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77" r:id="rId1"/>
  </p:sldMasterIdLst>
  <p:notesMasterIdLst>
    <p:notesMasterId r:id="rId2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368" r:id="rId23"/>
    <p:sldId id="370" r:id="rId24"/>
    <p:sldId id="369"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99DD41-B9DD-42DC-BA15-CC4555B3BF76}">
  <a:tblStyle styleId="{B099DD41-B9DD-42DC-BA15-CC4555B3BF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0613" autoAdjust="0"/>
  </p:normalViewPr>
  <p:slideViewPr>
    <p:cSldViewPr snapToGrid="0">
      <p:cViewPr varScale="1">
        <p:scale>
          <a:sx n="79" d="100"/>
          <a:sy n="79" d="100"/>
        </p:scale>
        <p:origin x="11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25ec65224d1_0_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25ec65224d1_0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1185c551ac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1185c551ac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25ec65224d1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25ec65224d1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25ec65224d1_0_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25ec65224d1_0_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25ec65224d1_0_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25ec65224d1_0_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25ec65224d1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25ec65224d1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25ec65224d1_0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5" name="Google Shape;1145;g25ec65224d1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g25ec65224d1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3" name="Google Shape;1163;g25ec65224d1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25ec65224d1_0_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5ec65224d1_0_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g12658cabb2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7" name="Google Shape;1307;g12658cabb2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2"/>
        <p:cNvGrpSpPr/>
        <p:nvPr/>
      </p:nvGrpSpPr>
      <p:grpSpPr>
        <a:xfrm>
          <a:off x="0" y="0"/>
          <a:ext cx="0" cy="0"/>
          <a:chOff x="0" y="0"/>
          <a:chExt cx="0" cy="0"/>
        </a:xfrm>
      </p:grpSpPr>
      <p:sp>
        <p:nvSpPr>
          <p:cNvPr id="2133" name="Google Shape;2133;gc6f6f4ce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4" name="Google Shape;2134;gc6f6f4ce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BA002-EE9D-4AAD-95D8-611292D92FD3}" type="slidenum">
              <a:rPr lang="en-US" smtClean="0"/>
              <a:t>22</a:t>
            </a:fld>
            <a:endParaRPr lang="en-US"/>
          </a:p>
        </p:txBody>
      </p:sp>
    </p:spTree>
    <p:extLst>
      <p:ext uri="{BB962C8B-B14F-4D97-AF65-F5344CB8AC3E}">
        <p14:creationId xmlns:p14="http://schemas.microsoft.com/office/powerpoint/2010/main" val="2543955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23</a:t>
            </a:fld>
            <a:endParaRPr lang="en-US"/>
          </a:p>
        </p:txBody>
      </p:sp>
    </p:spTree>
    <p:extLst>
      <p:ext uri="{BB962C8B-B14F-4D97-AF65-F5344CB8AC3E}">
        <p14:creationId xmlns:p14="http://schemas.microsoft.com/office/powerpoint/2010/main" val="1166093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24</a:t>
            </a:fld>
            <a:endParaRPr lang="en-US"/>
          </a:p>
        </p:txBody>
      </p:sp>
    </p:spTree>
    <p:extLst>
      <p:ext uri="{BB962C8B-B14F-4D97-AF65-F5344CB8AC3E}">
        <p14:creationId xmlns:p14="http://schemas.microsoft.com/office/powerpoint/2010/main" val="339194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185c551ac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185c551ac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1185c551acd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1185c551ac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12671939ec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12671939ec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25ec65224d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25ec65224d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12671939ec1_1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12671939ec1_1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25ec65224d1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25ec65224d1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371">
            <a:off x="1391950" y="3499482"/>
            <a:ext cx="2778000" cy="663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845125" y="1670835"/>
            <a:ext cx="3871500" cy="18285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6100">
                <a:latin typeface="Fredoka"/>
                <a:ea typeface="Fredoka"/>
                <a:cs typeface="Fredoka"/>
                <a:sym typeface="Fredoka"/>
              </a:defRPr>
            </a:lvl1pPr>
            <a:lvl2pPr lvl="1" algn="ctr" rtl="0">
              <a:lnSpc>
                <a:spcPct val="90000"/>
              </a:lnSpc>
              <a:spcBef>
                <a:spcPts val="0"/>
              </a:spcBef>
              <a:spcAft>
                <a:spcPts val="0"/>
              </a:spcAft>
              <a:buClr>
                <a:srgbClr val="191919"/>
              </a:buClr>
              <a:buSzPts val="5200"/>
              <a:buNone/>
              <a:defRPr sz="5200">
                <a:solidFill>
                  <a:srgbClr val="191919"/>
                </a:solidFill>
              </a:defRPr>
            </a:lvl2pPr>
            <a:lvl3pPr lvl="2" algn="ctr" rtl="0">
              <a:lnSpc>
                <a:spcPct val="90000"/>
              </a:lnSpc>
              <a:spcBef>
                <a:spcPts val="0"/>
              </a:spcBef>
              <a:spcAft>
                <a:spcPts val="0"/>
              </a:spcAft>
              <a:buClr>
                <a:srgbClr val="191919"/>
              </a:buClr>
              <a:buSzPts val="5200"/>
              <a:buNone/>
              <a:defRPr sz="5200">
                <a:solidFill>
                  <a:srgbClr val="191919"/>
                </a:solidFill>
              </a:defRPr>
            </a:lvl3pPr>
            <a:lvl4pPr lvl="3" algn="ctr" rtl="0">
              <a:lnSpc>
                <a:spcPct val="90000"/>
              </a:lnSpc>
              <a:spcBef>
                <a:spcPts val="0"/>
              </a:spcBef>
              <a:spcAft>
                <a:spcPts val="0"/>
              </a:spcAft>
              <a:buClr>
                <a:srgbClr val="191919"/>
              </a:buClr>
              <a:buSzPts val="5200"/>
              <a:buNone/>
              <a:defRPr sz="5200">
                <a:solidFill>
                  <a:srgbClr val="191919"/>
                </a:solidFill>
              </a:defRPr>
            </a:lvl4pPr>
            <a:lvl5pPr lvl="4" algn="ctr" rtl="0">
              <a:lnSpc>
                <a:spcPct val="90000"/>
              </a:lnSpc>
              <a:spcBef>
                <a:spcPts val="0"/>
              </a:spcBef>
              <a:spcAft>
                <a:spcPts val="0"/>
              </a:spcAft>
              <a:buClr>
                <a:srgbClr val="191919"/>
              </a:buClr>
              <a:buSzPts val="5200"/>
              <a:buNone/>
              <a:defRPr sz="5200">
                <a:solidFill>
                  <a:srgbClr val="191919"/>
                </a:solidFill>
              </a:defRPr>
            </a:lvl5pPr>
            <a:lvl6pPr lvl="5" algn="ctr" rtl="0">
              <a:lnSpc>
                <a:spcPct val="90000"/>
              </a:lnSpc>
              <a:spcBef>
                <a:spcPts val="0"/>
              </a:spcBef>
              <a:spcAft>
                <a:spcPts val="0"/>
              </a:spcAft>
              <a:buClr>
                <a:srgbClr val="191919"/>
              </a:buClr>
              <a:buSzPts val="5200"/>
              <a:buNone/>
              <a:defRPr sz="5200">
                <a:solidFill>
                  <a:srgbClr val="191919"/>
                </a:solidFill>
              </a:defRPr>
            </a:lvl6pPr>
            <a:lvl7pPr lvl="6" algn="ctr" rtl="0">
              <a:lnSpc>
                <a:spcPct val="90000"/>
              </a:lnSpc>
              <a:spcBef>
                <a:spcPts val="0"/>
              </a:spcBef>
              <a:spcAft>
                <a:spcPts val="0"/>
              </a:spcAft>
              <a:buClr>
                <a:srgbClr val="191919"/>
              </a:buClr>
              <a:buSzPts val="5200"/>
              <a:buNone/>
              <a:defRPr sz="5200">
                <a:solidFill>
                  <a:srgbClr val="191919"/>
                </a:solidFill>
              </a:defRPr>
            </a:lvl7pPr>
            <a:lvl8pPr lvl="7" algn="ctr" rtl="0">
              <a:lnSpc>
                <a:spcPct val="90000"/>
              </a:lnSpc>
              <a:spcBef>
                <a:spcPts val="0"/>
              </a:spcBef>
              <a:spcAft>
                <a:spcPts val="0"/>
              </a:spcAft>
              <a:buClr>
                <a:srgbClr val="191919"/>
              </a:buClr>
              <a:buSzPts val="5200"/>
              <a:buNone/>
              <a:defRPr sz="5200">
                <a:solidFill>
                  <a:srgbClr val="191919"/>
                </a:solidFill>
              </a:defRPr>
            </a:lvl8pPr>
            <a:lvl9pPr lvl="8" algn="ctr" rtl="0">
              <a:lnSpc>
                <a:spcPct val="90000"/>
              </a:lnSpc>
              <a:spcBef>
                <a:spcPts val="0"/>
              </a:spcBef>
              <a:spcAft>
                <a:spcPts val="0"/>
              </a:spcAft>
              <a:buClr>
                <a:srgbClr val="191919"/>
              </a:buClr>
              <a:buSzPts val="5200"/>
              <a:buNone/>
              <a:defRPr sz="5200">
                <a:solidFill>
                  <a:srgbClr val="191919"/>
                </a:solidFill>
              </a:defRPr>
            </a:lvl9pPr>
          </a:lstStyle>
          <a:p>
            <a:endParaRPr/>
          </a:p>
        </p:txBody>
      </p:sp>
      <p:cxnSp>
        <p:nvCxnSpPr>
          <p:cNvPr id="11" name="Google Shape;11;p2"/>
          <p:cNvCxnSpPr/>
          <p:nvPr/>
        </p:nvCxnSpPr>
        <p:spPr>
          <a:xfrm>
            <a:off x="291050" y="257975"/>
            <a:ext cx="0" cy="4332600"/>
          </a:xfrm>
          <a:prstGeom prst="straightConnector1">
            <a:avLst/>
          </a:prstGeom>
          <a:noFill/>
          <a:ln w="38100" cap="flat" cmpd="sng">
            <a:solidFill>
              <a:schemeClr val="accent3"/>
            </a:solidFill>
            <a:prstDash val="solid"/>
            <a:round/>
            <a:headEnd type="none" w="med" len="med"/>
            <a:tailEnd type="oval" w="med" len="med"/>
          </a:ln>
        </p:spPr>
      </p:cxnSp>
      <p:cxnSp>
        <p:nvCxnSpPr>
          <p:cNvPr id="12" name="Google Shape;12;p2"/>
          <p:cNvCxnSpPr/>
          <p:nvPr/>
        </p:nvCxnSpPr>
        <p:spPr>
          <a:xfrm>
            <a:off x="271210" y="264575"/>
            <a:ext cx="8182200" cy="0"/>
          </a:xfrm>
          <a:prstGeom prst="straightConnector1">
            <a:avLst/>
          </a:prstGeom>
          <a:noFill/>
          <a:ln w="38100" cap="flat" cmpd="sng">
            <a:solidFill>
              <a:schemeClr val="accent3"/>
            </a:solidFill>
            <a:prstDash val="solid"/>
            <a:round/>
            <a:headEnd type="none" w="med" len="med"/>
            <a:tailEnd type="oval" w="med" len="med"/>
          </a:ln>
        </p:spPr>
      </p:cxnSp>
      <p:sp>
        <p:nvSpPr>
          <p:cNvPr id="13" name="Google Shape;13;p2"/>
          <p:cNvSpPr/>
          <p:nvPr/>
        </p:nvSpPr>
        <p:spPr>
          <a:xfrm>
            <a:off x="0" y="5031350"/>
            <a:ext cx="9144000" cy="11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1">
  <p:cSld name="TITLE_AND_BODY_1">
    <p:bg>
      <p:bgPr>
        <a:solidFill>
          <a:schemeClr val="accent5"/>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body" idx="1"/>
          </p:nvPr>
        </p:nvSpPr>
        <p:spPr>
          <a:xfrm>
            <a:off x="720000" y="1056300"/>
            <a:ext cx="7704000" cy="819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7" name="Google Shape;67;p13"/>
          <p:cNvSpPr txBox="1">
            <a:spLocks noGrp="1"/>
          </p:cNvSpPr>
          <p:nvPr>
            <p:ph type="ctrTitle"/>
          </p:nvPr>
        </p:nvSpPr>
        <p:spPr>
          <a:xfrm>
            <a:off x="717750" y="480310"/>
            <a:ext cx="7708500" cy="5760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sz="3200">
                <a:latin typeface="Fredoka"/>
                <a:ea typeface="Fredoka"/>
                <a:cs typeface="Fredoka"/>
                <a:sym typeface="Fredoka"/>
              </a:defRPr>
            </a:lvl1pPr>
            <a:lvl2pPr lvl="1" algn="ctr" rtl="0">
              <a:lnSpc>
                <a:spcPct val="90000"/>
              </a:lnSpc>
              <a:spcBef>
                <a:spcPts val="0"/>
              </a:spcBef>
              <a:spcAft>
                <a:spcPts val="0"/>
              </a:spcAft>
              <a:buClr>
                <a:srgbClr val="191919"/>
              </a:buClr>
              <a:buSzPts val="5200"/>
              <a:buNone/>
              <a:defRPr sz="5200">
                <a:solidFill>
                  <a:srgbClr val="191919"/>
                </a:solidFill>
              </a:defRPr>
            </a:lvl2pPr>
            <a:lvl3pPr lvl="2" algn="ctr" rtl="0">
              <a:lnSpc>
                <a:spcPct val="90000"/>
              </a:lnSpc>
              <a:spcBef>
                <a:spcPts val="0"/>
              </a:spcBef>
              <a:spcAft>
                <a:spcPts val="0"/>
              </a:spcAft>
              <a:buClr>
                <a:srgbClr val="191919"/>
              </a:buClr>
              <a:buSzPts val="5200"/>
              <a:buNone/>
              <a:defRPr sz="5200">
                <a:solidFill>
                  <a:srgbClr val="191919"/>
                </a:solidFill>
              </a:defRPr>
            </a:lvl3pPr>
            <a:lvl4pPr lvl="3" algn="ctr" rtl="0">
              <a:lnSpc>
                <a:spcPct val="90000"/>
              </a:lnSpc>
              <a:spcBef>
                <a:spcPts val="0"/>
              </a:spcBef>
              <a:spcAft>
                <a:spcPts val="0"/>
              </a:spcAft>
              <a:buClr>
                <a:srgbClr val="191919"/>
              </a:buClr>
              <a:buSzPts val="5200"/>
              <a:buNone/>
              <a:defRPr sz="5200">
                <a:solidFill>
                  <a:srgbClr val="191919"/>
                </a:solidFill>
              </a:defRPr>
            </a:lvl4pPr>
            <a:lvl5pPr lvl="4" algn="ctr" rtl="0">
              <a:lnSpc>
                <a:spcPct val="90000"/>
              </a:lnSpc>
              <a:spcBef>
                <a:spcPts val="0"/>
              </a:spcBef>
              <a:spcAft>
                <a:spcPts val="0"/>
              </a:spcAft>
              <a:buClr>
                <a:srgbClr val="191919"/>
              </a:buClr>
              <a:buSzPts val="5200"/>
              <a:buNone/>
              <a:defRPr sz="5200">
                <a:solidFill>
                  <a:srgbClr val="191919"/>
                </a:solidFill>
              </a:defRPr>
            </a:lvl5pPr>
            <a:lvl6pPr lvl="5" algn="ctr" rtl="0">
              <a:lnSpc>
                <a:spcPct val="90000"/>
              </a:lnSpc>
              <a:spcBef>
                <a:spcPts val="0"/>
              </a:spcBef>
              <a:spcAft>
                <a:spcPts val="0"/>
              </a:spcAft>
              <a:buClr>
                <a:srgbClr val="191919"/>
              </a:buClr>
              <a:buSzPts val="5200"/>
              <a:buNone/>
              <a:defRPr sz="5200">
                <a:solidFill>
                  <a:srgbClr val="191919"/>
                </a:solidFill>
              </a:defRPr>
            </a:lvl6pPr>
            <a:lvl7pPr lvl="6" algn="ctr" rtl="0">
              <a:lnSpc>
                <a:spcPct val="90000"/>
              </a:lnSpc>
              <a:spcBef>
                <a:spcPts val="0"/>
              </a:spcBef>
              <a:spcAft>
                <a:spcPts val="0"/>
              </a:spcAft>
              <a:buClr>
                <a:srgbClr val="191919"/>
              </a:buClr>
              <a:buSzPts val="5200"/>
              <a:buNone/>
              <a:defRPr sz="5200">
                <a:solidFill>
                  <a:srgbClr val="191919"/>
                </a:solidFill>
              </a:defRPr>
            </a:lvl7pPr>
            <a:lvl8pPr lvl="7" algn="ctr" rtl="0">
              <a:lnSpc>
                <a:spcPct val="90000"/>
              </a:lnSpc>
              <a:spcBef>
                <a:spcPts val="0"/>
              </a:spcBef>
              <a:spcAft>
                <a:spcPts val="0"/>
              </a:spcAft>
              <a:buClr>
                <a:srgbClr val="191919"/>
              </a:buClr>
              <a:buSzPts val="5200"/>
              <a:buNone/>
              <a:defRPr sz="5200">
                <a:solidFill>
                  <a:srgbClr val="191919"/>
                </a:solidFill>
              </a:defRPr>
            </a:lvl8pPr>
            <a:lvl9pPr lvl="8" algn="ctr" rtl="0">
              <a:lnSpc>
                <a:spcPct val="9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8"/>
        <p:cNvGrpSpPr/>
        <p:nvPr/>
      </p:nvGrpSpPr>
      <p:grpSpPr>
        <a:xfrm>
          <a:off x="0" y="0"/>
          <a:ext cx="0" cy="0"/>
          <a:chOff x="0" y="0"/>
          <a:chExt cx="0" cy="0"/>
        </a:xfrm>
      </p:grpSpPr>
      <p:sp>
        <p:nvSpPr>
          <p:cNvPr id="69" name="Google Shape;69;p14"/>
          <p:cNvSpPr txBox="1">
            <a:spLocks noGrp="1"/>
          </p:cNvSpPr>
          <p:nvPr>
            <p:ph type="title" hasCustomPrompt="1"/>
          </p:nvPr>
        </p:nvSpPr>
        <p:spPr>
          <a:xfrm rot="3699">
            <a:off x="951860" y="1462897"/>
            <a:ext cx="836400" cy="1022400"/>
          </a:xfrm>
          <a:prstGeom prst="rect">
            <a:avLst/>
          </a:prstGeom>
          <a:solidFill>
            <a:schemeClr val="accent3"/>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70" name="Google Shape;70;p14"/>
          <p:cNvSpPr txBox="1">
            <a:spLocks noGrp="1"/>
          </p:cNvSpPr>
          <p:nvPr>
            <p:ph type="title" idx="2"/>
          </p:nvPr>
        </p:nvSpPr>
        <p:spPr>
          <a:xfrm>
            <a:off x="1992910" y="1276463"/>
            <a:ext cx="2395800" cy="9237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2400"/>
              <a:buNone/>
              <a:defRPr sz="2000">
                <a:latin typeface="Fredoka"/>
                <a:ea typeface="Fredoka"/>
                <a:cs typeface="Fredoka"/>
                <a:sym typeface="Fredoka"/>
              </a:defRPr>
            </a:lvl1pPr>
            <a:lvl2pPr lvl="1" algn="l" rtl="0">
              <a:spcBef>
                <a:spcPts val="0"/>
              </a:spcBef>
              <a:spcAft>
                <a:spcPts val="0"/>
              </a:spcAft>
              <a:buSzPts val="2400"/>
              <a:buNone/>
              <a:defRPr sz="2400"/>
            </a:lvl2pPr>
            <a:lvl3pPr lvl="2" algn="l" rtl="0">
              <a:spcBef>
                <a:spcPts val="0"/>
              </a:spcBef>
              <a:spcAft>
                <a:spcPts val="0"/>
              </a:spcAft>
              <a:buSzPts val="2400"/>
              <a:buNone/>
              <a:defRPr sz="2400"/>
            </a:lvl3pPr>
            <a:lvl4pPr lvl="3" algn="l" rtl="0">
              <a:spcBef>
                <a:spcPts val="0"/>
              </a:spcBef>
              <a:spcAft>
                <a:spcPts val="0"/>
              </a:spcAft>
              <a:buSzPts val="2400"/>
              <a:buNone/>
              <a:defRPr sz="2400"/>
            </a:lvl4pPr>
            <a:lvl5pPr lvl="4" algn="l" rtl="0">
              <a:spcBef>
                <a:spcPts val="0"/>
              </a:spcBef>
              <a:spcAft>
                <a:spcPts val="0"/>
              </a:spcAft>
              <a:buSzPts val="2400"/>
              <a:buNone/>
              <a:defRPr sz="2400"/>
            </a:lvl5pPr>
            <a:lvl6pPr lvl="5" algn="l" rtl="0">
              <a:spcBef>
                <a:spcPts val="0"/>
              </a:spcBef>
              <a:spcAft>
                <a:spcPts val="0"/>
              </a:spcAft>
              <a:buSzPts val="2400"/>
              <a:buNone/>
              <a:defRPr sz="2400"/>
            </a:lvl6pPr>
            <a:lvl7pPr lvl="6" algn="l" rtl="0">
              <a:spcBef>
                <a:spcPts val="0"/>
              </a:spcBef>
              <a:spcAft>
                <a:spcPts val="0"/>
              </a:spcAft>
              <a:buSzPts val="2400"/>
              <a:buNone/>
              <a:defRPr sz="2400"/>
            </a:lvl7pPr>
            <a:lvl8pPr lvl="7" algn="l" rtl="0">
              <a:spcBef>
                <a:spcPts val="0"/>
              </a:spcBef>
              <a:spcAft>
                <a:spcPts val="0"/>
              </a:spcAft>
              <a:buSzPts val="2400"/>
              <a:buNone/>
              <a:defRPr sz="2400"/>
            </a:lvl8pPr>
            <a:lvl9pPr lvl="8" algn="l" rtl="0">
              <a:spcBef>
                <a:spcPts val="0"/>
              </a:spcBef>
              <a:spcAft>
                <a:spcPts val="0"/>
              </a:spcAft>
              <a:buSzPts val="2400"/>
              <a:buNone/>
              <a:defRPr sz="2400"/>
            </a:lvl9pPr>
          </a:lstStyle>
          <a:p>
            <a:endParaRPr/>
          </a:p>
        </p:txBody>
      </p:sp>
      <p:sp>
        <p:nvSpPr>
          <p:cNvPr id="71" name="Google Shape;71;p14"/>
          <p:cNvSpPr txBox="1">
            <a:spLocks noGrp="1"/>
          </p:cNvSpPr>
          <p:nvPr>
            <p:ph type="subTitle" idx="1"/>
          </p:nvPr>
        </p:nvSpPr>
        <p:spPr>
          <a:xfrm>
            <a:off x="1992916" y="2136200"/>
            <a:ext cx="2395800" cy="58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 name="Google Shape;72;p14"/>
          <p:cNvSpPr txBox="1">
            <a:spLocks noGrp="1"/>
          </p:cNvSpPr>
          <p:nvPr>
            <p:ph type="ctrTitle" idx="3"/>
          </p:nvPr>
        </p:nvSpPr>
        <p:spPr>
          <a:xfrm>
            <a:off x="717750" y="485347"/>
            <a:ext cx="7708500" cy="5760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sz="3200">
                <a:latin typeface="Fredoka"/>
                <a:ea typeface="Fredoka"/>
                <a:cs typeface="Fredoka"/>
                <a:sym typeface="Fredoka"/>
              </a:defRPr>
            </a:lvl1pPr>
            <a:lvl2pPr lvl="1" algn="ctr" rtl="0">
              <a:lnSpc>
                <a:spcPct val="90000"/>
              </a:lnSpc>
              <a:spcBef>
                <a:spcPts val="0"/>
              </a:spcBef>
              <a:spcAft>
                <a:spcPts val="0"/>
              </a:spcAft>
              <a:buClr>
                <a:srgbClr val="191919"/>
              </a:buClr>
              <a:buSzPts val="5200"/>
              <a:buNone/>
              <a:defRPr sz="5200">
                <a:solidFill>
                  <a:srgbClr val="191919"/>
                </a:solidFill>
              </a:defRPr>
            </a:lvl2pPr>
            <a:lvl3pPr lvl="2" algn="ctr" rtl="0">
              <a:lnSpc>
                <a:spcPct val="90000"/>
              </a:lnSpc>
              <a:spcBef>
                <a:spcPts val="0"/>
              </a:spcBef>
              <a:spcAft>
                <a:spcPts val="0"/>
              </a:spcAft>
              <a:buClr>
                <a:srgbClr val="191919"/>
              </a:buClr>
              <a:buSzPts val="5200"/>
              <a:buNone/>
              <a:defRPr sz="5200">
                <a:solidFill>
                  <a:srgbClr val="191919"/>
                </a:solidFill>
              </a:defRPr>
            </a:lvl3pPr>
            <a:lvl4pPr lvl="3" algn="ctr" rtl="0">
              <a:lnSpc>
                <a:spcPct val="90000"/>
              </a:lnSpc>
              <a:spcBef>
                <a:spcPts val="0"/>
              </a:spcBef>
              <a:spcAft>
                <a:spcPts val="0"/>
              </a:spcAft>
              <a:buClr>
                <a:srgbClr val="191919"/>
              </a:buClr>
              <a:buSzPts val="5200"/>
              <a:buNone/>
              <a:defRPr sz="5200">
                <a:solidFill>
                  <a:srgbClr val="191919"/>
                </a:solidFill>
              </a:defRPr>
            </a:lvl4pPr>
            <a:lvl5pPr lvl="4" algn="ctr" rtl="0">
              <a:lnSpc>
                <a:spcPct val="90000"/>
              </a:lnSpc>
              <a:spcBef>
                <a:spcPts val="0"/>
              </a:spcBef>
              <a:spcAft>
                <a:spcPts val="0"/>
              </a:spcAft>
              <a:buClr>
                <a:srgbClr val="191919"/>
              </a:buClr>
              <a:buSzPts val="5200"/>
              <a:buNone/>
              <a:defRPr sz="5200">
                <a:solidFill>
                  <a:srgbClr val="191919"/>
                </a:solidFill>
              </a:defRPr>
            </a:lvl5pPr>
            <a:lvl6pPr lvl="5" algn="ctr" rtl="0">
              <a:lnSpc>
                <a:spcPct val="90000"/>
              </a:lnSpc>
              <a:spcBef>
                <a:spcPts val="0"/>
              </a:spcBef>
              <a:spcAft>
                <a:spcPts val="0"/>
              </a:spcAft>
              <a:buClr>
                <a:srgbClr val="191919"/>
              </a:buClr>
              <a:buSzPts val="5200"/>
              <a:buNone/>
              <a:defRPr sz="5200">
                <a:solidFill>
                  <a:srgbClr val="191919"/>
                </a:solidFill>
              </a:defRPr>
            </a:lvl6pPr>
            <a:lvl7pPr lvl="6" algn="ctr" rtl="0">
              <a:lnSpc>
                <a:spcPct val="90000"/>
              </a:lnSpc>
              <a:spcBef>
                <a:spcPts val="0"/>
              </a:spcBef>
              <a:spcAft>
                <a:spcPts val="0"/>
              </a:spcAft>
              <a:buClr>
                <a:srgbClr val="191919"/>
              </a:buClr>
              <a:buSzPts val="5200"/>
              <a:buNone/>
              <a:defRPr sz="5200">
                <a:solidFill>
                  <a:srgbClr val="191919"/>
                </a:solidFill>
              </a:defRPr>
            </a:lvl7pPr>
            <a:lvl8pPr lvl="7" algn="ctr" rtl="0">
              <a:lnSpc>
                <a:spcPct val="90000"/>
              </a:lnSpc>
              <a:spcBef>
                <a:spcPts val="0"/>
              </a:spcBef>
              <a:spcAft>
                <a:spcPts val="0"/>
              </a:spcAft>
              <a:buClr>
                <a:srgbClr val="191919"/>
              </a:buClr>
              <a:buSzPts val="5200"/>
              <a:buNone/>
              <a:defRPr sz="5200">
                <a:solidFill>
                  <a:srgbClr val="191919"/>
                </a:solidFill>
              </a:defRPr>
            </a:lvl8pPr>
            <a:lvl9pPr lvl="8" algn="ctr" rtl="0">
              <a:lnSpc>
                <a:spcPct val="90000"/>
              </a:lnSpc>
              <a:spcBef>
                <a:spcPts val="0"/>
              </a:spcBef>
              <a:spcAft>
                <a:spcPts val="0"/>
              </a:spcAft>
              <a:buClr>
                <a:srgbClr val="191919"/>
              </a:buClr>
              <a:buSzPts val="5200"/>
              <a:buNone/>
              <a:defRPr sz="5200">
                <a:solidFill>
                  <a:srgbClr val="191919"/>
                </a:solidFill>
              </a:defRPr>
            </a:lvl9pPr>
          </a:lstStyle>
          <a:p>
            <a:endParaRPr/>
          </a:p>
        </p:txBody>
      </p:sp>
      <p:sp>
        <p:nvSpPr>
          <p:cNvPr id="73" name="Google Shape;73;p14"/>
          <p:cNvSpPr txBox="1">
            <a:spLocks noGrp="1"/>
          </p:cNvSpPr>
          <p:nvPr>
            <p:ph type="title" idx="4" hasCustomPrompt="1"/>
          </p:nvPr>
        </p:nvSpPr>
        <p:spPr>
          <a:xfrm rot="3699">
            <a:off x="4755274" y="1462897"/>
            <a:ext cx="836400" cy="1022400"/>
          </a:xfrm>
          <a:prstGeom prst="rect">
            <a:avLst/>
          </a:prstGeom>
          <a:solidFill>
            <a:schemeClr val="accent3"/>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74" name="Google Shape;74;p14"/>
          <p:cNvSpPr txBox="1">
            <a:spLocks noGrp="1"/>
          </p:cNvSpPr>
          <p:nvPr>
            <p:ph type="title" idx="5"/>
          </p:nvPr>
        </p:nvSpPr>
        <p:spPr>
          <a:xfrm>
            <a:off x="5796337" y="1276463"/>
            <a:ext cx="2395800" cy="9237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2400"/>
              <a:buNone/>
              <a:defRPr sz="2000">
                <a:latin typeface="Fredoka"/>
                <a:ea typeface="Fredoka"/>
                <a:cs typeface="Fredoka"/>
                <a:sym typeface="Fredoka"/>
              </a:defRPr>
            </a:lvl1pPr>
            <a:lvl2pPr lvl="1" algn="l" rtl="0">
              <a:spcBef>
                <a:spcPts val="0"/>
              </a:spcBef>
              <a:spcAft>
                <a:spcPts val="0"/>
              </a:spcAft>
              <a:buSzPts val="2400"/>
              <a:buNone/>
              <a:defRPr sz="2400"/>
            </a:lvl2pPr>
            <a:lvl3pPr lvl="2" algn="l" rtl="0">
              <a:spcBef>
                <a:spcPts val="0"/>
              </a:spcBef>
              <a:spcAft>
                <a:spcPts val="0"/>
              </a:spcAft>
              <a:buSzPts val="2400"/>
              <a:buNone/>
              <a:defRPr sz="2400"/>
            </a:lvl3pPr>
            <a:lvl4pPr lvl="3" algn="l" rtl="0">
              <a:spcBef>
                <a:spcPts val="0"/>
              </a:spcBef>
              <a:spcAft>
                <a:spcPts val="0"/>
              </a:spcAft>
              <a:buSzPts val="2400"/>
              <a:buNone/>
              <a:defRPr sz="2400"/>
            </a:lvl4pPr>
            <a:lvl5pPr lvl="4" algn="l" rtl="0">
              <a:spcBef>
                <a:spcPts val="0"/>
              </a:spcBef>
              <a:spcAft>
                <a:spcPts val="0"/>
              </a:spcAft>
              <a:buSzPts val="2400"/>
              <a:buNone/>
              <a:defRPr sz="2400"/>
            </a:lvl5pPr>
            <a:lvl6pPr lvl="5" algn="l" rtl="0">
              <a:spcBef>
                <a:spcPts val="0"/>
              </a:spcBef>
              <a:spcAft>
                <a:spcPts val="0"/>
              </a:spcAft>
              <a:buSzPts val="2400"/>
              <a:buNone/>
              <a:defRPr sz="2400"/>
            </a:lvl6pPr>
            <a:lvl7pPr lvl="6" algn="l" rtl="0">
              <a:spcBef>
                <a:spcPts val="0"/>
              </a:spcBef>
              <a:spcAft>
                <a:spcPts val="0"/>
              </a:spcAft>
              <a:buSzPts val="2400"/>
              <a:buNone/>
              <a:defRPr sz="2400"/>
            </a:lvl7pPr>
            <a:lvl8pPr lvl="7" algn="l" rtl="0">
              <a:spcBef>
                <a:spcPts val="0"/>
              </a:spcBef>
              <a:spcAft>
                <a:spcPts val="0"/>
              </a:spcAft>
              <a:buSzPts val="2400"/>
              <a:buNone/>
              <a:defRPr sz="2400"/>
            </a:lvl8pPr>
            <a:lvl9pPr lvl="8" algn="l" rtl="0">
              <a:spcBef>
                <a:spcPts val="0"/>
              </a:spcBef>
              <a:spcAft>
                <a:spcPts val="0"/>
              </a:spcAft>
              <a:buSzPts val="2400"/>
              <a:buNone/>
              <a:defRPr sz="2400"/>
            </a:lvl9pPr>
          </a:lstStyle>
          <a:p>
            <a:endParaRPr/>
          </a:p>
        </p:txBody>
      </p:sp>
      <p:sp>
        <p:nvSpPr>
          <p:cNvPr id="75" name="Google Shape;75;p14"/>
          <p:cNvSpPr txBox="1">
            <a:spLocks noGrp="1"/>
          </p:cNvSpPr>
          <p:nvPr>
            <p:ph type="subTitle" idx="6"/>
          </p:nvPr>
        </p:nvSpPr>
        <p:spPr>
          <a:xfrm>
            <a:off x="5796330" y="2134700"/>
            <a:ext cx="2395800" cy="58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6" name="Google Shape;76;p14"/>
          <p:cNvSpPr txBox="1">
            <a:spLocks noGrp="1"/>
          </p:cNvSpPr>
          <p:nvPr>
            <p:ph type="title" idx="7" hasCustomPrompt="1"/>
          </p:nvPr>
        </p:nvSpPr>
        <p:spPr>
          <a:xfrm rot="3699">
            <a:off x="951860" y="3223500"/>
            <a:ext cx="836400" cy="1022400"/>
          </a:xfrm>
          <a:prstGeom prst="rect">
            <a:avLst/>
          </a:prstGeom>
          <a:solidFill>
            <a:schemeClr val="accent3"/>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77" name="Google Shape;77;p14"/>
          <p:cNvSpPr txBox="1">
            <a:spLocks noGrp="1"/>
          </p:cNvSpPr>
          <p:nvPr>
            <p:ph type="title" idx="8"/>
          </p:nvPr>
        </p:nvSpPr>
        <p:spPr>
          <a:xfrm>
            <a:off x="1992910" y="3035813"/>
            <a:ext cx="2395800" cy="9237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2400"/>
              <a:buNone/>
              <a:defRPr sz="2000">
                <a:latin typeface="Fredoka"/>
                <a:ea typeface="Fredoka"/>
                <a:cs typeface="Fredoka"/>
                <a:sym typeface="Fredoka"/>
              </a:defRPr>
            </a:lvl1pPr>
            <a:lvl2pPr lvl="1" algn="l" rtl="0">
              <a:spcBef>
                <a:spcPts val="0"/>
              </a:spcBef>
              <a:spcAft>
                <a:spcPts val="0"/>
              </a:spcAft>
              <a:buSzPts val="2400"/>
              <a:buNone/>
              <a:defRPr sz="2400"/>
            </a:lvl2pPr>
            <a:lvl3pPr lvl="2" algn="l" rtl="0">
              <a:spcBef>
                <a:spcPts val="0"/>
              </a:spcBef>
              <a:spcAft>
                <a:spcPts val="0"/>
              </a:spcAft>
              <a:buSzPts val="2400"/>
              <a:buNone/>
              <a:defRPr sz="2400"/>
            </a:lvl3pPr>
            <a:lvl4pPr lvl="3" algn="l" rtl="0">
              <a:spcBef>
                <a:spcPts val="0"/>
              </a:spcBef>
              <a:spcAft>
                <a:spcPts val="0"/>
              </a:spcAft>
              <a:buSzPts val="2400"/>
              <a:buNone/>
              <a:defRPr sz="2400"/>
            </a:lvl4pPr>
            <a:lvl5pPr lvl="4" algn="l" rtl="0">
              <a:spcBef>
                <a:spcPts val="0"/>
              </a:spcBef>
              <a:spcAft>
                <a:spcPts val="0"/>
              </a:spcAft>
              <a:buSzPts val="2400"/>
              <a:buNone/>
              <a:defRPr sz="2400"/>
            </a:lvl5pPr>
            <a:lvl6pPr lvl="5" algn="l" rtl="0">
              <a:spcBef>
                <a:spcPts val="0"/>
              </a:spcBef>
              <a:spcAft>
                <a:spcPts val="0"/>
              </a:spcAft>
              <a:buSzPts val="2400"/>
              <a:buNone/>
              <a:defRPr sz="2400"/>
            </a:lvl6pPr>
            <a:lvl7pPr lvl="6" algn="l" rtl="0">
              <a:spcBef>
                <a:spcPts val="0"/>
              </a:spcBef>
              <a:spcAft>
                <a:spcPts val="0"/>
              </a:spcAft>
              <a:buSzPts val="2400"/>
              <a:buNone/>
              <a:defRPr sz="2400"/>
            </a:lvl7pPr>
            <a:lvl8pPr lvl="7" algn="l" rtl="0">
              <a:spcBef>
                <a:spcPts val="0"/>
              </a:spcBef>
              <a:spcAft>
                <a:spcPts val="0"/>
              </a:spcAft>
              <a:buSzPts val="2400"/>
              <a:buNone/>
              <a:defRPr sz="2400"/>
            </a:lvl8pPr>
            <a:lvl9pPr lvl="8" algn="l" rtl="0">
              <a:spcBef>
                <a:spcPts val="0"/>
              </a:spcBef>
              <a:spcAft>
                <a:spcPts val="0"/>
              </a:spcAft>
              <a:buSzPts val="2400"/>
              <a:buNone/>
              <a:defRPr sz="2400"/>
            </a:lvl9pPr>
          </a:lstStyle>
          <a:p>
            <a:endParaRPr/>
          </a:p>
        </p:txBody>
      </p:sp>
      <p:sp>
        <p:nvSpPr>
          <p:cNvPr id="78" name="Google Shape;78;p14"/>
          <p:cNvSpPr txBox="1">
            <a:spLocks noGrp="1"/>
          </p:cNvSpPr>
          <p:nvPr>
            <p:ph type="subTitle" idx="9"/>
          </p:nvPr>
        </p:nvSpPr>
        <p:spPr>
          <a:xfrm>
            <a:off x="1992916" y="3894050"/>
            <a:ext cx="2395800" cy="58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9" name="Google Shape;79;p14"/>
          <p:cNvSpPr txBox="1">
            <a:spLocks noGrp="1"/>
          </p:cNvSpPr>
          <p:nvPr>
            <p:ph type="title" idx="13" hasCustomPrompt="1"/>
          </p:nvPr>
        </p:nvSpPr>
        <p:spPr>
          <a:xfrm rot="3699">
            <a:off x="4755274" y="3223500"/>
            <a:ext cx="836400" cy="1022400"/>
          </a:xfrm>
          <a:prstGeom prst="rect">
            <a:avLst/>
          </a:prstGeom>
          <a:solidFill>
            <a:schemeClr val="accent3"/>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0" name="Google Shape;80;p14"/>
          <p:cNvSpPr txBox="1">
            <a:spLocks noGrp="1"/>
          </p:cNvSpPr>
          <p:nvPr>
            <p:ph type="title" idx="14"/>
          </p:nvPr>
        </p:nvSpPr>
        <p:spPr>
          <a:xfrm>
            <a:off x="5796337" y="3035813"/>
            <a:ext cx="2395800" cy="9237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2400"/>
              <a:buNone/>
              <a:defRPr sz="2000">
                <a:latin typeface="Fredoka"/>
                <a:ea typeface="Fredoka"/>
                <a:cs typeface="Fredoka"/>
                <a:sym typeface="Fredoka"/>
              </a:defRPr>
            </a:lvl1pPr>
            <a:lvl2pPr lvl="1" algn="l" rtl="0">
              <a:spcBef>
                <a:spcPts val="0"/>
              </a:spcBef>
              <a:spcAft>
                <a:spcPts val="0"/>
              </a:spcAft>
              <a:buSzPts val="2400"/>
              <a:buNone/>
              <a:defRPr sz="2400"/>
            </a:lvl2pPr>
            <a:lvl3pPr lvl="2" algn="l" rtl="0">
              <a:spcBef>
                <a:spcPts val="0"/>
              </a:spcBef>
              <a:spcAft>
                <a:spcPts val="0"/>
              </a:spcAft>
              <a:buSzPts val="2400"/>
              <a:buNone/>
              <a:defRPr sz="2400"/>
            </a:lvl3pPr>
            <a:lvl4pPr lvl="3" algn="l" rtl="0">
              <a:spcBef>
                <a:spcPts val="0"/>
              </a:spcBef>
              <a:spcAft>
                <a:spcPts val="0"/>
              </a:spcAft>
              <a:buSzPts val="2400"/>
              <a:buNone/>
              <a:defRPr sz="2400"/>
            </a:lvl4pPr>
            <a:lvl5pPr lvl="4" algn="l" rtl="0">
              <a:spcBef>
                <a:spcPts val="0"/>
              </a:spcBef>
              <a:spcAft>
                <a:spcPts val="0"/>
              </a:spcAft>
              <a:buSzPts val="2400"/>
              <a:buNone/>
              <a:defRPr sz="2400"/>
            </a:lvl5pPr>
            <a:lvl6pPr lvl="5" algn="l" rtl="0">
              <a:spcBef>
                <a:spcPts val="0"/>
              </a:spcBef>
              <a:spcAft>
                <a:spcPts val="0"/>
              </a:spcAft>
              <a:buSzPts val="2400"/>
              <a:buNone/>
              <a:defRPr sz="2400"/>
            </a:lvl6pPr>
            <a:lvl7pPr lvl="6" algn="l" rtl="0">
              <a:spcBef>
                <a:spcPts val="0"/>
              </a:spcBef>
              <a:spcAft>
                <a:spcPts val="0"/>
              </a:spcAft>
              <a:buSzPts val="2400"/>
              <a:buNone/>
              <a:defRPr sz="2400"/>
            </a:lvl7pPr>
            <a:lvl8pPr lvl="7" algn="l" rtl="0">
              <a:spcBef>
                <a:spcPts val="0"/>
              </a:spcBef>
              <a:spcAft>
                <a:spcPts val="0"/>
              </a:spcAft>
              <a:buSzPts val="2400"/>
              <a:buNone/>
              <a:defRPr sz="2400"/>
            </a:lvl8pPr>
            <a:lvl9pPr lvl="8" algn="l" rtl="0">
              <a:spcBef>
                <a:spcPts val="0"/>
              </a:spcBef>
              <a:spcAft>
                <a:spcPts val="0"/>
              </a:spcAft>
              <a:buSzPts val="2400"/>
              <a:buNone/>
              <a:defRPr sz="2400"/>
            </a:lvl9pPr>
          </a:lstStyle>
          <a:p>
            <a:endParaRPr/>
          </a:p>
        </p:txBody>
      </p:sp>
      <p:sp>
        <p:nvSpPr>
          <p:cNvPr id="81" name="Google Shape;81;p14"/>
          <p:cNvSpPr txBox="1">
            <a:spLocks noGrp="1"/>
          </p:cNvSpPr>
          <p:nvPr>
            <p:ph type="subTitle" idx="15"/>
          </p:nvPr>
        </p:nvSpPr>
        <p:spPr>
          <a:xfrm>
            <a:off x="5796340" y="3894050"/>
            <a:ext cx="2395800" cy="58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2" name="Google Shape;82;p14"/>
          <p:cNvSpPr/>
          <p:nvPr/>
        </p:nvSpPr>
        <p:spPr>
          <a:xfrm rot="3600000">
            <a:off x="-260711" y="4257495"/>
            <a:ext cx="831354" cy="726153"/>
          </a:xfrm>
          <a:custGeom>
            <a:avLst/>
            <a:gdLst/>
            <a:ahLst/>
            <a:cxnLst/>
            <a:rect l="l" t="t" r="r" b="b"/>
            <a:pathLst>
              <a:path w="5674" h="4956" extrusionOk="0">
                <a:moveTo>
                  <a:pt x="1572" y="0"/>
                </a:moveTo>
                <a:cubicBezTo>
                  <a:pt x="1402" y="0"/>
                  <a:pt x="1265" y="137"/>
                  <a:pt x="1265" y="308"/>
                </a:cubicBezTo>
                <a:cubicBezTo>
                  <a:pt x="1265" y="479"/>
                  <a:pt x="1402" y="615"/>
                  <a:pt x="1572" y="615"/>
                </a:cubicBezTo>
                <a:cubicBezTo>
                  <a:pt x="1743" y="615"/>
                  <a:pt x="1880" y="479"/>
                  <a:pt x="1880" y="308"/>
                </a:cubicBezTo>
                <a:cubicBezTo>
                  <a:pt x="1880" y="137"/>
                  <a:pt x="1743" y="0"/>
                  <a:pt x="1572" y="0"/>
                </a:cubicBezTo>
                <a:close/>
                <a:moveTo>
                  <a:pt x="2837" y="0"/>
                </a:moveTo>
                <a:cubicBezTo>
                  <a:pt x="2666" y="0"/>
                  <a:pt x="2529" y="137"/>
                  <a:pt x="2529" y="308"/>
                </a:cubicBezTo>
                <a:cubicBezTo>
                  <a:pt x="2529" y="479"/>
                  <a:pt x="2666" y="615"/>
                  <a:pt x="2837" y="615"/>
                </a:cubicBezTo>
                <a:cubicBezTo>
                  <a:pt x="3008" y="615"/>
                  <a:pt x="3145" y="479"/>
                  <a:pt x="3145" y="308"/>
                </a:cubicBezTo>
                <a:cubicBezTo>
                  <a:pt x="3145" y="137"/>
                  <a:pt x="3008" y="0"/>
                  <a:pt x="2837" y="0"/>
                </a:cubicBezTo>
                <a:close/>
                <a:moveTo>
                  <a:pt x="4101" y="0"/>
                </a:moveTo>
                <a:cubicBezTo>
                  <a:pt x="3931" y="0"/>
                  <a:pt x="3794" y="137"/>
                  <a:pt x="3794" y="308"/>
                </a:cubicBezTo>
                <a:cubicBezTo>
                  <a:pt x="3794" y="479"/>
                  <a:pt x="3931" y="615"/>
                  <a:pt x="4101" y="615"/>
                </a:cubicBezTo>
                <a:cubicBezTo>
                  <a:pt x="4272" y="615"/>
                  <a:pt x="4409" y="479"/>
                  <a:pt x="4409" y="308"/>
                </a:cubicBezTo>
                <a:cubicBezTo>
                  <a:pt x="4409" y="137"/>
                  <a:pt x="4272" y="0"/>
                  <a:pt x="4101" y="0"/>
                </a:cubicBezTo>
                <a:close/>
                <a:moveTo>
                  <a:pt x="240" y="1094"/>
                </a:moveTo>
                <a:cubicBezTo>
                  <a:pt x="171" y="1265"/>
                  <a:pt x="103" y="1401"/>
                  <a:pt x="34" y="1572"/>
                </a:cubicBezTo>
                <a:cubicBezTo>
                  <a:pt x="103" y="1641"/>
                  <a:pt x="205" y="1709"/>
                  <a:pt x="308" y="1709"/>
                </a:cubicBezTo>
                <a:cubicBezTo>
                  <a:pt x="479" y="1709"/>
                  <a:pt x="615" y="1572"/>
                  <a:pt x="615" y="1401"/>
                </a:cubicBezTo>
                <a:cubicBezTo>
                  <a:pt x="615" y="1230"/>
                  <a:pt x="479" y="1094"/>
                  <a:pt x="308" y="1094"/>
                </a:cubicBezTo>
                <a:close/>
                <a:moveTo>
                  <a:pt x="1572" y="1094"/>
                </a:moveTo>
                <a:cubicBezTo>
                  <a:pt x="1402" y="1094"/>
                  <a:pt x="1265" y="1230"/>
                  <a:pt x="1265" y="1401"/>
                </a:cubicBezTo>
                <a:cubicBezTo>
                  <a:pt x="1265" y="1572"/>
                  <a:pt x="1402" y="1709"/>
                  <a:pt x="1572" y="1709"/>
                </a:cubicBezTo>
                <a:cubicBezTo>
                  <a:pt x="1743" y="1709"/>
                  <a:pt x="1880" y="1572"/>
                  <a:pt x="1880" y="1401"/>
                </a:cubicBezTo>
                <a:cubicBezTo>
                  <a:pt x="1880" y="1230"/>
                  <a:pt x="1743" y="1094"/>
                  <a:pt x="1572" y="1094"/>
                </a:cubicBezTo>
                <a:close/>
                <a:moveTo>
                  <a:pt x="2837" y="1094"/>
                </a:moveTo>
                <a:cubicBezTo>
                  <a:pt x="2666" y="1094"/>
                  <a:pt x="2529" y="1230"/>
                  <a:pt x="2529" y="1401"/>
                </a:cubicBezTo>
                <a:cubicBezTo>
                  <a:pt x="2529" y="1572"/>
                  <a:pt x="2666" y="1709"/>
                  <a:pt x="2837" y="1709"/>
                </a:cubicBezTo>
                <a:cubicBezTo>
                  <a:pt x="3008" y="1709"/>
                  <a:pt x="3145" y="1572"/>
                  <a:pt x="3145" y="1401"/>
                </a:cubicBezTo>
                <a:cubicBezTo>
                  <a:pt x="3145" y="1230"/>
                  <a:pt x="3008" y="1094"/>
                  <a:pt x="2837" y="1094"/>
                </a:cubicBezTo>
                <a:close/>
                <a:moveTo>
                  <a:pt x="4101" y="1094"/>
                </a:moveTo>
                <a:cubicBezTo>
                  <a:pt x="3931" y="1094"/>
                  <a:pt x="3794" y="1230"/>
                  <a:pt x="3794" y="1401"/>
                </a:cubicBezTo>
                <a:cubicBezTo>
                  <a:pt x="3794" y="1572"/>
                  <a:pt x="3931" y="1709"/>
                  <a:pt x="4101" y="1709"/>
                </a:cubicBezTo>
                <a:cubicBezTo>
                  <a:pt x="4272" y="1709"/>
                  <a:pt x="4409" y="1572"/>
                  <a:pt x="4409" y="1401"/>
                </a:cubicBezTo>
                <a:cubicBezTo>
                  <a:pt x="4409" y="1230"/>
                  <a:pt x="4272" y="1094"/>
                  <a:pt x="4101" y="1094"/>
                </a:cubicBezTo>
                <a:close/>
                <a:moveTo>
                  <a:pt x="5366" y="1094"/>
                </a:moveTo>
                <a:cubicBezTo>
                  <a:pt x="5195" y="1094"/>
                  <a:pt x="5058" y="1230"/>
                  <a:pt x="5058" y="1401"/>
                </a:cubicBezTo>
                <a:cubicBezTo>
                  <a:pt x="5058" y="1572"/>
                  <a:pt x="5195" y="1709"/>
                  <a:pt x="5366" y="1709"/>
                </a:cubicBezTo>
                <a:cubicBezTo>
                  <a:pt x="5469" y="1709"/>
                  <a:pt x="5571" y="1641"/>
                  <a:pt x="5639" y="1572"/>
                </a:cubicBezTo>
                <a:cubicBezTo>
                  <a:pt x="5571" y="1401"/>
                  <a:pt x="5503" y="1265"/>
                  <a:pt x="5434" y="1094"/>
                </a:cubicBezTo>
                <a:close/>
                <a:moveTo>
                  <a:pt x="308" y="2187"/>
                </a:moveTo>
                <a:cubicBezTo>
                  <a:pt x="137" y="2187"/>
                  <a:pt x="0" y="2324"/>
                  <a:pt x="0" y="2495"/>
                </a:cubicBezTo>
                <a:cubicBezTo>
                  <a:pt x="0" y="2666"/>
                  <a:pt x="137" y="2803"/>
                  <a:pt x="308" y="2803"/>
                </a:cubicBezTo>
                <a:cubicBezTo>
                  <a:pt x="479" y="2803"/>
                  <a:pt x="615" y="2666"/>
                  <a:pt x="615" y="2495"/>
                </a:cubicBezTo>
                <a:cubicBezTo>
                  <a:pt x="615" y="2324"/>
                  <a:pt x="479" y="2187"/>
                  <a:pt x="308" y="2187"/>
                </a:cubicBezTo>
                <a:close/>
                <a:moveTo>
                  <a:pt x="1572" y="2187"/>
                </a:moveTo>
                <a:cubicBezTo>
                  <a:pt x="1402" y="2187"/>
                  <a:pt x="1265" y="2324"/>
                  <a:pt x="1265" y="2495"/>
                </a:cubicBezTo>
                <a:cubicBezTo>
                  <a:pt x="1265" y="2666"/>
                  <a:pt x="1402" y="2803"/>
                  <a:pt x="1572" y="2803"/>
                </a:cubicBezTo>
                <a:cubicBezTo>
                  <a:pt x="1743" y="2803"/>
                  <a:pt x="1880" y="2666"/>
                  <a:pt x="1880" y="2495"/>
                </a:cubicBezTo>
                <a:cubicBezTo>
                  <a:pt x="1880" y="2324"/>
                  <a:pt x="1743" y="2187"/>
                  <a:pt x="1572" y="2187"/>
                </a:cubicBezTo>
                <a:close/>
                <a:moveTo>
                  <a:pt x="2837" y="2187"/>
                </a:moveTo>
                <a:cubicBezTo>
                  <a:pt x="2666" y="2187"/>
                  <a:pt x="2529" y="2324"/>
                  <a:pt x="2529" y="2495"/>
                </a:cubicBezTo>
                <a:cubicBezTo>
                  <a:pt x="2529" y="2666"/>
                  <a:pt x="2666" y="2803"/>
                  <a:pt x="2837" y="2803"/>
                </a:cubicBezTo>
                <a:cubicBezTo>
                  <a:pt x="3008" y="2803"/>
                  <a:pt x="3145" y="2666"/>
                  <a:pt x="3145" y="2495"/>
                </a:cubicBezTo>
                <a:cubicBezTo>
                  <a:pt x="3145" y="2324"/>
                  <a:pt x="3008" y="2187"/>
                  <a:pt x="2837" y="2187"/>
                </a:cubicBezTo>
                <a:close/>
                <a:moveTo>
                  <a:pt x="4101" y="2187"/>
                </a:moveTo>
                <a:cubicBezTo>
                  <a:pt x="3931" y="2187"/>
                  <a:pt x="3794" y="2324"/>
                  <a:pt x="3794" y="2495"/>
                </a:cubicBezTo>
                <a:cubicBezTo>
                  <a:pt x="3794" y="2666"/>
                  <a:pt x="3931" y="2803"/>
                  <a:pt x="4101" y="2803"/>
                </a:cubicBezTo>
                <a:cubicBezTo>
                  <a:pt x="4272" y="2803"/>
                  <a:pt x="4409" y="2666"/>
                  <a:pt x="4409" y="2495"/>
                </a:cubicBezTo>
                <a:cubicBezTo>
                  <a:pt x="4409" y="2324"/>
                  <a:pt x="4272" y="2187"/>
                  <a:pt x="4101" y="2187"/>
                </a:cubicBezTo>
                <a:close/>
                <a:moveTo>
                  <a:pt x="5366" y="2187"/>
                </a:moveTo>
                <a:cubicBezTo>
                  <a:pt x="5195" y="2187"/>
                  <a:pt x="5058" y="2324"/>
                  <a:pt x="5058" y="2495"/>
                </a:cubicBezTo>
                <a:cubicBezTo>
                  <a:pt x="5058" y="2666"/>
                  <a:pt x="5195" y="2803"/>
                  <a:pt x="5366" y="2803"/>
                </a:cubicBezTo>
                <a:cubicBezTo>
                  <a:pt x="5537" y="2803"/>
                  <a:pt x="5674" y="2666"/>
                  <a:pt x="5674" y="2495"/>
                </a:cubicBezTo>
                <a:cubicBezTo>
                  <a:pt x="5674" y="2324"/>
                  <a:pt x="5537" y="2187"/>
                  <a:pt x="5366" y="2187"/>
                </a:cubicBezTo>
                <a:close/>
                <a:moveTo>
                  <a:pt x="308" y="3247"/>
                </a:moveTo>
                <a:cubicBezTo>
                  <a:pt x="205" y="3247"/>
                  <a:pt x="103" y="3315"/>
                  <a:pt x="34" y="3384"/>
                </a:cubicBezTo>
                <a:cubicBezTo>
                  <a:pt x="103" y="3554"/>
                  <a:pt x="171" y="3725"/>
                  <a:pt x="240" y="3862"/>
                </a:cubicBezTo>
                <a:lnTo>
                  <a:pt x="308" y="3862"/>
                </a:lnTo>
                <a:cubicBezTo>
                  <a:pt x="479" y="3862"/>
                  <a:pt x="615" y="3725"/>
                  <a:pt x="615" y="3554"/>
                </a:cubicBezTo>
                <a:cubicBezTo>
                  <a:pt x="615" y="3418"/>
                  <a:pt x="479" y="3247"/>
                  <a:pt x="308" y="3247"/>
                </a:cubicBezTo>
                <a:close/>
                <a:moveTo>
                  <a:pt x="1572" y="3247"/>
                </a:moveTo>
                <a:cubicBezTo>
                  <a:pt x="1402" y="3247"/>
                  <a:pt x="1265" y="3418"/>
                  <a:pt x="1265" y="3554"/>
                </a:cubicBezTo>
                <a:cubicBezTo>
                  <a:pt x="1265" y="3725"/>
                  <a:pt x="1402" y="3862"/>
                  <a:pt x="1572" y="3862"/>
                </a:cubicBezTo>
                <a:cubicBezTo>
                  <a:pt x="1743" y="3862"/>
                  <a:pt x="1880" y="3725"/>
                  <a:pt x="1880" y="3554"/>
                </a:cubicBezTo>
                <a:cubicBezTo>
                  <a:pt x="1880" y="3418"/>
                  <a:pt x="1743" y="3247"/>
                  <a:pt x="1572" y="3247"/>
                </a:cubicBezTo>
                <a:close/>
                <a:moveTo>
                  <a:pt x="2837" y="3247"/>
                </a:moveTo>
                <a:cubicBezTo>
                  <a:pt x="2666" y="3247"/>
                  <a:pt x="2529" y="3418"/>
                  <a:pt x="2529" y="3554"/>
                </a:cubicBezTo>
                <a:cubicBezTo>
                  <a:pt x="2529" y="3725"/>
                  <a:pt x="2666" y="3862"/>
                  <a:pt x="2837" y="3862"/>
                </a:cubicBezTo>
                <a:cubicBezTo>
                  <a:pt x="3008" y="3862"/>
                  <a:pt x="3145" y="3725"/>
                  <a:pt x="3145" y="3554"/>
                </a:cubicBezTo>
                <a:cubicBezTo>
                  <a:pt x="3145" y="3418"/>
                  <a:pt x="3008" y="3247"/>
                  <a:pt x="2837" y="3247"/>
                </a:cubicBezTo>
                <a:close/>
                <a:moveTo>
                  <a:pt x="4101" y="3247"/>
                </a:moveTo>
                <a:cubicBezTo>
                  <a:pt x="3931" y="3247"/>
                  <a:pt x="3794" y="3418"/>
                  <a:pt x="3794" y="3554"/>
                </a:cubicBezTo>
                <a:cubicBezTo>
                  <a:pt x="3794" y="3725"/>
                  <a:pt x="3931" y="3862"/>
                  <a:pt x="4101" y="3862"/>
                </a:cubicBezTo>
                <a:cubicBezTo>
                  <a:pt x="4272" y="3862"/>
                  <a:pt x="4409" y="3725"/>
                  <a:pt x="4409" y="3554"/>
                </a:cubicBezTo>
                <a:cubicBezTo>
                  <a:pt x="4409" y="3418"/>
                  <a:pt x="4272" y="3247"/>
                  <a:pt x="4101" y="3247"/>
                </a:cubicBezTo>
                <a:close/>
                <a:moveTo>
                  <a:pt x="5366" y="3247"/>
                </a:moveTo>
                <a:cubicBezTo>
                  <a:pt x="5195" y="3247"/>
                  <a:pt x="5058" y="3418"/>
                  <a:pt x="5058" y="3554"/>
                </a:cubicBezTo>
                <a:cubicBezTo>
                  <a:pt x="5058" y="3725"/>
                  <a:pt x="5195" y="3862"/>
                  <a:pt x="5366" y="3862"/>
                </a:cubicBezTo>
                <a:lnTo>
                  <a:pt x="5434" y="3862"/>
                </a:lnTo>
                <a:cubicBezTo>
                  <a:pt x="5503" y="3725"/>
                  <a:pt x="5571" y="3554"/>
                  <a:pt x="5639" y="3384"/>
                </a:cubicBezTo>
                <a:cubicBezTo>
                  <a:pt x="5571" y="3315"/>
                  <a:pt x="5469" y="3247"/>
                  <a:pt x="5366" y="3247"/>
                </a:cubicBezTo>
                <a:close/>
                <a:moveTo>
                  <a:pt x="1572" y="4341"/>
                </a:moveTo>
                <a:cubicBezTo>
                  <a:pt x="1402" y="4341"/>
                  <a:pt x="1265" y="4477"/>
                  <a:pt x="1265" y="4648"/>
                </a:cubicBezTo>
                <a:cubicBezTo>
                  <a:pt x="1265" y="4819"/>
                  <a:pt x="1402" y="4956"/>
                  <a:pt x="1572" y="4956"/>
                </a:cubicBezTo>
                <a:cubicBezTo>
                  <a:pt x="1743" y="4956"/>
                  <a:pt x="1880" y="4819"/>
                  <a:pt x="1880" y="4648"/>
                </a:cubicBezTo>
                <a:cubicBezTo>
                  <a:pt x="1880" y="4477"/>
                  <a:pt x="1743" y="4341"/>
                  <a:pt x="1572" y="4341"/>
                </a:cubicBezTo>
                <a:close/>
                <a:moveTo>
                  <a:pt x="2837" y="4341"/>
                </a:moveTo>
                <a:cubicBezTo>
                  <a:pt x="2666" y="4341"/>
                  <a:pt x="2529" y="4477"/>
                  <a:pt x="2529" y="4648"/>
                </a:cubicBezTo>
                <a:cubicBezTo>
                  <a:pt x="2529" y="4819"/>
                  <a:pt x="2666" y="4956"/>
                  <a:pt x="2837" y="4956"/>
                </a:cubicBezTo>
                <a:cubicBezTo>
                  <a:pt x="3008" y="4956"/>
                  <a:pt x="3145" y="4819"/>
                  <a:pt x="3145" y="4648"/>
                </a:cubicBezTo>
                <a:cubicBezTo>
                  <a:pt x="3145" y="4477"/>
                  <a:pt x="3008" y="4341"/>
                  <a:pt x="2837" y="4341"/>
                </a:cubicBezTo>
                <a:close/>
                <a:moveTo>
                  <a:pt x="4101" y="4341"/>
                </a:moveTo>
                <a:cubicBezTo>
                  <a:pt x="3931" y="4341"/>
                  <a:pt x="3794" y="4477"/>
                  <a:pt x="3794" y="4648"/>
                </a:cubicBezTo>
                <a:cubicBezTo>
                  <a:pt x="3794" y="4819"/>
                  <a:pt x="3931" y="4956"/>
                  <a:pt x="4101" y="4956"/>
                </a:cubicBezTo>
                <a:cubicBezTo>
                  <a:pt x="4272" y="4956"/>
                  <a:pt x="4409" y="4819"/>
                  <a:pt x="4409" y="4648"/>
                </a:cubicBezTo>
                <a:cubicBezTo>
                  <a:pt x="4409" y="4477"/>
                  <a:pt x="4272" y="4341"/>
                  <a:pt x="4101" y="43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14"/>
          <p:cNvGrpSpPr/>
          <p:nvPr/>
        </p:nvGrpSpPr>
        <p:grpSpPr>
          <a:xfrm>
            <a:off x="8074262" y="2638147"/>
            <a:ext cx="749264" cy="598530"/>
            <a:chOff x="4452887" y="1989705"/>
            <a:chExt cx="749264" cy="598530"/>
          </a:xfrm>
        </p:grpSpPr>
        <p:sp>
          <p:nvSpPr>
            <p:cNvPr id="84" name="Google Shape;84;p14"/>
            <p:cNvSpPr/>
            <p:nvPr/>
          </p:nvSpPr>
          <p:spPr>
            <a:xfrm rot="-1022101">
              <a:off x="4500946" y="2076032"/>
              <a:ext cx="653145" cy="425875"/>
            </a:xfrm>
            <a:custGeom>
              <a:avLst/>
              <a:gdLst/>
              <a:ahLst/>
              <a:cxnLst/>
              <a:rect l="l" t="t" r="r" b="b"/>
              <a:pathLst>
                <a:path w="7554" h="4925" extrusionOk="0">
                  <a:moveTo>
                    <a:pt x="6922" y="1"/>
                  </a:moveTo>
                  <a:cubicBezTo>
                    <a:pt x="6847" y="1"/>
                    <a:pt x="6771" y="16"/>
                    <a:pt x="6699" y="48"/>
                  </a:cubicBezTo>
                  <a:cubicBezTo>
                    <a:pt x="4375" y="936"/>
                    <a:pt x="4067" y="1859"/>
                    <a:pt x="3931" y="2782"/>
                  </a:cubicBezTo>
                  <a:lnTo>
                    <a:pt x="3931" y="2919"/>
                  </a:lnTo>
                  <a:cubicBezTo>
                    <a:pt x="3862" y="3260"/>
                    <a:pt x="3691" y="3500"/>
                    <a:pt x="3555" y="3602"/>
                  </a:cubicBezTo>
                  <a:cubicBezTo>
                    <a:pt x="3418" y="3431"/>
                    <a:pt x="3350" y="3295"/>
                    <a:pt x="3281" y="3192"/>
                  </a:cubicBezTo>
                  <a:cubicBezTo>
                    <a:pt x="3145" y="2884"/>
                    <a:pt x="3008" y="2714"/>
                    <a:pt x="2632" y="2543"/>
                  </a:cubicBezTo>
                  <a:cubicBezTo>
                    <a:pt x="2419" y="2457"/>
                    <a:pt x="2182" y="2413"/>
                    <a:pt x="1941" y="2413"/>
                  </a:cubicBezTo>
                  <a:cubicBezTo>
                    <a:pt x="1602" y="2413"/>
                    <a:pt x="1257" y="2500"/>
                    <a:pt x="957" y="2679"/>
                  </a:cubicBezTo>
                  <a:cubicBezTo>
                    <a:pt x="410" y="2987"/>
                    <a:pt x="103" y="3500"/>
                    <a:pt x="35" y="4183"/>
                  </a:cubicBezTo>
                  <a:cubicBezTo>
                    <a:pt x="0" y="4525"/>
                    <a:pt x="240" y="4832"/>
                    <a:pt x="581" y="4867"/>
                  </a:cubicBezTo>
                  <a:cubicBezTo>
                    <a:pt x="603" y="4869"/>
                    <a:pt x="625" y="4870"/>
                    <a:pt x="646" y="4870"/>
                  </a:cubicBezTo>
                  <a:cubicBezTo>
                    <a:pt x="961" y="4870"/>
                    <a:pt x="1233" y="4640"/>
                    <a:pt x="1265" y="4320"/>
                  </a:cubicBezTo>
                  <a:cubicBezTo>
                    <a:pt x="1299" y="4046"/>
                    <a:pt x="1402" y="3841"/>
                    <a:pt x="1572" y="3739"/>
                  </a:cubicBezTo>
                  <a:cubicBezTo>
                    <a:pt x="1685" y="3682"/>
                    <a:pt x="1798" y="3657"/>
                    <a:pt x="1905" y="3657"/>
                  </a:cubicBezTo>
                  <a:cubicBezTo>
                    <a:pt x="1993" y="3657"/>
                    <a:pt x="2077" y="3674"/>
                    <a:pt x="2153" y="3705"/>
                  </a:cubicBezTo>
                  <a:cubicBezTo>
                    <a:pt x="2153" y="3739"/>
                    <a:pt x="2188" y="3773"/>
                    <a:pt x="2188" y="3807"/>
                  </a:cubicBezTo>
                  <a:cubicBezTo>
                    <a:pt x="2256" y="3910"/>
                    <a:pt x="2359" y="4081"/>
                    <a:pt x="2529" y="4320"/>
                  </a:cubicBezTo>
                  <a:cubicBezTo>
                    <a:pt x="2789" y="4695"/>
                    <a:pt x="3147" y="4924"/>
                    <a:pt x="3540" y="4924"/>
                  </a:cubicBezTo>
                  <a:cubicBezTo>
                    <a:pt x="3612" y="4924"/>
                    <a:pt x="3686" y="4917"/>
                    <a:pt x="3760" y="4901"/>
                  </a:cubicBezTo>
                  <a:cubicBezTo>
                    <a:pt x="4512" y="4730"/>
                    <a:pt x="5024" y="3876"/>
                    <a:pt x="5161" y="3124"/>
                  </a:cubicBezTo>
                  <a:lnTo>
                    <a:pt x="5195" y="2953"/>
                  </a:lnTo>
                  <a:cubicBezTo>
                    <a:pt x="5264" y="2440"/>
                    <a:pt x="5332" y="1893"/>
                    <a:pt x="7143" y="1210"/>
                  </a:cubicBezTo>
                  <a:cubicBezTo>
                    <a:pt x="7314" y="1141"/>
                    <a:pt x="7451" y="1005"/>
                    <a:pt x="7519" y="800"/>
                  </a:cubicBezTo>
                  <a:cubicBezTo>
                    <a:pt x="7553" y="697"/>
                    <a:pt x="7553" y="560"/>
                    <a:pt x="7485" y="424"/>
                  </a:cubicBezTo>
                  <a:cubicBezTo>
                    <a:pt x="7407" y="162"/>
                    <a:pt x="7168" y="1"/>
                    <a:pt x="6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rot="-1022101">
              <a:off x="4534218" y="2140579"/>
              <a:ext cx="626601" cy="356784"/>
            </a:xfrm>
            <a:custGeom>
              <a:avLst/>
              <a:gdLst/>
              <a:ahLst/>
              <a:cxnLst/>
              <a:rect l="l" t="t" r="r" b="b"/>
              <a:pathLst>
                <a:path w="7247" h="4126" extrusionOk="0">
                  <a:moveTo>
                    <a:pt x="7237" y="1"/>
                  </a:moveTo>
                  <a:cubicBezTo>
                    <a:pt x="7090" y="1"/>
                    <a:pt x="5242" y="32"/>
                    <a:pt x="4717" y="1607"/>
                  </a:cubicBezTo>
                  <a:cubicBezTo>
                    <a:pt x="4393" y="2610"/>
                    <a:pt x="3947" y="3737"/>
                    <a:pt x="3349" y="3737"/>
                  </a:cubicBezTo>
                  <a:cubicBezTo>
                    <a:pt x="3316" y="3737"/>
                    <a:pt x="3282" y="3733"/>
                    <a:pt x="3248" y="3726"/>
                  </a:cubicBezTo>
                  <a:cubicBezTo>
                    <a:pt x="1966" y="3438"/>
                    <a:pt x="2786" y="2309"/>
                    <a:pt x="1572" y="2309"/>
                  </a:cubicBezTo>
                  <a:cubicBezTo>
                    <a:pt x="1491" y="2309"/>
                    <a:pt x="1400" y="2314"/>
                    <a:pt x="1299" y="2325"/>
                  </a:cubicBezTo>
                  <a:cubicBezTo>
                    <a:pt x="616" y="2427"/>
                    <a:pt x="172" y="3452"/>
                    <a:pt x="1" y="3965"/>
                  </a:cubicBezTo>
                  <a:cubicBezTo>
                    <a:pt x="103" y="3999"/>
                    <a:pt x="206" y="4068"/>
                    <a:pt x="308" y="4068"/>
                  </a:cubicBezTo>
                  <a:cubicBezTo>
                    <a:pt x="330" y="4070"/>
                    <a:pt x="352" y="4071"/>
                    <a:pt x="373" y="4071"/>
                  </a:cubicBezTo>
                  <a:cubicBezTo>
                    <a:pt x="688" y="4071"/>
                    <a:pt x="960" y="3841"/>
                    <a:pt x="992" y="3521"/>
                  </a:cubicBezTo>
                  <a:cubicBezTo>
                    <a:pt x="1026" y="3247"/>
                    <a:pt x="1129" y="3042"/>
                    <a:pt x="1299" y="2940"/>
                  </a:cubicBezTo>
                  <a:cubicBezTo>
                    <a:pt x="1412" y="2883"/>
                    <a:pt x="1525" y="2858"/>
                    <a:pt x="1632" y="2858"/>
                  </a:cubicBezTo>
                  <a:cubicBezTo>
                    <a:pt x="1720" y="2858"/>
                    <a:pt x="1804" y="2875"/>
                    <a:pt x="1880" y="2906"/>
                  </a:cubicBezTo>
                  <a:cubicBezTo>
                    <a:pt x="1880" y="2940"/>
                    <a:pt x="1915" y="2974"/>
                    <a:pt x="1915" y="3008"/>
                  </a:cubicBezTo>
                  <a:cubicBezTo>
                    <a:pt x="1983" y="3111"/>
                    <a:pt x="2086" y="3282"/>
                    <a:pt x="2256" y="3521"/>
                  </a:cubicBezTo>
                  <a:cubicBezTo>
                    <a:pt x="2516" y="3896"/>
                    <a:pt x="2874" y="4125"/>
                    <a:pt x="3267" y="4125"/>
                  </a:cubicBezTo>
                  <a:cubicBezTo>
                    <a:pt x="3339" y="4125"/>
                    <a:pt x="3413" y="4118"/>
                    <a:pt x="3487" y="4102"/>
                  </a:cubicBezTo>
                  <a:cubicBezTo>
                    <a:pt x="4239" y="3931"/>
                    <a:pt x="4751" y="3077"/>
                    <a:pt x="4888" y="2325"/>
                  </a:cubicBezTo>
                  <a:lnTo>
                    <a:pt x="4922" y="2154"/>
                  </a:lnTo>
                  <a:cubicBezTo>
                    <a:pt x="4991" y="1641"/>
                    <a:pt x="5059" y="1094"/>
                    <a:pt x="6870" y="411"/>
                  </a:cubicBezTo>
                  <a:cubicBezTo>
                    <a:pt x="7041" y="342"/>
                    <a:pt x="7178" y="206"/>
                    <a:pt x="7246" y="1"/>
                  </a:cubicBezTo>
                  <a:cubicBezTo>
                    <a:pt x="7246" y="1"/>
                    <a:pt x="7243" y="1"/>
                    <a:pt x="72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14"/>
          <p:cNvSpPr/>
          <p:nvPr/>
        </p:nvSpPr>
        <p:spPr>
          <a:xfrm>
            <a:off x="8725871" y="2869688"/>
            <a:ext cx="199100" cy="199100"/>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288384" y="204227"/>
            <a:ext cx="159836" cy="159836"/>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241372" y="460475"/>
            <a:ext cx="59400" cy="59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flipH="1">
            <a:off x="8707366" y="204200"/>
            <a:ext cx="159900" cy="159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653538" y="3009171"/>
            <a:ext cx="159881" cy="223475"/>
          </a:xfrm>
          <a:custGeom>
            <a:avLst/>
            <a:gdLst/>
            <a:ahLst/>
            <a:cxnLst/>
            <a:rect l="l" t="t" r="r" b="b"/>
            <a:pathLst>
              <a:path w="27087" h="37861" extrusionOk="0">
                <a:moveTo>
                  <a:pt x="13277" y="0"/>
                </a:moveTo>
                <a:cubicBezTo>
                  <a:pt x="12843" y="4303"/>
                  <a:pt x="12009" y="8540"/>
                  <a:pt x="10808" y="12676"/>
                </a:cubicBezTo>
                <a:cubicBezTo>
                  <a:pt x="10308" y="14277"/>
                  <a:pt x="9741" y="15912"/>
                  <a:pt x="8640" y="17179"/>
                </a:cubicBezTo>
                <a:cubicBezTo>
                  <a:pt x="6672" y="19447"/>
                  <a:pt x="3470" y="20015"/>
                  <a:pt x="501" y="20448"/>
                </a:cubicBezTo>
                <a:cubicBezTo>
                  <a:pt x="334" y="20482"/>
                  <a:pt x="167" y="20515"/>
                  <a:pt x="0" y="20548"/>
                </a:cubicBezTo>
                <a:cubicBezTo>
                  <a:pt x="3369" y="21215"/>
                  <a:pt x="6538" y="23117"/>
                  <a:pt x="8940" y="25652"/>
                </a:cubicBezTo>
                <a:cubicBezTo>
                  <a:pt x="9541" y="26319"/>
                  <a:pt x="10141" y="27053"/>
                  <a:pt x="10608" y="27853"/>
                </a:cubicBezTo>
                <a:cubicBezTo>
                  <a:pt x="11175" y="28821"/>
                  <a:pt x="11509" y="29955"/>
                  <a:pt x="11775" y="31056"/>
                </a:cubicBezTo>
                <a:cubicBezTo>
                  <a:pt x="12076" y="32357"/>
                  <a:pt x="12276" y="33691"/>
                  <a:pt x="12509" y="34992"/>
                </a:cubicBezTo>
                <a:cubicBezTo>
                  <a:pt x="12643" y="35959"/>
                  <a:pt x="12776" y="36893"/>
                  <a:pt x="12943" y="37861"/>
                </a:cubicBezTo>
                <a:cubicBezTo>
                  <a:pt x="13043" y="35626"/>
                  <a:pt x="13277" y="33424"/>
                  <a:pt x="13677" y="31256"/>
                </a:cubicBezTo>
                <a:cubicBezTo>
                  <a:pt x="14010" y="29254"/>
                  <a:pt x="14544" y="27220"/>
                  <a:pt x="15712" y="25552"/>
                </a:cubicBezTo>
                <a:cubicBezTo>
                  <a:pt x="16846" y="23951"/>
                  <a:pt x="18480" y="22817"/>
                  <a:pt x="20282" y="22083"/>
                </a:cubicBezTo>
                <a:cubicBezTo>
                  <a:pt x="22083" y="21349"/>
                  <a:pt x="23984" y="21015"/>
                  <a:pt x="25919" y="20815"/>
                </a:cubicBezTo>
                <a:cubicBezTo>
                  <a:pt x="26286" y="20748"/>
                  <a:pt x="26686" y="20748"/>
                  <a:pt x="27086" y="20715"/>
                </a:cubicBezTo>
                <a:cubicBezTo>
                  <a:pt x="25952" y="20715"/>
                  <a:pt x="24818" y="20648"/>
                  <a:pt x="23684" y="20548"/>
                </a:cubicBezTo>
                <a:cubicBezTo>
                  <a:pt x="22250" y="20381"/>
                  <a:pt x="20782" y="20148"/>
                  <a:pt x="19481" y="19447"/>
                </a:cubicBezTo>
                <a:cubicBezTo>
                  <a:pt x="17947" y="18580"/>
                  <a:pt x="16846" y="17079"/>
                  <a:pt x="16112" y="15445"/>
                </a:cubicBezTo>
                <a:cubicBezTo>
                  <a:pt x="15378" y="13810"/>
                  <a:pt x="15011" y="12042"/>
                  <a:pt x="14678" y="10274"/>
                </a:cubicBezTo>
                <a:cubicBezTo>
                  <a:pt x="14044" y="6872"/>
                  <a:pt x="13610" y="3436"/>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0" y="5031350"/>
            <a:ext cx="9144000" cy="11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700675" y="3338000"/>
            <a:ext cx="3871200" cy="5718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2400"/>
              <a:buNone/>
              <a:defRPr sz="2400"/>
            </a:lvl1pPr>
            <a:lvl2pPr lvl="1" algn="l" rtl="0">
              <a:spcBef>
                <a:spcPts val="0"/>
              </a:spcBef>
              <a:spcAft>
                <a:spcPts val="0"/>
              </a:spcAft>
              <a:buSzPts val="2400"/>
              <a:buNone/>
              <a:defRPr sz="2400"/>
            </a:lvl2pPr>
            <a:lvl3pPr lvl="2" algn="l" rtl="0">
              <a:spcBef>
                <a:spcPts val="0"/>
              </a:spcBef>
              <a:spcAft>
                <a:spcPts val="0"/>
              </a:spcAft>
              <a:buSzPts val="2400"/>
              <a:buNone/>
              <a:defRPr sz="2400"/>
            </a:lvl3pPr>
            <a:lvl4pPr lvl="3" algn="l" rtl="0">
              <a:spcBef>
                <a:spcPts val="0"/>
              </a:spcBef>
              <a:spcAft>
                <a:spcPts val="0"/>
              </a:spcAft>
              <a:buSzPts val="2400"/>
              <a:buNone/>
              <a:defRPr sz="2400"/>
            </a:lvl4pPr>
            <a:lvl5pPr lvl="4" algn="l" rtl="0">
              <a:spcBef>
                <a:spcPts val="0"/>
              </a:spcBef>
              <a:spcAft>
                <a:spcPts val="0"/>
              </a:spcAft>
              <a:buSzPts val="2400"/>
              <a:buNone/>
              <a:defRPr sz="2400"/>
            </a:lvl5pPr>
            <a:lvl6pPr lvl="5" algn="l" rtl="0">
              <a:spcBef>
                <a:spcPts val="0"/>
              </a:spcBef>
              <a:spcAft>
                <a:spcPts val="0"/>
              </a:spcAft>
              <a:buSzPts val="2400"/>
              <a:buNone/>
              <a:defRPr sz="2400"/>
            </a:lvl6pPr>
            <a:lvl7pPr lvl="6" algn="l" rtl="0">
              <a:spcBef>
                <a:spcPts val="0"/>
              </a:spcBef>
              <a:spcAft>
                <a:spcPts val="0"/>
              </a:spcAft>
              <a:buSzPts val="2400"/>
              <a:buNone/>
              <a:defRPr sz="2400"/>
            </a:lvl7pPr>
            <a:lvl8pPr lvl="7" algn="l" rtl="0">
              <a:spcBef>
                <a:spcPts val="0"/>
              </a:spcBef>
              <a:spcAft>
                <a:spcPts val="0"/>
              </a:spcAft>
              <a:buSzPts val="2400"/>
              <a:buNone/>
              <a:defRPr sz="2400"/>
            </a:lvl8pPr>
            <a:lvl9pPr lvl="8" algn="l" rtl="0">
              <a:spcBef>
                <a:spcPts val="0"/>
              </a:spcBef>
              <a:spcAft>
                <a:spcPts val="0"/>
              </a:spcAft>
              <a:buSzPts val="2400"/>
              <a:buNone/>
              <a:defRPr sz="2400"/>
            </a:lvl9pPr>
          </a:lstStyle>
          <a:p>
            <a:endParaRPr/>
          </a:p>
        </p:txBody>
      </p:sp>
      <p:sp>
        <p:nvSpPr>
          <p:cNvPr id="94" name="Google Shape;94;p15"/>
          <p:cNvSpPr txBox="1">
            <a:spLocks noGrp="1"/>
          </p:cNvSpPr>
          <p:nvPr>
            <p:ph type="subTitle" idx="1"/>
          </p:nvPr>
        </p:nvSpPr>
        <p:spPr>
          <a:xfrm>
            <a:off x="700700" y="1233700"/>
            <a:ext cx="3871200" cy="201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1600"/>
              </a:spcBef>
              <a:spcAft>
                <a:spcPts val="0"/>
              </a:spcAft>
              <a:buSzPts val="2400"/>
              <a:buNone/>
              <a:defRPr sz="2400"/>
            </a:lvl3pPr>
            <a:lvl4pPr lvl="3" algn="ctr" rtl="0">
              <a:lnSpc>
                <a:spcPct val="100000"/>
              </a:lnSpc>
              <a:spcBef>
                <a:spcPts val="1600"/>
              </a:spcBef>
              <a:spcAft>
                <a:spcPts val="0"/>
              </a:spcAft>
              <a:buSzPts val="2400"/>
              <a:buNone/>
              <a:defRPr sz="2400"/>
            </a:lvl4pPr>
            <a:lvl5pPr lvl="4" algn="ctr" rtl="0">
              <a:lnSpc>
                <a:spcPct val="100000"/>
              </a:lnSpc>
              <a:spcBef>
                <a:spcPts val="1600"/>
              </a:spcBef>
              <a:spcAft>
                <a:spcPts val="0"/>
              </a:spcAft>
              <a:buSzPts val="2400"/>
              <a:buNone/>
              <a:defRPr sz="2400"/>
            </a:lvl5pPr>
            <a:lvl6pPr lvl="5" algn="ctr" rtl="0">
              <a:lnSpc>
                <a:spcPct val="100000"/>
              </a:lnSpc>
              <a:spcBef>
                <a:spcPts val="1600"/>
              </a:spcBef>
              <a:spcAft>
                <a:spcPts val="0"/>
              </a:spcAft>
              <a:buSzPts val="2400"/>
              <a:buNone/>
              <a:defRPr sz="2400"/>
            </a:lvl6pPr>
            <a:lvl7pPr lvl="6" algn="ctr" rtl="0">
              <a:lnSpc>
                <a:spcPct val="100000"/>
              </a:lnSpc>
              <a:spcBef>
                <a:spcPts val="1600"/>
              </a:spcBef>
              <a:spcAft>
                <a:spcPts val="0"/>
              </a:spcAft>
              <a:buSzPts val="2400"/>
              <a:buNone/>
              <a:defRPr sz="2400"/>
            </a:lvl7pPr>
            <a:lvl8pPr lvl="7" algn="ctr" rtl="0">
              <a:lnSpc>
                <a:spcPct val="100000"/>
              </a:lnSpc>
              <a:spcBef>
                <a:spcPts val="1600"/>
              </a:spcBef>
              <a:spcAft>
                <a:spcPts val="0"/>
              </a:spcAft>
              <a:buSzPts val="2400"/>
              <a:buNone/>
              <a:defRPr sz="2400"/>
            </a:lvl8pPr>
            <a:lvl9pPr lvl="8" algn="ctr" rtl="0">
              <a:lnSpc>
                <a:spcPct val="100000"/>
              </a:lnSpc>
              <a:spcBef>
                <a:spcPts val="1600"/>
              </a:spcBef>
              <a:spcAft>
                <a:spcPts val="1600"/>
              </a:spcAft>
              <a:buSzPts val="2400"/>
              <a:buNone/>
              <a:defRPr sz="2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BLANK_1_1_1_1_2">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2207200" y="443675"/>
            <a:ext cx="4724700" cy="76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sz="5000">
                <a:latin typeface="Fredoka"/>
                <a:ea typeface="Fredoka"/>
                <a:cs typeface="Fredoka"/>
                <a:sym typeface="Fredoka"/>
              </a:defRPr>
            </a:lvl1pPr>
            <a:lvl2pPr lvl="1" algn="ctr" rtl="0">
              <a:lnSpc>
                <a:spcPct val="90000"/>
              </a:lnSpc>
              <a:spcBef>
                <a:spcPts val="0"/>
              </a:spcBef>
              <a:spcAft>
                <a:spcPts val="0"/>
              </a:spcAft>
              <a:buClr>
                <a:srgbClr val="191919"/>
              </a:buClr>
              <a:buSzPts val="5200"/>
              <a:buNone/>
              <a:defRPr sz="5200">
                <a:solidFill>
                  <a:srgbClr val="191919"/>
                </a:solidFill>
              </a:defRPr>
            </a:lvl2pPr>
            <a:lvl3pPr lvl="2" algn="ctr" rtl="0">
              <a:lnSpc>
                <a:spcPct val="90000"/>
              </a:lnSpc>
              <a:spcBef>
                <a:spcPts val="0"/>
              </a:spcBef>
              <a:spcAft>
                <a:spcPts val="0"/>
              </a:spcAft>
              <a:buClr>
                <a:srgbClr val="191919"/>
              </a:buClr>
              <a:buSzPts val="5200"/>
              <a:buNone/>
              <a:defRPr sz="5200">
                <a:solidFill>
                  <a:srgbClr val="191919"/>
                </a:solidFill>
              </a:defRPr>
            </a:lvl3pPr>
            <a:lvl4pPr lvl="3" algn="ctr" rtl="0">
              <a:lnSpc>
                <a:spcPct val="90000"/>
              </a:lnSpc>
              <a:spcBef>
                <a:spcPts val="0"/>
              </a:spcBef>
              <a:spcAft>
                <a:spcPts val="0"/>
              </a:spcAft>
              <a:buClr>
                <a:srgbClr val="191919"/>
              </a:buClr>
              <a:buSzPts val="5200"/>
              <a:buNone/>
              <a:defRPr sz="5200">
                <a:solidFill>
                  <a:srgbClr val="191919"/>
                </a:solidFill>
              </a:defRPr>
            </a:lvl4pPr>
            <a:lvl5pPr lvl="4" algn="ctr" rtl="0">
              <a:lnSpc>
                <a:spcPct val="90000"/>
              </a:lnSpc>
              <a:spcBef>
                <a:spcPts val="0"/>
              </a:spcBef>
              <a:spcAft>
                <a:spcPts val="0"/>
              </a:spcAft>
              <a:buClr>
                <a:srgbClr val="191919"/>
              </a:buClr>
              <a:buSzPts val="5200"/>
              <a:buNone/>
              <a:defRPr sz="5200">
                <a:solidFill>
                  <a:srgbClr val="191919"/>
                </a:solidFill>
              </a:defRPr>
            </a:lvl5pPr>
            <a:lvl6pPr lvl="5" algn="ctr" rtl="0">
              <a:lnSpc>
                <a:spcPct val="90000"/>
              </a:lnSpc>
              <a:spcBef>
                <a:spcPts val="0"/>
              </a:spcBef>
              <a:spcAft>
                <a:spcPts val="0"/>
              </a:spcAft>
              <a:buClr>
                <a:srgbClr val="191919"/>
              </a:buClr>
              <a:buSzPts val="5200"/>
              <a:buNone/>
              <a:defRPr sz="5200">
                <a:solidFill>
                  <a:srgbClr val="191919"/>
                </a:solidFill>
              </a:defRPr>
            </a:lvl6pPr>
            <a:lvl7pPr lvl="6" algn="ctr" rtl="0">
              <a:lnSpc>
                <a:spcPct val="90000"/>
              </a:lnSpc>
              <a:spcBef>
                <a:spcPts val="0"/>
              </a:spcBef>
              <a:spcAft>
                <a:spcPts val="0"/>
              </a:spcAft>
              <a:buClr>
                <a:srgbClr val="191919"/>
              </a:buClr>
              <a:buSzPts val="5200"/>
              <a:buNone/>
              <a:defRPr sz="5200">
                <a:solidFill>
                  <a:srgbClr val="191919"/>
                </a:solidFill>
              </a:defRPr>
            </a:lvl7pPr>
            <a:lvl8pPr lvl="7" algn="ctr" rtl="0">
              <a:lnSpc>
                <a:spcPct val="90000"/>
              </a:lnSpc>
              <a:spcBef>
                <a:spcPts val="0"/>
              </a:spcBef>
              <a:spcAft>
                <a:spcPts val="0"/>
              </a:spcAft>
              <a:buClr>
                <a:srgbClr val="191919"/>
              </a:buClr>
              <a:buSzPts val="5200"/>
              <a:buNone/>
              <a:defRPr sz="5200">
                <a:solidFill>
                  <a:srgbClr val="191919"/>
                </a:solidFill>
              </a:defRPr>
            </a:lvl8pPr>
            <a:lvl9pPr lvl="8" algn="ctr" rtl="0">
              <a:lnSpc>
                <a:spcPct val="90000"/>
              </a:lnSpc>
              <a:spcBef>
                <a:spcPts val="0"/>
              </a:spcBef>
              <a:spcAft>
                <a:spcPts val="0"/>
              </a:spcAft>
              <a:buClr>
                <a:srgbClr val="191919"/>
              </a:buClr>
              <a:buSzPts val="5200"/>
              <a:buNone/>
              <a:defRPr sz="5200">
                <a:solidFill>
                  <a:srgbClr val="191919"/>
                </a:solidFill>
              </a:defRPr>
            </a:lvl9pPr>
          </a:lstStyle>
          <a:p>
            <a:endParaRPr/>
          </a:p>
        </p:txBody>
      </p:sp>
      <p:sp>
        <p:nvSpPr>
          <p:cNvPr id="97" name="Google Shape;97;p16"/>
          <p:cNvSpPr txBox="1">
            <a:spLocks noGrp="1"/>
          </p:cNvSpPr>
          <p:nvPr>
            <p:ph type="title" idx="2"/>
          </p:nvPr>
        </p:nvSpPr>
        <p:spPr>
          <a:xfrm>
            <a:off x="1921350" y="3477775"/>
            <a:ext cx="2416500" cy="517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8" name="Google Shape;98;p16"/>
          <p:cNvSpPr txBox="1">
            <a:spLocks noGrp="1"/>
          </p:cNvSpPr>
          <p:nvPr>
            <p:ph type="subTitle" idx="1"/>
          </p:nvPr>
        </p:nvSpPr>
        <p:spPr>
          <a:xfrm>
            <a:off x="1921375" y="3929850"/>
            <a:ext cx="24165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9" name="Google Shape;99;p16"/>
          <p:cNvSpPr txBox="1">
            <a:spLocks noGrp="1"/>
          </p:cNvSpPr>
          <p:nvPr>
            <p:ph type="title" idx="3"/>
          </p:nvPr>
        </p:nvSpPr>
        <p:spPr>
          <a:xfrm>
            <a:off x="4801225" y="3477775"/>
            <a:ext cx="2416500" cy="517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 name="Google Shape;100;p16"/>
          <p:cNvSpPr txBox="1">
            <a:spLocks noGrp="1"/>
          </p:cNvSpPr>
          <p:nvPr>
            <p:ph type="subTitle" idx="4"/>
          </p:nvPr>
        </p:nvSpPr>
        <p:spPr>
          <a:xfrm>
            <a:off x="4801250" y="3929850"/>
            <a:ext cx="24165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01"/>
        <p:cNvGrpSpPr/>
        <p:nvPr/>
      </p:nvGrpSpPr>
      <p:grpSpPr>
        <a:xfrm>
          <a:off x="0" y="0"/>
          <a:ext cx="0" cy="0"/>
          <a:chOff x="0" y="0"/>
          <a:chExt cx="0" cy="0"/>
        </a:xfrm>
      </p:grpSpPr>
      <p:sp>
        <p:nvSpPr>
          <p:cNvPr id="102" name="Google Shape;102;p17"/>
          <p:cNvSpPr txBox="1">
            <a:spLocks noGrp="1"/>
          </p:cNvSpPr>
          <p:nvPr>
            <p:ph type="ctrTitle"/>
          </p:nvPr>
        </p:nvSpPr>
        <p:spPr>
          <a:xfrm>
            <a:off x="717750" y="486538"/>
            <a:ext cx="7708500" cy="5760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sz="3200">
                <a:latin typeface="Fredoka"/>
                <a:ea typeface="Fredoka"/>
                <a:cs typeface="Fredoka"/>
                <a:sym typeface="Fredoka"/>
              </a:defRPr>
            </a:lvl1pPr>
            <a:lvl2pPr lvl="1" algn="ctr" rtl="0">
              <a:lnSpc>
                <a:spcPct val="90000"/>
              </a:lnSpc>
              <a:spcBef>
                <a:spcPts val="0"/>
              </a:spcBef>
              <a:spcAft>
                <a:spcPts val="0"/>
              </a:spcAft>
              <a:buClr>
                <a:srgbClr val="191919"/>
              </a:buClr>
              <a:buSzPts val="5200"/>
              <a:buNone/>
              <a:defRPr sz="5200">
                <a:solidFill>
                  <a:srgbClr val="191919"/>
                </a:solidFill>
              </a:defRPr>
            </a:lvl2pPr>
            <a:lvl3pPr lvl="2" algn="ctr" rtl="0">
              <a:lnSpc>
                <a:spcPct val="90000"/>
              </a:lnSpc>
              <a:spcBef>
                <a:spcPts val="0"/>
              </a:spcBef>
              <a:spcAft>
                <a:spcPts val="0"/>
              </a:spcAft>
              <a:buClr>
                <a:srgbClr val="191919"/>
              </a:buClr>
              <a:buSzPts val="5200"/>
              <a:buNone/>
              <a:defRPr sz="5200">
                <a:solidFill>
                  <a:srgbClr val="191919"/>
                </a:solidFill>
              </a:defRPr>
            </a:lvl3pPr>
            <a:lvl4pPr lvl="3" algn="ctr" rtl="0">
              <a:lnSpc>
                <a:spcPct val="90000"/>
              </a:lnSpc>
              <a:spcBef>
                <a:spcPts val="0"/>
              </a:spcBef>
              <a:spcAft>
                <a:spcPts val="0"/>
              </a:spcAft>
              <a:buClr>
                <a:srgbClr val="191919"/>
              </a:buClr>
              <a:buSzPts val="5200"/>
              <a:buNone/>
              <a:defRPr sz="5200">
                <a:solidFill>
                  <a:srgbClr val="191919"/>
                </a:solidFill>
              </a:defRPr>
            </a:lvl4pPr>
            <a:lvl5pPr lvl="4" algn="ctr" rtl="0">
              <a:lnSpc>
                <a:spcPct val="90000"/>
              </a:lnSpc>
              <a:spcBef>
                <a:spcPts val="0"/>
              </a:spcBef>
              <a:spcAft>
                <a:spcPts val="0"/>
              </a:spcAft>
              <a:buClr>
                <a:srgbClr val="191919"/>
              </a:buClr>
              <a:buSzPts val="5200"/>
              <a:buNone/>
              <a:defRPr sz="5200">
                <a:solidFill>
                  <a:srgbClr val="191919"/>
                </a:solidFill>
              </a:defRPr>
            </a:lvl5pPr>
            <a:lvl6pPr lvl="5" algn="ctr" rtl="0">
              <a:lnSpc>
                <a:spcPct val="90000"/>
              </a:lnSpc>
              <a:spcBef>
                <a:spcPts val="0"/>
              </a:spcBef>
              <a:spcAft>
                <a:spcPts val="0"/>
              </a:spcAft>
              <a:buClr>
                <a:srgbClr val="191919"/>
              </a:buClr>
              <a:buSzPts val="5200"/>
              <a:buNone/>
              <a:defRPr sz="5200">
                <a:solidFill>
                  <a:srgbClr val="191919"/>
                </a:solidFill>
              </a:defRPr>
            </a:lvl6pPr>
            <a:lvl7pPr lvl="6" algn="ctr" rtl="0">
              <a:lnSpc>
                <a:spcPct val="90000"/>
              </a:lnSpc>
              <a:spcBef>
                <a:spcPts val="0"/>
              </a:spcBef>
              <a:spcAft>
                <a:spcPts val="0"/>
              </a:spcAft>
              <a:buClr>
                <a:srgbClr val="191919"/>
              </a:buClr>
              <a:buSzPts val="5200"/>
              <a:buNone/>
              <a:defRPr sz="5200">
                <a:solidFill>
                  <a:srgbClr val="191919"/>
                </a:solidFill>
              </a:defRPr>
            </a:lvl7pPr>
            <a:lvl8pPr lvl="7" algn="ctr" rtl="0">
              <a:lnSpc>
                <a:spcPct val="90000"/>
              </a:lnSpc>
              <a:spcBef>
                <a:spcPts val="0"/>
              </a:spcBef>
              <a:spcAft>
                <a:spcPts val="0"/>
              </a:spcAft>
              <a:buClr>
                <a:srgbClr val="191919"/>
              </a:buClr>
              <a:buSzPts val="5200"/>
              <a:buNone/>
              <a:defRPr sz="5200">
                <a:solidFill>
                  <a:srgbClr val="191919"/>
                </a:solidFill>
              </a:defRPr>
            </a:lvl8pPr>
            <a:lvl9pPr lvl="8" algn="ctr" rtl="0">
              <a:lnSpc>
                <a:spcPct val="90000"/>
              </a:lnSpc>
              <a:spcBef>
                <a:spcPts val="0"/>
              </a:spcBef>
              <a:spcAft>
                <a:spcPts val="0"/>
              </a:spcAft>
              <a:buClr>
                <a:srgbClr val="191919"/>
              </a:buClr>
              <a:buSzPts val="5200"/>
              <a:buNone/>
              <a:defRPr sz="5200">
                <a:solidFill>
                  <a:srgbClr val="191919"/>
                </a:solidFill>
              </a:defRPr>
            </a:lvl9pPr>
          </a:lstStyle>
          <a:p>
            <a:endParaRPr/>
          </a:p>
        </p:txBody>
      </p:sp>
      <p:sp>
        <p:nvSpPr>
          <p:cNvPr id="103" name="Google Shape;103;p17"/>
          <p:cNvSpPr txBox="1">
            <a:spLocks noGrp="1"/>
          </p:cNvSpPr>
          <p:nvPr>
            <p:ph type="title" idx="2"/>
          </p:nvPr>
        </p:nvSpPr>
        <p:spPr>
          <a:xfrm>
            <a:off x="735630" y="3068575"/>
            <a:ext cx="2416500" cy="5211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atin typeface="Fredoka"/>
                <a:ea typeface="Fredoka"/>
                <a:cs typeface="Fredoka"/>
                <a:sym typeface="Fredok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 name="Google Shape;104;p17"/>
          <p:cNvSpPr txBox="1">
            <a:spLocks noGrp="1"/>
          </p:cNvSpPr>
          <p:nvPr>
            <p:ph type="subTitle" idx="1"/>
          </p:nvPr>
        </p:nvSpPr>
        <p:spPr>
          <a:xfrm>
            <a:off x="735630" y="3524251"/>
            <a:ext cx="2416500" cy="7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5" name="Google Shape;105;p17"/>
          <p:cNvSpPr txBox="1">
            <a:spLocks noGrp="1"/>
          </p:cNvSpPr>
          <p:nvPr>
            <p:ph type="title" idx="3"/>
          </p:nvPr>
        </p:nvSpPr>
        <p:spPr>
          <a:xfrm>
            <a:off x="3362575" y="1392175"/>
            <a:ext cx="2416500" cy="5211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atin typeface="Fredoka"/>
                <a:ea typeface="Fredoka"/>
                <a:cs typeface="Fredoka"/>
                <a:sym typeface="Fredok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6" name="Google Shape;106;p17"/>
          <p:cNvSpPr txBox="1">
            <a:spLocks noGrp="1"/>
          </p:cNvSpPr>
          <p:nvPr>
            <p:ph type="subTitle" idx="4"/>
          </p:nvPr>
        </p:nvSpPr>
        <p:spPr>
          <a:xfrm>
            <a:off x="3362575" y="1847850"/>
            <a:ext cx="2416500" cy="7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7" name="Google Shape;107;p17"/>
          <p:cNvSpPr txBox="1">
            <a:spLocks noGrp="1"/>
          </p:cNvSpPr>
          <p:nvPr>
            <p:ph type="title" idx="5"/>
          </p:nvPr>
        </p:nvSpPr>
        <p:spPr>
          <a:xfrm>
            <a:off x="5991870" y="3068575"/>
            <a:ext cx="2416500" cy="5211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atin typeface="Fredoka"/>
                <a:ea typeface="Fredoka"/>
                <a:cs typeface="Fredoka"/>
                <a:sym typeface="Fredok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8" name="Google Shape;108;p17"/>
          <p:cNvSpPr txBox="1">
            <a:spLocks noGrp="1"/>
          </p:cNvSpPr>
          <p:nvPr>
            <p:ph type="subTitle" idx="6"/>
          </p:nvPr>
        </p:nvSpPr>
        <p:spPr>
          <a:xfrm>
            <a:off x="5991870" y="3524250"/>
            <a:ext cx="2416500" cy="7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109" name="Google Shape;109;p17"/>
          <p:cNvCxnSpPr/>
          <p:nvPr/>
        </p:nvCxnSpPr>
        <p:spPr>
          <a:xfrm>
            <a:off x="8890910" y="257975"/>
            <a:ext cx="0" cy="4332600"/>
          </a:xfrm>
          <a:prstGeom prst="straightConnector1">
            <a:avLst/>
          </a:prstGeom>
          <a:noFill/>
          <a:ln w="38100" cap="flat" cmpd="sng">
            <a:solidFill>
              <a:schemeClr val="accent3"/>
            </a:solidFill>
            <a:prstDash val="solid"/>
            <a:round/>
            <a:headEnd type="none" w="med" len="med"/>
            <a:tailEnd type="oval" w="med" len="med"/>
          </a:ln>
        </p:spPr>
      </p:cxnSp>
      <p:cxnSp>
        <p:nvCxnSpPr>
          <p:cNvPr id="110" name="Google Shape;110;p17"/>
          <p:cNvCxnSpPr/>
          <p:nvPr/>
        </p:nvCxnSpPr>
        <p:spPr>
          <a:xfrm rot="10800000">
            <a:off x="728550" y="264575"/>
            <a:ext cx="8182200" cy="0"/>
          </a:xfrm>
          <a:prstGeom prst="straightConnector1">
            <a:avLst/>
          </a:prstGeom>
          <a:noFill/>
          <a:ln w="38100" cap="flat" cmpd="sng">
            <a:solidFill>
              <a:schemeClr val="accent3"/>
            </a:solidFill>
            <a:prstDash val="solid"/>
            <a:round/>
            <a:headEnd type="none" w="med" len="med"/>
            <a:tailEnd type="oval" w="med" len="med"/>
          </a:ln>
        </p:spPr>
      </p:cxnSp>
      <p:sp>
        <p:nvSpPr>
          <p:cNvPr id="111" name="Google Shape;111;p17"/>
          <p:cNvSpPr/>
          <p:nvPr/>
        </p:nvSpPr>
        <p:spPr>
          <a:xfrm rot="-5400000">
            <a:off x="234023" y="2289756"/>
            <a:ext cx="199100" cy="199100"/>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rot="-5400000" flipH="1">
            <a:off x="169385" y="2576061"/>
            <a:ext cx="159900" cy="159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rot="-5400000" flipH="1">
            <a:off x="474182" y="2532462"/>
            <a:ext cx="51000" cy="51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0" y="5031350"/>
            <a:ext cx="9144000" cy="11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15"/>
        <p:cNvGrpSpPr/>
        <p:nvPr/>
      </p:nvGrpSpPr>
      <p:grpSpPr>
        <a:xfrm>
          <a:off x="0" y="0"/>
          <a:ext cx="0" cy="0"/>
          <a:chOff x="0" y="0"/>
          <a:chExt cx="0" cy="0"/>
        </a:xfrm>
      </p:grpSpPr>
      <p:sp>
        <p:nvSpPr>
          <p:cNvPr id="116" name="Google Shape;116;p18"/>
          <p:cNvSpPr txBox="1">
            <a:spLocks noGrp="1"/>
          </p:cNvSpPr>
          <p:nvPr>
            <p:ph type="ctrTitle"/>
          </p:nvPr>
        </p:nvSpPr>
        <p:spPr>
          <a:xfrm>
            <a:off x="717750" y="486538"/>
            <a:ext cx="7708500" cy="5760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sz="3200">
                <a:latin typeface="Fredoka"/>
                <a:ea typeface="Fredoka"/>
                <a:cs typeface="Fredoka"/>
                <a:sym typeface="Fredoka"/>
              </a:defRPr>
            </a:lvl1pPr>
            <a:lvl2pPr lvl="1" algn="ctr" rtl="0">
              <a:lnSpc>
                <a:spcPct val="90000"/>
              </a:lnSpc>
              <a:spcBef>
                <a:spcPts val="0"/>
              </a:spcBef>
              <a:spcAft>
                <a:spcPts val="0"/>
              </a:spcAft>
              <a:buClr>
                <a:srgbClr val="191919"/>
              </a:buClr>
              <a:buSzPts val="5200"/>
              <a:buNone/>
              <a:defRPr sz="5200">
                <a:solidFill>
                  <a:srgbClr val="191919"/>
                </a:solidFill>
              </a:defRPr>
            </a:lvl2pPr>
            <a:lvl3pPr lvl="2" algn="ctr" rtl="0">
              <a:lnSpc>
                <a:spcPct val="90000"/>
              </a:lnSpc>
              <a:spcBef>
                <a:spcPts val="0"/>
              </a:spcBef>
              <a:spcAft>
                <a:spcPts val="0"/>
              </a:spcAft>
              <a:buClr>
                <a:srgbClr val="191919"/>
              </a:buClr>
              <a:buSzPts val="5200"/>
              <a:buNone/>
              <a:defRPr sz="5200">
                <a:solidFill>
                  <a:srgbClr val="191919"/>
                </a:solidFill>
              </a:defRPr>
            </a:lvl3pPr>
            <a:lvl4pPr lvl="3" algn="ctr" rtl="0">
              <a:lnSpc>
                <a:spcPct val="90000"/>
              </a:lnSpc>
              <a:spcBef>
                <a:spcPts val="0"/>
              </a:spcBef>
              <a:spcAft>
                <a:spcPts val="0"/>
              </a:spcAft>
              <a:buClr>
                <a:srgbClr val="191919"/>
              </a:buClr>
              <a:buSzPts val="5200"/>
              <a:buNone/>
              <a:defRPr sz="5200">
                <a:solidFill>
                  <a:srgbClr val="191919"/>
                </a:solidFill>
              </a:defRPr>
            </a:lvl4pPr>
            <a:lvl5pPr lvl="4" algn="ctr" rtl="0">
              <a:lnSpc>
                <a:spcPct val="90000"/>
              </a:lnSpc>
              <a:spcBef>
                <a:spcPts val="0"/>
              </a:spcBef>
              <a:spcAft>
                <a:spcPts val="0"/>
              </a:spcAft>
              <a:buClr>
                <a:srgbClr val="191919"/>
              </a:buClr>
              <a:buSzPts val="5200"/>
              <a:buNone/>
              <a:defRPr sz="5200">
                <a:solidFill>
                  <a:srgbClr val="191919"/>
                </a:solidFill>
              </a:defRPr>
            </a:lvl5pPr>
            <a:lvl6pPr lvl="5" algn="ctr" rtl="0">
              <a:lnSpc>
                <a:spcPct val="90000"/>
              </a:lnSpc>
              <a:spcBef>
                <a:spcPts val="0"/>
              </a:spcBef>
              <a:spcAft>
                <a:spcPts val="0"/>
              </a:spcAft>
              <a:buClr>
                <a:srgbClr val="191919"/>
              </a:buClr>
              <a:buSzPts val="5200"/>
              <a:buNone/>
              <a:defRPr sz="5200">
                <a:solidFill>
                  <a:srgbClr val="191919"/>
                </a:solidFill>
              </a:defRPr>
            </a:lvl6pPr>
            <a:lvl7pPr lvl="6" algn="ctr" rtl="0">
              <a:lnSpc>
                <a:spcPct val="90000"/>
              </a:lnSpc>
              <a:spcBef>
                <a:spcPts val="0"/>
              </a:spcBef>
              <a:spcAft>
                <a:spcPts val="0"/>
              </a:spcAft>
              <a:buClr>
                <a:srgbClr val="191919"/>
              </a:buClr>
              <a:buSzPts val="5200"/>
              <a:buNone/>
              <a:defRPr sz="5200">
                <a:solidFill>
                  <a:srgbClr val="191919"/>
                </a:solidFill>
              </a:defRPr>
            </a:lvl7pPr>
            <a:lvl8pPr lvl="7" algn="ctr" rtl="0">
              <a:lnSpc>
                <a:spcPct val="90000"/>
              </a:lnSpc>
              <a:spcBef>
                <a:spcPts val="0"/>
              </a:spcBef>
              <a:spcAft>
                <a:spcPts val="0"/>
              </a:spcAft>
              <a:buClr>
                <a:srgbClr val="191919"/>
              </a:buClr>
              <a:buSzPts val="5200"/>
              <a:buNone/>
              <a:defRPr sz="5200">
                <a:solidFill>
                  <a:srgbClr val="191919"/>
                </a:solidFill>
              </a:defRPr>
            </a:lvl8pPr>
            <a:lvl9pPr lvl="8" algn="ctr" rtl="0">
              <a:lnSpc>
                <a:spcPct val="90000"/>
              </a:lnSpc>
              <a:spcBef>
                <a:spcPts val="0"/>
              </a:spcBef>
              <a:spcAft>
                <a:spcPts val="0"/>
              </a:spcAft>
              <a:buClr>
                <a:srgbClr val="191919"/>
              </a:buClr>
              <a:buSzPts val="5200"/>
              <a:buNone/>
              <a:defRPr sz="5200">
                <a:solidFill>
                  <a:srgbClr val="191919"/>
                </a:solidFill>
              </a:defRPr>
            </a:lvl9pPr>
          </a:lstStyle>
          <a:p>
            <a:endParaRPr/>
          </a:p>
        </p:txBody>
      </p:sp>
      <p:sp>
        <p:nvSpPr>
          <p:cNvPr id="117" name="Google Shape;117;p18"/>
          <p:cNvSpPr txBox="1">
            <a:spLocks noGrp="1"/>
          </p:cNvSpPr>
          <p:nvPr>
            <p:ph type="title" idx="2"/>
          </p:nvPr>
        </p:nvSpPr>
        <p:spPr>
          <a:xfrm>
            <a:off x="735625" y="2785848"/>
            <a:ext cx="2416500" cy="743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atin typeface="Fredoka"/>
                <a:ea typeface="Fredoka"/>
                <a:cs typeface="Fredoka"/>
                <a:sym typeface="Fredok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8" name="Google Shape;118;p18"/>
          <p:cNvSpPr txBox="1">
            <a:spLocks noGrp="1"/>
          </p:cNvSpPr>
          <p:nvPr>
            <p:ph type="subTitle" idx="1"/>
          </p:nvPr>
        </p:nvSpPr>
        <p:spPr>
          <a:xfrm>
            <a:off x="735633" y="3463756"/>
            <a:ext cx="2416500" cy="7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9" name="Google Shape;119;p18"/>
          <p:cNvSpPr txBox="1">
            <a:spLocks noGrp="1"/>
          </p:cNvSpPr>
          <p:nvPr>
            <p:ph type="title" idx="3"/>
          </p:nvPr>
        </p:nvSpPr>
        <p:spPr>
          <a:xfrm>
            <a:off x="3362575" y="2785848"/>
            <a:ext cx="2416500" cy="743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atin typeface="Fredoka"/>
                <a:ea typeface="Fredoka"/>
                <a:cs typeface="Fredoka"/>
                <a:sym typeface="Fredok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0" name="Google Shape;120;p18"/>
          <p:cNvSpPr txBox="1">
            <a:spLocks noGrp="1"/>
          </p:cNvSpPr>
          <p:nvPr>
            <p:ph type="subTitle" idx="4"/>
          </p:nvPr>
        </p:nvSpPr>
        <p:spPr>
          <a:xfrm>
            <a:off x="3362575" y="3463756"/>
            <a:ext cx="2416500" cy="7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1" name="Google Shape;121;p18"/>
          <p:cNvSpPr txBox="1">
            <a:spLocks noGrp="1"/>
          </p:cNvSpPr>
          <p:nvPr>
            <p:ph type="title" idx="5"/>
          </p:nvPr>
        </p:nvSpPr>
        <p:spPr>
          <a:xfrm>
            <a:off x="5991873" y="2785848"/>
            <a:ext cx="2416500" cy="743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atin typeface="Fredoka"/>
                <a:ea typeface="Fredoka"/>
                <a:cs typeface="Fredoka"/>
                <a:sym typeface="Fredok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2" name="Google Shape;122;p18"/>
          <p:cNvSpPr txBox="1">
            <a:spLocks noGrp="1"/>
          </p:cNvSpPr>
          <p:nvPr>
            <p:ph type="subTitle" idx="6"/>
          </p:nvPr>
        </p:nvSpPr>
        <p:spPr>
          <a:xfrm>
            <a:off x="5991867" y="3463756"/>
            <a:ext cx="2416500" cy="7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3" name="Google Shape;123;p18"/>
          <p:cNvSpPr/>
          <p:nvPr/>
        </p:nvSpPr>
        <p:spPr>
          <a:xfrm rot="3600000">
            <a:off x="-220211" y="177870"/>
            <a:ext cx="831354" cy="726153"/>
          </a:xfrm>
          <a:custGeom>
            <a:avLst/>
            <a:gdLst/>
            <a:ahLst/>
            <a:cxnLst/>
            <a:rect l="l" t="t" r="r" b="b"/>
            <a:pathLst>
              <a:path w="5674" h="4956" extrusionOk="0">
                <a:moveTo>
                  <a:pt x="1572" y="0"/>
                </a:moveTo>
                <a:cubicBezTo>
                  <a:pt x="1402" y="0"/>
                  <a:pt x="1265" y="137"/>
                  <a:pt x="1265" y="308"/>
                </a:cubicBezTo>
                <a:cubicBezTo>
                  <a:pt x="1265" y="479"/>
                  <a:pt x="1402" y="615"/>
                  <a:pt x="1572" y="615"/>
                </a:cubicBezTo>
                <a:cubicBezTo>
                  <a:pt x="1743" y="615"/>
                  <a:pt x="1880" y="479"/>
                  <a:pt x="1880" y="308"/>
                </a:cubicBezTo>
                <a:cubicBezTo>
                  <a:pt x="1880" y="137"/>
                  <a:pt x="1743" y="0"/>
                  <a:pt x="1572" y="0"/>
                </a:cubicBezTo>
                <a:close/>
                <a:moveTo>
                  <a:pt x="2837" y="0"/>
                </a:moveTo>
                <a:cubicBezTo>
                  <a:pt x="2666" y="0"/>
                  <a:pt x="2529" y="137"/>
                  <a:pt x="2529" y="308"/>
                </a:cubicBezTo>
                <a:cubicBezTo>
                  <a:pt x="2529" y="479"/>
                  <a:pt x="2666" y="615"/>
                  <a:pt x="2837" y="615"/>
                </a:cubicBezTo>
                <a:cubicBezTo>
                  <a:pt x="3008" y="615"/>
                  <a:pt x="3145" y="479"/>
                  <a:pt x="3145" y="308"/>
                </a:cubicBezTo>
                <a:cubicBezTo>
                  <a:pt x="3145" y="137"/>
                  <a:pt x="3008" y="0"/>
                  <a:pt x="2837" y="0"/>
                </a:cubicBezTo>
                <a:close/>
                <a:moveTo>
                  <a:pt x="4101" y="0"/>
                </a:moveTo>
                <a:cubicBezTo>
                  <a:pt x="3931" y="0"/>
                  <a:pt x="3794" y="137"/>
                  <a:pt x="3794" y="308"/>
                </a:cubicBezTo>
                <a:cubicBezTo>
                  <a:pt x="3794" y="479"/>
                  <a:pt x="3931" y="615"/>
                  <a:pt x="4101" y="615"/>
                </a:cubicBezTo>
                <a:cubicBezTo>
                  <a:pt x="4272" y="615"/>
                  <a:pt x="4409" y="479"/>
                  <a:pt x="4409" y="308"/>
                </a:cubicBezTo>
                <a:cubicBezTo>
                  <a:pt x="4409" y="137"/>
                  <a:pt x="4272" y="0"/>
                  <a:pt x="4101" y="0"/>
                </a:cubicBezTo>
                <a:close/>
                <a:moveTo>
                  <a:pt x="240" y="1094"/>
                </a:moveTo>
                <a:cubicBezTo>
                  <a:pt x="171" y="1265"/>
                  <a:pt x="103" y="1401"/>
                  <a:pt x="34" y="1572"/>
                </a:cubicBezTo>
                <a:cubicBezTo>
                  <a:pt x="103" y="1641"/>
                  <a:pt x="205" y="1709"/>
                  <a:pt x="308" y="1709"/>
                </a:cubicBezTo>
                <a:cubicBezTo>
                  <a:pt x="479" y="1709"/>
                  <a:pt x="615" y="1572"/>
                  <a:pt x="615" y="1401"/>
                </a:cubicBezTo>
                <a:cubicBezTo>
                  <a:pt x="615" y="1230"/>
                  <a:pt x="479" y="1094"/>
                  <a:pt x="308" y="1094"/>
                </a:cubicBezTo>
                <a:close/>
                <a:moveTo>
                  <a:pt x="1572" y="1094"/>
                </a:moveTo>
                <a:cubicBezTo>
                  <a:pt x="1402" y="1094"/>
                  <a:pt x="1265" y="1230"/>
                  <a:pt x="1265" y="1401"/>
                </a:cubicBezTo>
                <a:cubicBezTo>
                  <a:pt x="1265" y="1572"/>
                  <a:pt x="1402" y="1709"/>
                  <a:pt x="1572" y="1709"/>
                </a:cubicBezTo>
                <a:cubicBezTo>
                  <a:pt x="1743" y="1709"/>
                  <a:pt x="1880" y="1572"/>
                  <a:pt x="1880" y="1401"/>
                </a:cubicBezTo>
                <a:cubicBezTo>
                  <a:pt x="1880" y="1230"/>
                  <a:pt x="1743" y="1094"/>
                  <a:pt x="1572" y="1094"/>
                </a:cubicBezTo>
                <a:close/>
                <a:moveTo>
                  <a:pt x="2837" y="1094"/>
                </a:moveTo>
                <a:cubicBezTo>
                  <a:pt x="2666" y="1094"/>
                  <a:pt x="2529" y="1230"/>
                  <a:pt x="2529" y="1401"/>
                </a:cubicBezTo>
                <a:cubicBezTo>
                  <a:pt x="2529" y="1572"/>
                  <a:pt x="2666" y="1709"/>
                  <a:pt x="2837" y="1709"/>
                </a:cubicBezTo>
                <a:cubicBezTo>
                  <a:pt x="3008" y="1709"/>
                  <a:pt x="3145" y="1572"/>
                  <a:pt x="3145" y="1401"/>
                </a:cubicBezTo>
                <a:cubicBezTo>
                  <a:pt x="3145" y="1230"/>
                  <a:pt x="3008" y="1094"/>
                  <a:pt x="2837" y="1094"/>
                </a:cubicBezTo>
                <a:close/>
                <a:moveTo>
                  <a:pt x="4101" y="1094"/>
                </a:moveTo>
                <a:cubicBezTo>
                  <a:pt x="3931" y="1094"/>
                  <a:pt x="3794" y="1230"/>
                  <a:pt x="3794" y="1401"/>
                </a:cubicBezTo>
                <a:cubicBezTo>
                  <a:pt x="3794" y="1572"/>
                  <a:pt x="3931" y="1709"/>
                  <a:pt x="4101" y="1709"/>
                </a:cubicBezTo>
                <a:cubicBezTo>
                  <a:pt x="4272" y="1709"/>
                  <a:pt x="4409" y="1572"/>
                  <a:pt x="4409" y="1401"/>
                </a:cubicBezTo>
                <a:cubicBezTo>
                  <a:pt x="4409" y="1230"/>
                  <a:pt x="4272" y="1094"/>
                  <a:pt x="4101" y="1094"/>
                </a:cubicBezTo>
                <a:close/>
                <a:moveTo>
                  <a:pt x="5366" y="1094"/>
                </a:moveTo>
                <a:cubicBezTo>
                  <a:pt x="5195" y="1094"/>
                  <a:pt x="5058" y="1230"/>
                  <a:pt x="5058" y="1401"/>
                </a:cubicBezTo>
                <a:cubicBezTo>
                  <a:pt x="5058" y="1572"/>
                  <a:pt x="5195" y="1709"/>
                  <a:pt x="5366" y="1709"/>
                </a:cubicBezTo>
                <a:cubicBezTo>
                  <a:pt x="5469" y="1709"/>
                  <a:pt x="5571" y="1641"/>
                  <a:pt x="5639" y="1572"/>
                </a:cubicBezTo>
                <a:cubicBezTo>
                  <a:pt x="5571" y="1401"/>
                  <a:pt x="5503" y="1265"/>
                  <a:pt x="5434" y="1094"/>
                </a:cubicBezTo>
                <a:close/>
                <a:moveTo>
                  <a:pt x="308" y="2187"/>
                </a:moveTo>
                <a:cubicBezTo>
                  <a:pt x="137" y="2187"/>
                  <a:pt x="0" y="2324"/>
                  <a:pt x="0" y="2495"/>
                </a:cubicBezTo>
                <a:cubicBezTo>
                  <a:pt x="0" y="2666"/>
                  <a:pt x="137" y="2803"/>
                  <a:pt x="308" y="2803"/>
                </a:cubicBezTo>
                <a:cubicBezTo>
                  <a:pt x="479" y="2803"/>
                  <a:pt x="615" y="2666"/>
                  <a:pt x="615" y="2495"/>
                </a:cubicBezTo>
                <a:cubicBezTo>
                  <a:pt x="615" y="2324"/>
                  <a:pt x="479" y="2187"/>
                  <a:pt x="308" y="2187"/>
                </a:cubicBezTo>
                <a:close/>
                <a:moveTo>
                  <a:pt x="1572" y="2187"/>
                </a:moveTo>
                <a:cubicBezTo>
                  <a:pt x="1402" y="2187"/>
                  <a:pt x="1265" y="2324"/>
                  <a:pt x="1265" y="2495"/>
                </a:cubicBezTo>
                <a:cubicBezTo>
                  <a:pt x="1265" y="2666"/>
                  <a:pt x="1402" y="2803"/>
                  <a:pt x="1572" y="2803"/>
                </a:cubicBezTo>
                <a:cubicBezTo>
                  <a:pt x="1743" y="2803"/>
                  <a:pt x="1880" y="2666"/>
                  <a:pt x="1880" y="2495"/>
                </a:cubicBezTo>
                <a:cubicBezTo>
                  <a:pt x="1880" y="2324"/>
                  <a:pt x="1743" y="2187"/>
                  <a:pt x="1572" y="2187"/>
                </a:cubicBezTo>
                <a:close/>
                <a:moveTo>
                  <a:pt x="2837" y="2187"/>
                </a:moveTo>
                <a:cubicBezTo>
                  <a:pt x="2666" y="2187"/>
                  <a:pt x="2529" y="2324"/>
                  <a:pt x="2529" y="2495"/>
                </a:cubicBezTo>
                <a:cubicBezTo>
                  <a:pt x="2529" y="2666"/>
                  <a:pt x="2666" y="2803"/>
                  <a:pt x="2837" y="2803"/>
                </a:cubicBezTo>
                <a:cubicBezTo>
                  <a:pt x="3008" y="2803"/>
                  <a:pt x="3145" y="2666"/>
                  <a:pt x="3145" y="2495"/>
                </a:cubicBezTo>
                <a:cubicBezTo>
                  <a:pt x="3145" y="2324"/>
                  <a:pt x="3008" y="2187"/>
                  <a:pt x="2837" y="2187"/>
                </a:cubicBezTo>
                <a:close/>
                <a:moveTo>
                  <a:pt x="4101" y="2187"/>
                </a:moveTo>
                <a:cubicBezTo>
                  <a:pt x="3931" y="2187"/>
                  <a:pt x="3794" y="2324"/>
                  <a:pt x="3794" y="2495"/>
                </a:cubicBezTo>
                <a:cubicBezTo>
                  <a:pt x="3794" y="2666"/>
                  <a:pt x="3931" y="2803"/>
                  <a:pt x="4101" y="2803"/>
                </a:cubicBezTo>
                <a:cubicBezTo>
                  <a:pt x="4272" y="2803"/>
                  <a:pt x="4409" y="2666"/>
                  <a:pt x="4409" y="2495"/>
                </a:cubicBezTo>
                <a:cubicBezTo>
                  <a:pt x="4409" y="2324"/>
                  <a:pt x="4272" y="2187"/>
                  <a:pt x="4101" y="2187"/>
                </a:cubicBezTo>
                <a:close/>
                <a:moveTo>
                  <a:pt x="5366" y="2187"/>
                </a:moveTo>
                <a:cubicBezTo>
                  <a:pt x="5195" y="2187"/>
                  <a:pt x="5058" y="2324"/>
                  <a:pt x="5058" y="2495"/>
                </a:cubicBezTo>
                <a:cubicBezTo>
                  <a:pt x="5058" y="2666"/>
                  <a:pt x="5195" y="2803"/>
                  <a:pt x="5366" y="2803"/>
                </a:cubicBezTo>
                <a:cubicBezTo>
                  <a:pt x="5537" y="2803"/>
                  <a:pt x="5674" y="2666"/>
                  <a:pt x="5674" y="2495"/>
                </a:cubicBezTo>
                <a:cubicBezTo>
                  <a:pt x="5674" y="2324"/>
                  <a:pt x="5537" y="2187"/>
                  <a:pt x="5366" y="2187"/>
                </a:cubicBezTo>
                <a:close/>
                <a:moveTo>
                  <a:pt x="308" y="3247"/>
                </a:moveTo>
                <a:cubicBezTo>
                  <a:pt x="205" y="3247"/>
                  <a:pt x="103" y="3315"/>
                  <a:pt x="34" y="3384"/>
                </a:cubicBezTo>
                <a:cubicBezTo>
                  <a:pt x="103" y="3554"/>
                  <a:pt x="171" y="3725"/>
                  <a:pt x="240" y="3862"/>
                </a:cubicBezTo>
                <a:lnTo>
                  <a:pt x="308" y="3862"/>
                </a:lnTo>
                <a:cubicBezTo>
                  <a:pt x="479" y="3862"/>
                  <a:pt x="615" y="3725"/>
                  <a:pt x="615" y="3554"/>
                </a:cubicBezTo>
                <a:cubicBezTo>
                  <a:pt x="615" y="3418"/>
                  <a:pt x="479" y="3247"/>
                  <a:pt x="308" y="3247"/>
                </a:cubicBezTo>
                <a:close/>
                <a:moveTo>
                  <a:pt x="1572" y="3247"/>
                </a:moveTo>
                <a:cubicBezTo>
                  <a:pt x="1402" y="3247"/>
                  <a:pt x="1265" y="3418"/>
                  <a:pt x="1265" y="3554"/>
                </a:cubicBezTo>
                <a:cubicBezTo>
                  <a:pt x="1265" y="3725"/>
                  <a:pt x="1402" y="3862"/>
                  <a:pt x="1572" y="3862"/>
                </a:cubicBezTo>
                <a:cubicBezTo>
                  <a:pt x="1743" y="3862"/>
                  <a:pt x="1880" y="3725"/>
                  <a:pt x="1880" y="3554"/>
                </a:cubicBezTo>
                <a:cubicBezTo>
                  <a:pt x="1880" y="3418"/>
                  <a:pt x="1743" y="3247"/>
                  <a:pt x="1572" y="3247"/>
                </a:cubicBezTo>
                <a:close/>
                <a:moveTo>
                  <a:pt x="2837" y="3247"/>
                </a:moveTo>
                <a:cubicBezTo>
                  <a:pt x="2666" y="3247"/>
                  <a:pt x="2529" y="3418"/>
                  <a:pt x="2529" y="3554"/>
                </a:cubicBezTo>
                <a:cubicBezTo>
                  <a:pt x="2529" y="3725"/>
                  <a:pt x="2666" y="3862"/>
                  <a:pt x="2837" y="3862"/>
                </a:cubicBezTo>
                <a:cubicBezTo>
                  <a:pt x="3008" y="3862"/>
                  <a:pt x="3145" y="3725"/>
                  <a:pt x="3145" y="3554"/>
                </a:cubicBezTo>
                <a:cubicBezTo>
                  <a:pt x="3145" y="3418"/>
                  <a:pt x="3008" y="3247"/>
                  <a:pt x="2837" y="3247"/>
                </a:cubicBezTo>
                <a:close/>
                <a:moveTo>
                  <a:pt x="4101" y="3247"/>
                </a:moveTo>
                <a:cubicBezTo>
                  <a:pt x="3931" y="3247"/>
                  <a:pt x="3794" y="3418"/>
                  <a:pt x="3794" y="3554"/>
                </a:cubicBezTo>
                <a:cubicBezTo>
                  <a:pt x="3794" y="3725"/>
                  <a:pt x="3931" y="3862"/>
                  <a:pt x="4101" y="3862"/>
                </a:cubicBezTo>
                <a:cubicBezTo>
                  <a:pt x="4272" y="3862"/>
                  <a:pt x="4409" y="3725"/>
                  <a:pt x="4409" y="3554"/>
                </a:cubicBezTo>
                <a:cubicBezTo>
                  <a:pt x="4409" y="3418"/>
                  <a:pt x="4272" y="3247"/>
                  <a:pt x="4101" y="3247"/>
                </a:cubicBezTo>
                <a:close/>
                <a:moveTo>
                  <a:pt x="5366" y="3247"/>
                </a:moveTo>
                <a:cubicBezTo>
                  <a:pt x="5195" y="3247"/>
                  <a:pt x="5058" y="3418"/>
                  <a:pt x="5058" y="3554"/>
                </a:cubicBezTo>
                <a:cubicBezTo>
                  <a:pt x="5058" y="3725"/>
                  <a:pt x="5195" y="3862"/>
                  <a:pt x="5366" y="3862"/>
                </a:cubicBezTo>
                <a:lnTo>
                  <a:pt x="5434" y="3862"/>
                </a:lnTo>
                <a:cubicBezTo>
                  <a:pt x="5503" y="3725"/>
                  <a:pt x="5571" y="3554"/>
                  <a:pt x="5639" y="3384"/>
                </a:cubicBezTo>
                <a:cubicBezTo>
                  <a:pt x="5571" y="3315"/>
                  <a:pt x="5469" y="3247"/>
                  <a:pt x="5366" y="3247"/>
                </a:cubicBezTo>
                <a:close/>
                <a:moveTo>
                  <a:pt x="1572" y="4341"/>
                </a:moveTo>
                <a:cubicBezTo>
                  <a:pt x="1402" y="4341"/>
                  <a:pt x="1265" y="4477"/>
                  <a:pt x="1265" y="4648"/>
                </a:cubicBezTo>
                <a:cubicBezTo>
                  <a:pt x="1265" y="4819"/>
                  <a:pt x="1402" y="4956"/>
                  <a:pt x="1572" y="4956"/>
                </a:cubicBezTo>
                <a:cubicBezTo>
                  <a:pt x="1743" y="4956"/>
                  <a:pt x="1880" y="4819"/>
                  <a:pt x="1880" y="4648"/>
                </a:cubicBezTo>
                <a:cubicBezTo>
                  <a:pt x="1880" y="4477"/>
                  <a:pt x="1743" y="4341"/>
                  <a:pt x="1572" y="4341"/>
                </a:cubicBezTo>
                <a:close/>
                <a:moveTo>
                  <a:pt x="2837" y="4341"/>
                </a:moveTo>
                <a:cubicBezTo>
                  <a:pt x="2666" y="4341"/>
                  <a:pt x="2529" y="4477"/>
                  <a:pt x="2529" y="4648"/>
                </a:cubicBezTo>
                <a:cubicBezTo>
                  <a:pt x="2529" y="4819"/>
                  <a:pt x="2666" y="4956"/>
                  <a:pt x="2837" y="4956"/>
                </a:cubicBezTo>
                <a:cubicBezTo>
                  <a:pt x="3008" y="4956"/>
                  <a:pt x="3145" y="4819"/>
                  <a:pt x="3145" y="4648"/>
                </a:cubicBezTo>
                <a:cubicBezTo>
                  <a:pt x="3145" y="4477"/>
                  <a:pt x="3008" y="4341"/>
                  <a:pt x="2837" y="4341"/>
                </a:cubicBezTo>
                <a:close/>
                <a:moveTo>
                  <a:pt x="4101" y="4341"/>
                </a:moveTo>
                <a:cubicBezTo>
                  <a:pt x="3931" y="4341"/>
                  <a:pt x="3794" y="4477"/>
                  <a:pt x="3794" y="4648"/>
                </a:cubicBezTo>
                <a:cubicBezTo>
                  <a:pt x="3794" y="4819"/>
                  <a:pt x="3931" y="4956"/>
                  <a:pt x="4101" y="4956"/>
                </a:cubicBezTo>
                <a:cubicBezTo>
                  <a:pt x="4272" y="4956"/>
                  <a:pt x="4409" y="4819"/>
                  <a:pt x="4409" y="4648"/>
                </a:cubicBezTo>
                <a:cubicBezTo>
                  <a:pt x="4409" y="4477"/>
                  <a:pt x="4272" y="4341"/>
                  <a:pt x="4101" y="43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18"/>
          <p:cNvGrpSpPr/>
          <p:nvPr/>
        </p:nvGrpSpPr>
        <p:grpSpPr>
          <a:xfrm rot="8100000">
            <a:off x="8412688" y="718205"/>
            <a:ext cx="749257" cy="598524"/>
            <a:chOff x="4452887" y="1989705"/>
            <a:chExt cx="749264" cy="598530"/>
          </a:xfrm>
        </p:grpSpPr>
        <p:sp>
          <p:nvSpPr>
            <p:cNvPr id="125" name="Google Shape;125;p18"/>
            <p:cNvSpPr/>
            <p:nvPr/>
          </p:nvSpPr>
          <p:spPr>
            <a:xfrm rot="-1022101">
              <a:off x="4500946" y="2076032"/>
              <a:ext cx="653145" cy="425875"/>
            </a:xfrm>
            <a:custGeom>
              <a:avLst/>
              <a:gdLst/>
              <a:ahLst/>
              <a:cxnLst/>
              <a:rect l="l" t="t" r="r" b="b"/>
              <a:pathLst>
                <a:path w="7554" h="4925" extrusionOk="0">
                  <a:moveTo>
                    <a:pt x="6922" y="1"/>
                  </a:moveTo>
                  <a:cubicBezTo>
                    <a:pt x="6847" y="1"/>
                    <a:pt x="6771" y="16"/>
                    <a:pt x="6699" y="48"/>
                  </a:cubicBezTo>
                  <a:cubicBezTo>
                    <a:pt x="4375" y="936"/>
                    <a:pt x="4067" y="1859"/>
                    <a:pt x="3931" y="2782"/>
                  </a:cubicBezTo>
                  <a:lnTo>
                    <a:pt x="3931" y="2919"/>
                  </a:lnTo>
                  <a:cubicBezTo>
                    <a:pt x="3862" y="3260"/>
                    <a:pt x="3691" y="3500"/>
                    <a:pt x="3555" y="3602"/>
                  </a:cubicBezTo>
                  <a:cubicBezTo>
                    <a:pt x="3418" y="3431"/>
                    <a:pt x="3350" y="3295"/>
                    <a:pt x="3281" y="3192"/>
                  </a:cubicBezTo>
                  <a:cubicBezTo>
                    <a:pt x="3145" y="2884"/>
                    <a:pt x="3008" y="2714"/>
                    <a:pt x="2632" y="2543"/>
                  </a:cubicBezTo>
                  <a:cubicBezTo>
                    <a:pt x="2419" y="2457"/>
                    <a:pt x="2182" y="2413"/>
                    <a:pt x="1941" y="2413"/>
                  </a:cubicBezTo>
                  <a:cubicBezTo>
                    <a:pt x="1602" y="2413"/>
                    <a:pt x="1257" y="2500"/>
                    <a:pt x="957" y="2679"/>
                  </a:cubicBezTo>
                  <a:cubicBezTo>
                    <a:pt x="410" y="2987"/>
                    <a:pt x="103" y="3500"/>
                    <a:pt x="35" y="4183"/>
                  </a:cubicBezTo>
                  <a:cubicBezTo>
                    <a:pt x="0" y="4525"/>
                    <a:pt x="240" y="4832"/>
                    <a:pt x="581" y="4867"/>
                  </a:cubicBezTo>
                  <a:cubicBezTo>
                    <a:pt x="603" y="4869"/>
                    <a:pt x="625" y="4870"/>
                    <a:pt x="646" y="4870"/>
                  </a:cubicBezTo>
                  <a:cubicBezTo>
                    <a:pt x="961" y="4870"/>
                    <a:pt x="1233" y="4640"/>
                    <a:pt x="1265" y="4320"/>
                  </a:cubicBezTo>
                  <a:cubicBezTo>
                    <a:pt x="1299" y="4046"/>
                    <a:pt x="1402" y="3841"/>
                    <a:pt x="1572" y="3739"/>
                  </a:cubicBezTo>
                  <a:cubicBezTo>
                    <a:pt x="1685" y="3682"/>
                    <a:pt x="1798" y="3657"/>
                    <a:pt x="1905" y="3657"/>
                  </a:cubicBezTo>
                  <a:cubicBezTo>
                    <a:pt x="1993" y="3657"/>
                    <a:pt x="2077" y="3674"/>
                    <a:pt x="2153" y="3705"/>
                  </a:cubicBezTo>
                  <a:cubicBezTo>
                    <a:pt x="2153" y="3739"/>
                    <a:pt x="2188" y="3773"/>
                    <a:pt x="2188" y="3807"/>
                  </a:cubicBezTo>
                  <a:cubicBezTo>
                    <a:pt x="2256" y="3910"/>
                    <a:pt x="2359" y="4081"/>
                    <a:pt x="2529" y="4320"/>
                  </a:cubicBezTo>
                  <a:cubicBezTo>
                    <a:pt x="2789" y="4695"/>
                    <a:pt x="3147" y="4924"/>
                    <a:pt x="3540" y="4924"/>
                  </a:cubicBezTo>
                  <a:cubicBezTo>
                    <a:pt x="3612" y="4924"/>
                    <a:pt x="3686" y="4917"/>
                    <a:pt x="3760" y="4901"/>
                  </a:cubicBezTo>
                  <a:cubicBezTo>
                    <a:pt x="4512" y="4730"/>
                    <a:pt x="5024" y="3876"/>
                    <a:pt x="5161" y="3124"/>
                  </a:cubicBezTo>
                  <a:lnTo>
                    <a:pt x="5195" y="2953"/>
                  </a:lnTo>
                  <a:cubicBezTo>
                    <a:pt x="5264" y="2440"/>
                    <a:pt x="5332" y="1893"/>
                    <a:pt x="7143" y="1210"/>
                  </a:cubicBezTo>
                  <a:cubicBezTo>
                    <a:pt x="7314" y="1141"/>
                    <a:pt x="7451" y="1005"/>
                    <a:pt x="7519" y="800"/>
                  </a:cubicBezTo>
                  <a:cubicBezTo>
                    <a:pt x="7553" y="697"/>
                    <a:pt x="7553" y="560"/>
                    <a:pt x="7485" y="424"/>
                  </a:cubicBezTo>
                  <a:cubicBezTo>
                    <a:pt x="7407" y="162"/>
                    <a:pt x="7168" y="1"/>
                    <a:pt x="6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p:nvPr/>
          </p:nvSpPr>
          <p:spPr>
            <a:xfrm rot="-1022101">
              <a:off x="4534218" y="2140579"/>
              <a:ext cx="626601" cy="356784"/>
            </a:xfrm>
            <a:custGeom>
              <a:avLst/>
              <a:gdLst/>
              <a:ahLst/>
              <a:cxnLst/>
              <a:rect l="l" t="t" r="r" b="b"/>
              <a:pathLst>
                <a:path w="7247" h="4126" extrusionOk="0">
                  <a:moveTo>
                    <a:pt x="7237" y="1"/>
                  </a:moveTo>
                  <a:cubicBezTo>
                    <a:pt x="7090" y="1"/>
                    <a:pt x="5242" y="32"/>
                    <a:pt x="4717" y="1607"/>
                  </a:cubicBezTo>
                  <a:cubicBezTo>
                    <a:pt x="4393" y="2610"/>
                    <a:pt x="3947" y="3737"/>
                    <a:pt x="3349" y="3737"/>
                  </a:cubicBezTo>
                  <a:cubicBezTo>
                    <a:pt x="3316" y="3737"/>
                    <a:pt x="3282" y="3733"/>
                    <a:pt x="3248" y="3726"/>
                  </a:cubicBezTo>
                  <a:cubicBezTo>
                    <a:pt x="1966" y="3438"/>
                    <a:pt x="2786" y="2309"/>
                    <a:pt x="1572" y="2309"/>
                  </a:cubicBezTo>
                  <a:cubicBezTo>
                    <a:pt x="1491" y="2309"/>
                    <a:pt x="1400" y="2314"/>
                    <a:pt x="1299" y="2325"/>
                  </a:cubicBezTo>
                  <a:cubicBezTo>
                    <a:pt x="616" y="2427"/>
                    <a:pt x="172" y="3452"/>
                    <a:pt x="1" y="3965"/>
                  </a:cubicBezTo>
                  <a:cubicBezTo>
                    <a:pt x="103" y="3999"/>
                    <a:pt x="206" y="4068"/>
                    <a:pt x="308" y="4068"/>
                  </a:cubicBezTo>
                  <a:cubicBezTo>
                    <a:pt x="330" y="4070"/>
                    <a:pt x="352" y="4071"/>
                    <a:pt x="373" y="4071"/>
                  </a:cubicBezTo>
                  <a:cubicBezTo>
                    <a:pt x="688" y="4071"/>
                    <a:pt x="960" y="3841"/>
                    <a:pt x="992" y="3521"/>
                  </a:cubicBezTo>
                  <a:cubicBezTo>
                    <a:pt x="1026" y="3247"/>
                    <a:pt x="1129" y="3042"/>
                    <a:pt x="1299" y="2940"/>
                  </a:cubicBezTo>
                  <a:cubicBezTo>
                    <a:pt x="1412" y="2883"/>
                    <a:pt x="1525" y="2858"/>
                    <a:pt x="1632" y="2858"/>
                  </a:cubicBezTo>
                  <a:cubicBezTo>
                    <a:pt x="1720" y="2858"/>
                    <a:pt x="1804" y="2875"/>
                    <a:pt x="1880" y="2906"/>
                  </a:cubicBezTo>
                  <a:cubicBezTo>
                    <a:pt x="1880" y="2940"/>
                    <a:pt x="1915" y="2974"/>
                    <a:pt x="1915" y="3008"/>
                  </a:cubicBezTo>
                  <a:cubicBezTo>
                    <a:pt x="1983" y="3111"/>
                    <a:pt x="2086" y="3282"/>
                    <a:pt x="2256" y="3521"/>
                  </a:cubicBezTo>
                  <a:cubicBezTo>
                    <a:pt x="2516" y="3896"/>
                    <a:pt x="2874" y="4125"/>
                    <a:pt x="3267" y="4125"/>
                  </a:cubicBezTo>
                  <a:cubicBezTo>
                    <a:pt x="3339" y="4125"/>
                    <a:pt x="3413" y="4118"/>
                    <a:pt x="3487" y="4102"/>
                  </a:cubicBezTo>
                  <a:cubicBezTo>
                    <a:pt x="4239" y="3931"/>
                    <a:pt x="4751" y="3077"/>
                    <a:pt x="4888" y="2325"/>
                  </a:cubicBezTo>
                  <a:lnTo>
                    <a:pt x="4922" y="2154"/>
                  </a:lnTo>
                  <a:cubicBezTo>
                    <a:pt x="4991" y="1641"/>
                    <a:pt x="5059" y="1094"/>
                    <a:pt x="6870" y="411"/>
                  </a:cubicBezTo>
                  <a:cubicBezTo>
                    <a:pt x="7041" y="342"/>
                    <a:pt x="7178" y="206"/>
                    <a:pt x="7246" y="1"/>
                  </a:cubicBezTo>
                  <a:cubicBezTo>
                    <a:pt x="7246" y="1"/>
                    <a:pt x="7243" y="1"/>
                    <a:pt x="72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18"/>
          <p:cNvSpPr/>
          <p:nvPr/>
        </p:nvSpPr>
        <p:spPr>
          <a:xfrm>
            <a:off x="0" y="5031350"/>
            <a:ext cx="9144000" cy="11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p:nvPr/>
        </p:nvSpPr>
        <p:spPr>
          <a:xfrm>
            <a:off x="8097221" y="341838"/>
            <a:ext cx="199100" cy="199100"/>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p:nvPr/>
        </p:nvSpPr>
        <p:spPr>
          <a:xfrm>
            <a:off x="288384" y="4370652"/>
            <a:ext cx="159836" cy="159836"/>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p:nvPr/>
        </p:nvSpPr>
        <p:spPr>
          <a:xfrm>
            <a:off x="241372" y="4626900"/>
            <a:ext cx="59400" cy="59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8"/>
          <p:cNvSpPr/>
          <p:nvPr/>
        </p:nvSpPr>
        <p:spPr>
          <a:xfrm flipH="1">
            <a:off x="8707366" y="204200"/>
            <a:ext cx="159900" cy="159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32"/>
        <p:cNvGrpSpPr/>
        <p:nvPr/>
      </p:nvGrpSpPr>
      <p:grpSpPr>
        <a:xfrm>
          <a:off x="0" y="0"/>
          <a:ext cx="0" cy="0"/>
          <a:chOff x="0" y="0"/>
          <a:chExt cx="0" cy="0"/>
        </a:xfrm>
      </p:grpSpPr>
      <p:sp>
        <p:nvSpPr>
          <p:cNvPr id="133" name="Google Shape;133;p19"/>
          <p:cNvSpPr txBox="1">
            <a:spLocks noGrp="1"/>
          </p:cNvSpPr>
          <p:nvPr>
            <p:ph type="ctrTitle"/>
          </p:nvPr>
        </p:nvSpPr>
        <p:spPr>
          <a:xfrm>
            <a:off x="717750" y="443675"/>
            <a:ext cx="7708500" cy="576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5200"/>
              <a:buNone/>
              <a:defRPr sz="3200">
                <a:latin typeface="Fredoka"/>
                <a:ea typeface="Fredoka"/>
                <a:cs typeface="Fredoka"/>
                <a:sym typeface="Fredoka"/>
              </a:defRPr>
            </a:lvl1pPr>
            <a:lvl2pPr lvl="1" algn="ctr" rtl="0">
              <a:lnSpc>
                <a:spcPct val="90000"/>
              </a:lnSpc>
              <a:spcBef>
                <a:spcPts val="0"/>
              </a:spcBef>
              <a:spcAft>
                <a:spcPts val="0"/>
              </a:spcAft>
              <a:buClr>
                <a:srgbClr val="191919"/>
              </a:buClr>
              <a:buSzPts val="5200"/>
              <a:buNone/>
              <a:defRPr sz="5200">
                <a:solidFill>
                  <a:srgbClr val="191919"/>
                </a:solidFill>
              </a:defRPr>
            </a:lvl2pPr>
            <a:lvl3pPr lvl="2" algn="ctr" rtl="0">
              <a:lnSpc>
                <a:spcPct val="90000"/>
              </a:lnSpc>
              <a:spcBef>
                <a:spcPts val="0"/>
              </a:spcBef>
              <a:spcAft>
                <a:spcPts val="0"/>
              </a:spcAft>
              <a:buClr>
                <a:srgbClr val="191919"/>
              </a:buClr>
              <a:buSzPts val="5200"/>
              <a:buNone/>
              <a:defRPr sz="5200">
                <a:solidFill>
                  <a:srgbClr val="191919"/>
                </a:solidFill>
              </a:defRPr>
            </a:lvl3pPr>
            <a:lvl4pPr lvl="3" algn="ctr" rtl="0">
              <a:lnSpc>
                <a:spcPct val="90000"/>
              </a:lnSpc>
              <a:spcBef>
                <a:spcPts val="0"/>
              </a:spcBef>
              <a:spcAft>
                <a:spcPts val="0"/>
              </a:spcAft>
              <a:buClr>
                <a:srgbClr val="191919"/>
              </a:buClr>
              <a:buSzPts val="5200"/>
              <a:buNone/>
              <a:defRPr sz="5200">
                <a:solidFill>
                  <a:srgbClr val="191919"/>
                </a:solidFill>
              </a:defRPr>
            </a:lvl4pPr>
            <a:lvl5pPr lvl="4" algn="ctr" rtl="0">
              <a:lnSpc>
                <a:spcPct val="90000"/>
              </a:lnSpc>
              <a:spcBef>
                <a:spcPts val="0"/>
              </a:spcBef>
              <a:spcAft>
                <a:spcPts val="0"/>
              </a:spcAft>
              <a:buClr>
                <a:srgbClr val="191919"/>
              </a:buClr>
              <a:buSzPts val="5200"/>
              <a:buNone/>
              <a:defRPr sz="5200">
                <a:solidFill>
                  <a:srgbClr val="191919"/>
                </a:solidFill>
              </a:defRPr>
            </a:lvl5pPr>
            <a:lvl6pPr lvl="5" algn="ctr" rtl="0">
              <a:lnSpc>
                <a:spcPct val="90000"/>
              </a:lnSpc>
              <a:spcBef>
                <a:spcPts val="0"/>
              </a:spcBef>
              <a:spcAft>
                <a:spcPts val="0"/>
              </a:spcAft>
              <a:buClr>
                <a:srgbClr val="191919"/>
              </a:buClr>
              <a:buSzPts val="5200"/>
              <a:buNone/>
              <a:defRPr sz="5200">
                <a:solidFill>
                  <a:srgbClr val="191919"/>
                </a:solidFill>
              </a:defRPr>
            </a:lvl6pPr>
            <a:lvl7pPr lvl="6" algn="ctr" rtl="0">
              <a:lnSpc>
                <a:spcPct val="90000"/>
              </a:lnSpc>
              <a:spcBef>
                <a:spcPts val="0"/>
              </a:spcBef>
              <a:spcAft>
                <a:spcPts val="0"/>
              </a:spcAft>
              <a:buClr>
                <a:srgbClr val="191919"/>
              </a:buClr>
              <a:buSzPts val="5200"/>
              <a:buNone/>
              <a:defRPr sz="5200">
                <a:solidFill>
                  <a:srgbClr val="191919"/>
                </a:solidFill>
              </a:defRPr>
            </a:lvl7pPr>
            <a:lvl8pPr lvl="7" algn="ctr" rtl="0">
              <a:lnSpc>
                <a:spcPct val="90000"/>
              </a:lnSpc>
              <a:spcBef>
                <a:spcPts val="0"/>
              </a:spcBef>
              <a:spcAft>
                <a:spcPts val="0"/>
              </a:spcAft>
              <a:buClr>
                <a:srgbClr val="191919"/>
              </a:buClr>
              <a:buSzPts val="5200"/>
              <a:buNone/>
              <a:defRPr sz="5200">
                <a:solidFill>
                  <a:srgbClr val="191919"/>
                </a:solidFill>
              </a:defRPr>
            </a:lvl8pPr>
            <a:lvl9pPr lvl="8" algn="ctr" rtl="0">
              <a:lnSpc>
                <a:spcPct val="90000"/>
              </a:lnSpc>
              <a:spcBef>
                <a:spcPts val="0"/>
              </a:spcBef>
              <a:spcAft>
                <a:spcPts val="0"/>
              </a:spcAft>
              <a:buClr>
                <a:srgbClr val="191919"/>
              </a:buClr>
              <a:buSzPts val="5200"/>
              <a:buNone/>
              <a:defRPr sz="5200">
                <a:solidFill>
                  <a:srgbClr val="191919"/>
                </a:solidFill>
              </a:defRPr>
            </a:lvl9pPr>
          </a:lstStyle>
          <a:p>
            <a:endParaRPr/>
          </a:p>
        </p:txBody>
      </p:sp>
      <p:sp>
        <p:nvSpPr>
          <p:cNvPr id="134" name="Google Shape;134;p19"/>
          <p:cNvSpPr txBox="1">
            <a:spLocks noGrp="1"/>
          </p:cNvSpPr>
          <p:nvPr>
            <p:ph type="title" idx="2"/>
          </p:nvPr>
        </p:nvSpPr>
        <p:spPr>
          <a:xfrm>
            <a:off x="776875" y="1877346"/>
            <a:ext cx="2416500" cy="517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atin typeface="Fredoka"/>
                <a:ea typeface="Fredoka"/>
                <a:cs typeface="Fredoka"/>
                <a:sym typeface="Fredok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5" name="Google Shape;135;p19"/>
          <p:cNvSpPr txBox="1">
            <a:spLocks noGrp="1"/>
          </p:cNvSpPr>
          <p:nvPr>
            <p:ph type="subTitle" idx="1"/>
          </p:nvPr>
        </p:nvSpPr>
        <p:spPr>
          <a:xfrm>
            <a:off x="776900" y="2329421"/>
            <a:ext cx="2416500" cy="5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6" name="Google Shape;136;p19"/>
          <p:cNvSpPr txBox="1">
            <a:spLocks noGrp="1"/>
          </p:cNvSpPr>
          <p:nvPr>
            <p:ph type="title" idx="3"/>
          </p:nvPr>
        </p:nvSpPr>
        <p:spPr>
          <a:xfrm>
            <a:off x="3363738" y="1877346"/>
            <a:ext cx="2416500" cy="517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atin typeface="Fredoka"/>
                <a:ea typeface="Fredoka"/>
                <a:cs typeface="Fredoka"/>
                <a:sym typeface="Fredok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7" name="Google Shape;137;p19"/>
          <p:cNvSpPr txBox="1">
            <a:spLocks noGrp="1"/>
          </p:cNvSpPr>
          <p:nvPr>
            <p:ph type="subTitle" idx="4"/>
          </p:nvPr>
        </p:nvSpPr>
        <p:spPr>
          <a:xfrm>
            <a:off x="3363763" y="2329421"/>
            <a:ext cx="2416500" cy="5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8" name="Google Shape;138;p19"/>
          <p:cNvSpPr txBox="1">
            <a:spLocks noGrp="1"/>
          </p:cNvSpPr>
          <p:nvPr>
            <p:ph type="title" idx="5"/>
          </p:nvPr>
        </p:nvSpPr>
        <p:spPr>
          <a:xfrm>
            <a:off x="5950600" y="1877346"/>
            <a:ext cx="2416500" cy="517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atin typeface="Fredoka"/>
                <a:ea typeface="Fredoka"/>
                <a:cs typeface="Fredoka"/>
                <a:sym typeface="Fredok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9" name="Google Shape;139;p19"/>
          <p:cNvSpPr txBox="1">
            <a:spLocks noGrp="1"/>
          </p:cNvSpPr>
          <p:nvPr>
            <p:ph type="subTitle" idx="6"/>
          </p:nvPr>
        </p:nvSpPr>
        <p:spPr>
          <a:xfrm>
            <a:off x="5950625" y="2329421"/>
            <a:ext cx="2416500" cy="5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0" name="Google Shape;140;p19"/>
          <p:cNvSpPr txBox="1">
            <a:spLocks noGrp="1"/>
          </p:cNvSpPr>
          <p:nvPr>
            <p:ph type="title" idx="7"/>
          </p:nvPr>
        </p:nvSpPr>
        <p:spPr>
          <a:xfrm>
            <a:off x="776875" y="3620971"/>
            <a:ext cx="2416500" cy="517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atin typeface="Fredoka"/>
                <a:ea typeface="Fredoka"/>
                <a:cs typeface="Fredoka"/>
                <a:sym typeface="Fredok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1" name="Google Shape;141;p19"/>
          <p:cNvSpPr txBox="1">
            <a:spLocks noGrp="1"/>
          </p:cNvSpPr>
          <p:nvPr>
            <p:ph type="subTitle" idx="8"/>
          </p:nvPr>
        </p:nvSpPr>
        <p:spPr>
          <a:xfrm>
            <a:off x="776900" y="4073046"/>
            <a:ext cx="2416500" cy="5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2" name="Google Shape;142;p19"/>
          <p:cNvSpPr txBox="1">
            <a:spLocks noGrp="1"/>
          </p:cNvSpPr>
          <p:nvPr>
            <p:ph type="title" idx="9"/>
          </p:nvPr>
        </p:nvSpPr>
        <p:spPr>
          <a:xfrm>
            <a:off x="3363738" y="3620971"/>
            <a:ext cx="2416500" cy="517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atin typeface="Fredoka"/>
                <a:ea typeface="Fredoka"/>
                <a:cs typeface="Fredoka"/>
                <a:sym typeface="Fredok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3" name="Google Shape;143;p19"/>
          <p:cNvSpPr txBox="1">
            <a:spLocks noGrp="1"/>
          </p:cNvSpPr>
          <p:nvPr>
            <p:ph type="subTitle" idx="13"/>
          </p:nvPr>
        </p:nvSpPr>
        <p:spPr>
          <a:xfrm>
            <a:off x="3363763" y="4073046"/>
            <a:ext cx="2416500" cy="5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 name="Google Shape;144;p19"/>
          <p:cNvSpPr txBox="1">
            <a:spLocks noGrp="1"/>
          </p:cNvSpPr>
          <p:nvPr>
            <p:ph type="title" idx="14"/>
          </p:nvPr>
        </p:nvSpPr>
        <p:spPr>
          <a:xfrm>
            <a:off x="5950600" y="3620971"/>
            <a:ext cx="2416500" cy="517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atin typeface="Fredoka"/>
                <a:ea typeface="Fredoka"/>
                <a:cs typeface="Fredoka"/>
                <a:sym typeface="Fredok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5" name="Google Shape;145;p19"/>
          <p:cNvSpPr txBox="1">
            <a:spLocks noGrp="1"/>
          </p:cNvSpPr>
          <p:nvPr>
            <p:ph type="subTitle" idx="15"/>
          </p:nvPr>
        </p:nvSpPr>
        <p:spPr>
          <a:xfrm>
            <a:off x="5950625" y="4073046"/>
            <a:ext cx="2416500" cy="5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 name="Google Shape;146;p19"/>
          <p:cNvSpPr/>
          <p:nvPr/>
        </p:nvSpPr>
        <p:spPr>
          <a:xfrm flipH="1">
            <a:off x="0" y="5031350"/>
            <a:ext cx="9144000" cy="11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p:nvPr/>
        </p:nvSpPr>
        <p:spPr>
          <a:xfrm flipH="1">
            <a:off x="8444442" y="568008"/>
            <a:ext cx="831354" cy="726153"/>
          </a:xfrm>
          <a:custGeom>
            <a:avLst/>
            <a:gdLst/>
            <a:ahLst/>
            <a:cxnLst/>
            <a:rect l="l" t="t" r="r" b="b"/>
            <a:pathLst>
              <a:path w="5674" h="4956" extrusionOk="0">
                <a:moveTo>
                  <a:pt x="1572" y="0"/>
                </a:moveTo>
                <a:cubicBezTo>
                  <a:pt x="1402" y="0"/>
                  <a:pt x="1265" y="137"/>
                  <a:pt x="1265" y="308"/>
                </a:cubicBezTo>
                <a:cubicBezTo>
                  <a:pt x="1265" y="479"/>
                  <a:pt x="1402" y="615"/>
                  <a:pt x="1572" y="615"/>
                </a:cubicBezTo>
                <a:cubicBezTo>
                  <a:pt x="1743" y="615"/>
                  <a:pt x="1880" y="479"/>
                  <a:pt x="1880" y="308"/>
                </a:cubicBezTo>
                <a:cubicBezTo>
                  <a:pt x="1880" y="137"/>
                  <a:pt x="1743" y="0"/>
                  <a:pt x="1572" y="0"/>
                </a:cubicBezTo>
                <a:close/>
                <a:moveTo>
                  <a:pt x="2837" y="0"/>
                </a:moveTo>
                <a:cubicBezTo>
                  <a:pt x="2666" y="0"/>
                  <a:pt x="2529" y="137"/>
                  <a:pt x="2529" y="308"/>
                </a:cubicBezTo>
                <a:cubicBezTo>
                  <a:pt x="2529" y="479"/>
                  <a:pt x="2666" y="615"/>
                  <a:pt x="2837" y="615"/>
                </a:cubicBezTo>
                <a:cubicBezTo>
                  <a:pt x="3008" y="615"/>
                  <a:pt x="3145" y="479"/>
                  <a:pt x="3145" y="308"/>
                </a:cubicBezTo>
                <a:cubicBezTo>
                  <a:pt x="3145" y="137"/>
                  <a:pt x="3008" y="0"/>
                  <a:pt x="2837" y="0"/>
                </a:cubicBezTo>
                <a:close/>
                <a:moveTo>
                  <a:pt x="4101" y="0"/>
                </a:moveTo>
                <a:cubicBezTo>
                  <a:pt x="3931" y="0"/>
                  <a:pt x="3794" y="137"/>
                  <a:pt x="3794" y="308"/>
                </a:cubicBezTo>
                <a:cubicBezTo>
                  <a:pt x="3794" y="479"/>
                  <a:pt x="3931" y="615"/>
                  <a:pt x="4101" y="615"/>
                </a:cubicBezTo>
                <a:cubicBezTo>
                  <a:pt x="4272" y="615"/>
                  <a:pt x="4409" y="479"/>
                  <a:pt x="4409" y="308"/>
                </a:cubicBezTo>
                <a:cubicBezTo>
                  <a:pt x="4409" y="137"/>
                  <a:pt x="4272" y="0"/>
                  <a:pt x="4101" y="0"/>
                </a:cubicBezTo>
                <a:close/>
                <a:moveTo>
                  <a:pt x="240" y="1094"/>
                </a:moveTo>
                <a:cubicBezTo>
                  <a:pt x="171" y="1265"/>
                  <a:pt x="103" y="1401"/>
                  <a:pt x="34" y="1572"/>
                </a:cubicBezTo>
                <a:cubicBezTo>
                  <a:pt x="103" y="1641"/>
                  <a:pt x="205" y="1709"/>
                  <a:pt x="308" y="1709"/>
                </a:cubicBezTo>
                <a:cubicBezTo>
                  <a:pt x="479" y="1709"/>
                  <a:pt x="615" y="1572"/>
                  <a:pt x="615" y="1401"/>
                </a:cubicBezTo>
                <a:cubicBezTo>
                  <a:pt x="615" y="1230"/>
                  <a:pt x="479" y="1094"/>
                  <a:pt x="308" y="1094"/>
                </a:cubicBezTo>
                <a:close/>
                <a:moveTo>
                  <a:pt x="1572" y="1094"/>
                </a:moveTo>
                <a:cubicBezTo>
                  <a:pt x="1402" y="1094"/>
                  <a:pt x="1265" y="1230"/>
                  <a:pt x="1265" y="1401"/>
                </a:cubicBezTo>
                <a:cubicBezTo>
                  <a:pt x="1265" y="1572"/>
                  <a:pt x="1402" y="1709"/>
                  <a:pt x="1572" y="1709"/>
                </a:cubicBezTo>
                <a:cubicBezTo>
                  <a:pt x="1743" y="1709"/>
                  <a:pt x="1880" y="1572"/>
                  <a:pt x="1880" y="1401"/>
                </a:cubicBezTo>
                <a:cubicBezTo>
                  <a:pt x="1880" y="1230"/>
                  <a:pt x="1743" y="1094"/>
                  <a:pt x="1572" y="1094"/>
                </a:cubicBezTo>
                <a:close/>
                <a:moveTo>
                  <a:pt x="2837" y="1094"/>
                </a:moveTo>
                <a:cubicBezTo>
                  <a:pt x="2666" y="1094"/>
                  <a:pt x="2529" y="1230"/>
                  <a:pt x="2529" y="1401"/>
                </a:cubicBezTo>
                <a:cubicBezTo>
                  <a:pt x="2529" y="1572"/>
                  <a:pt x="2666" y="1709"/>
                  <a:pt x="2837" y="1709"/>
                </a:cubicBezTo>
                <a:cubicBezTo>
                  <a:pt x="3008" y="1709"/>
                  <a:pt x="3145" y="1572"/>
                  <a:pt x="3145" y="1401"/>
                </a:cubicBezTo>
                <a:cubicBezTo>
                  <a:pt x="3145" y="1230"/>
                  <a:pt x="3008" y="1094"/>
                  <a:pt x="2837" y="1094"/>
                </a:cubicBezTo>
                <a:close/>
                <a:moveTo>
                  <a:pt x="4101" y="1094"/>
                </a:moveTo>
                <a:cubicBezTo>
                  <a:pt x="3931" y="1094"/>
                  <a:pt x="3794" y="1230"/>
                  <a:pt x="3794" y="1401"/>
                </a:cubicBezTo>
                <a:cubicBezTo>
                  <a:pt x="3794" y="1572"/>
                  <a:pt x="3931" y="1709"/>
                  <a:pt x="4101" y="1709"/>
                </a:cubicBezTo>
                <a:cubicBezTo>
                  <a:pt x="4272" y="1709"/>
                  <a:pt x="4409" y="1572"/>
                  <a:pt x="4409" y="1401"/>
                </a:cubicBezTo>
                <a:cubicBezTo>
                  <a:pt x="4409" y="1230"/>
                  <a:pt x="4272" y="1094"/>
                  <a:pt x="4101" y="1094"/>
                </a:cubicBezTo>
                <a:close/>
                <a:moveTo>
                  <a:pt x="5366" y="1094"/>
                </a:moveTo>
                <a:cubicBezTo>
                  <a:pt x="5195" y="1094"/>
                  <a:pt x="5058" y="1230"/>
                  <a:pt x="5058" y="1401"/>
                </a:cubicBezTo>
                <a:cubicBezTo>
                  <a:pt x="5058" y="1572"/>
                  <a:pt x="5195" y="1709"/>
                  <a:pt x="5366" y="1709"/>
                </a:cubicBezTo>
                <a:cubicBezTo>
                  <a:pt x="5469" y="1709"/>
                  <a:pt x="5571" y="1641"/>
                  <a:pt x="5639" y="1572"/>
                </a:cubicBezTo>
                <a:cubicBezTo>
                  <a:pt x="5571" y="1401"/>
                  <a:pt x="5503" y="1265"/>
                  <a:pt x="5434" y="1094"/>
                </a:cubicBezTo>
                <a:close/>
                <a:moveTo>
                  <a:pt x="308" y="2187"/>
                </a:moveTo>
                <a:cubicBezTo>
                  <a:pt x="137" y="2187"/>
                  <a:pt x="0" y="2324"/>
                  <a:pt x="0" y="2495"/>
                </a:cubicBezTo>
                <a:cubicBezTo>
                  <a:pt x="0" y="2666"/>
                  <a:pt x="137" y="2803"/>
                  <a:pt x="308" y="2803"/>
                </a:cubicBezTo>
                <a:cubicBezTo>
                  <a:pt x="479" y="2803"/>
                  <a:pt x="615" y="2666"/>
                  <a:pt x="615" y="2495"/>
                </a:cubicBezTo>
                <a:cubicBezTo>
                  <a:pt x="615" y="2324"/>
                  <a:pt x="479" y="2187"/>
                  <a:pt x="308" y="2187"/>
                </a:cubicBezTo>
                <a:close/>
                <a:moveTo>
                  <a:pt x="1572" y="2187"/>
                </a:moveTo>
                <a:cubicBezTo>
                  <a:pt x="1402" y="2187"/>
                  <a:pt x="1265" y="2324"/>
                  <a:pt x="1265" y="2495"/>
                </a:cubicBezTo>
                <a:cubicBezTo>
                  <a:pt x="1265" y="2666"/>
                  <a:pt x="1402" y="2803"/>
                  <a:pt x="1572" y="2803"/>
                </a:cubicBezTo>
                <a:cubicBezTo>
                  <a:pt x="1743" y="2803"/>
                  <a:pt x="1880" y="2666"/>
                  <a:pt x="1880" y="2495"/>
                </a:cubicBezTo>
                <a:cubicBezTo>
                  <a:pt x="1880" y="2324"/>
                  <a:pt x="1743" y="2187"/>
                  <a:pt x="1572" y="2187"/>
                </a:cubicBezTo>
                <a:close/>
                <a:moveTo>
                  <a:pt x="2837" y="2187"/>
                </a:moveTo>
                <a:cubicBezTo>
                  <a:pt x="2666" y="2187"/>
                  <a:pt x="2529" y="2324"/>
                  <a:pt x="2529" y="2495"/>
                </a:cubicBezTo>
                <a:cubicBezTo>
                  <a:pt x="2529" y="2666"/>
                  <a:pt x="2666" y="2803"/>
                  <a:pt x="2837" y="2803"/>
                </a:cubicBezTo>
                <a:cubicBezTo>
                  <a:pt x="3008" y="2803"/>
                  <a:pt x="3145" y="2666"/>
                  <a:pt x="3145" y="2495"/>
                </a:cubicBezTo>
                <a:cubicBezTo>
                  <a:pt x="3145" y="2324"/>
                  <a:pt x="3008" y="2187"/>
                  <a:pt x="2837" y="2187"/>
                </a:cubicBezTo>
                <a:close/>
                <a:moveTo>
                  <a:pt x="4101" y="2187"/>
                </a:moveTo>
                <a:cubicBezTo>
                  <a:pt x="3931" y="2187"/>
                  <a:pt x="3794" y="2324"/>
                  <a:pt x="3794" y="2495"/>
                </a:cubicBezTo>
                <a:cubicBezTo>
                  <a:pt x="3794" y="2666"/>
                  <a:pt x="3931" y="2803"/>
                  <a:pt x="4101" y="2803"/>
                </a:cubicBezTo>
                <a:cubicBezTo>
                  <a:pt x="4272" y="2803"/>
                  <a:pt x="4409" y="2666"/>
                  <a:pt x="4409" y="2495"/>
                </a:cubicBezTo>
                <a:cubicBezTo>
                  <a:pt x="4409" y="2324"/>
                  <a:pt x="4272" y="2187"/>
                  <a:pt x="4101" y="2187"/>
                </a:cubicBezTo>
                <a:close/>
                <a:moveTo>
                  <a:pt x="5366" y="2187"/>
                </a:moveTo>
                <a:cubicBezTo>
                  <a:pt x="5195" y="2187"/>
                  <a:pt x="5058" y="2324"/>
                  <a:pt x="5058" y="2495"/>
                </a:cubicBezTo>
                <a:cubicBezTo>
                  <a:pt x="5058" y="2666"/>
                  <a:pt x="5195" y="2803"/>
                  <a:pt x="5366" y="2803"/>
                </a:cubicBezTo>
                <a:cubicBezTo>
                  <a:pt x="5537" y="2803"/>
                  <a:pt x="5674" y="2666"/>
                  <a:pt x="5674" y="2495"/>
                </a:cubicBezTo>
                <a:cubicBezTo>
                  <a:pt x="5674" y="2324"/>
                  <a:pt x="5537" y="2187"/>
                  <a:pt x="5366" y="2187"/>
                </a:cubicBezTo>
                <a:close/>
                <a:moveTo>
                  <a:pt x="308" y="3247"/>
                </a:moveTo>
                <a:cubicBezTo>
                  <a:pt x="205" y="3247"/>
                  <a:pt x="103" y="3315"/>
                  <a:pt x="34" y="3384"/>
                </a:cubicBezTo>
                <a:cubicBezTo>
                  <a:pt x="103" y="3554"/>
                  <a:pt x="171" y="3725"/>
                  <a:pt x="240" y="3862"/>
                </a:cubicBezTo>
                <a:lnTo>
                  <a:pt x="308" y="3862"/>
                </a:lnTo>
                <a:cubicBezTo>
                  <a:pt x="479" y="3862"/>
                  <a:pt x="615" y="3725"/>
                  <a:pt x="615" y="3554"/>
                </a:cubicBezTo>
                <a:cubicBezTo>
                  <a:pt x="615" y="3418"/>
                  <a:pt x="479" y="3247"/>
                  <a:pt x="308" y="3247"/>
                </a:cubicBezTo>
                <a:close/>
                <a:moveTo>
                  <a:pt x="1572" y="3247"/>
                </a:moveTo>
                <a:cubicBezTo>
                  <a:pt x="1402" y="3247"/>
                  <a:pt x="1265" y="3418"/>
                  <a:pt x="1265" y="3554"/>
                </a:cubicBezTo>
                <a:cubicBezTo>
                  <a:pt x="1265" y="3725"/>
                  <a:pt x="1402" y="3862"/>
                  <a:pt x="1572" y="3862"/>
                </a:cubicBezTo>
                <a:cubicBezTo>
                  <a:pt x="1743" y="3862"/>
                  <a:pt x="1880" y="3725"/>
                  <a:pt x="1880" y="3554"/>
                </a:cubicBezTo>
                <a:cubicBezTo>
                  <a:pt x="1880" y="3418"/>
                  <a:pt x="1743" y="3247"/>
                  <a:pt x="1572" y="3247"/>
                </a:cubicBezTo>
                <a:close/>
                <a:moveTo>
                  <a:pt x="2837" y="3247"/>
                </a:moveTo>
                <a:cubicBezTo>
                  <a:pt x="2666" y="3247"/>
                  <a:pt x="2529" y="3418"/>
                  <a:pt x="2529" y="3554"/>
                </a:cubicBezTo>
                <a:cubicBezTo>
                  <a:pt x="2529" y="3725"/>
                  <a:pt x="2666" y="3862"/>
                  <a:pt x="2837" y="3862"/>
                </a:cubicBezTo>
                <a:cubicBezTo>
                  <a:pt x="3008" y="3862"/>
                  <a:pt x="3145" y="3725"/>
                  <a:pt x="3145" y="3554"/>
                </a:cubicBezTo>
                <a:cubicBezTo>
                  <a:pt x="3145" y="3418"/>
                  <a:pt x="3008" y="3247"/>
                  <a:pt x="2837" y="3247"/>
                </a:cubicBezTo>
                <a:close/>
                <a:moveTo>
                  <a:pt x="4101" y="3247"/>
                </a:moveTo>
                <a:cubicBezTo>
                  <a:pt x="3931" y="3247"/>
                  <a:pt x="3794" y="3418"/>
                  <a:pt x="3794" y="3554"/>
                </a:cubicBezTo>
                <a:cubicBezTo>
                  <a:pt x="3794" y="3725"/>
                  <a:pt x="3931" y="3862"/>
                  <a:pt x="4101" y="3862"/>
                </a:cubicBezTo>
                <a:cubicBezTo>
                  <a:pt x="4272" y="3862"/>
                  <a:pt x="4409" y="3725"/>
                  <a:pt x="4409" y="3554"/>
                </a:cubicBezTo>
                <a:cubicBezTo>
                  <a:pt x="4409" y="3418"/>
                  <a:pt x="4272" y="3247"/>
                  <a:pt x="4101" y="3247"/>
                </a:cubicBezTo>
                <a:close/>
                <a:moveTo>
                  <a:pt x="5366" y="3247"/>
                </a:moveTo>
                <a:cubicBezTo>
                  <a:pt x="5195" y="3247"/>
                  <a:pt x="5058" y="3418"/>
                  <a:pt x="5058" y="3554"/>
                </a:cubicBezTo>
                <a:cubicBezTo>
                  <a:pt x="5058" y="3725"/>
                  <a:pt x="5195" y="3862"/>
                  <a:pt x="5366" y="3862"/>
                </a:cubicBezTo>
                <a:lnTo>
                  <a:pt x="5434" y="3862"/>
                </a:lnTo>
                <a:cubicBezTo>
                  <a:pt x="5503" y="3725"/>
                  <a:pt x="5571" y="3554"/>
                  <a:pt x="5639" y="3384"/>
                </a:cubicBezTo>
                <a:cubicBezTo>
                  <a:pt x="5571" y="3315"/>
                  <a:pt x="5469" y="3247"/>
                  <a:pt x="5366" y="3247"/>
                </a:cubicBezTo>
                <a:close/>
                <a:moveTo>
                  <a:pt x="1572" y="4341"/>
                </a:moveTo>
                <a:cubicBezTo>
                  <a:pt x="1402" y="4341"/>
                  <a:pt x="1265" y="4477"/>
                  <a:pt x="1265" y="4648"/>
                </a:cubicBezTo>
                <a:cubicBezTo>
                  <a:pt x="1265" y="4819"/>
                  <a:pt x="1402" y="4956"/>
                  <a:pt x="1572" y="4956"/>
                </a:cubicBezTo>
                <a:cubicBezTo>
                  <a:pt x="1743" y="4956"/>
                  <a:pt x="1880" y="4819"/>
                  <a:pt x="1880" y="4648"/>
                </a:cubicBezTo>
                <a:cubicBezTo>
                  <a:pt x="1880" y="4477"/>
                  <a:pt x="1743" y="4341"/>
                  <a:pt x="1572" y="4341"/>
                </a:cubicBezTo>
                <a:close/>
                <a:moveTo>
                  <a:pt x="2837" y="4341"/>
                </a:moveTo>
                <a:cubicBezTo>
                  <a:pt x="2666" y="4341"/>
                  <a:pt x="2529" y="4477"/>
                  <a:pt x="2529" y="4648"/>
                </a:cubicBezTo>
                <a:cubicBezTo>
                  <a:pt x="2529" y="4819"/>
                  <a:pt x="2666" y="4956"/>
                  <a:pt x="2837" y="4956"/>
                </a:cubicBezTo>
                <a:cubicBezTo>
                  <a:pt x="3008" y="4956"/>
                  <a:pt x="3145" y="4819"/>
                  <a:pt x="3145" y="4648"/>
                </a:cubicBezTo>
                <a:cubicBezTo>
                  <a:pt x="3145" y="4477"/>
                  <a:pt x="3008" y="4341"/>
                  <a:pt x="2837" y="4341"/>
                </a:cubicBezTo>
                <a:close/>
                <a:moveTo>
                  <a:pt x="4101" y="4341"/>
                </a:moveTo>
                <a:cubicBezTo>
                  <a:pt x="3931" y="4341"/>
                  <a:pt x="3794" y="4477"/>
                  <a:pt x="3794" y="4648"/>
                </a:cubicBezTo>
                <a:cubicBezTo>
                  <a:pt x="3794" y="4819"/>
                  <a:pt x="3931" y="4956"/>
                  <a:pt x="4101" y="4956"/>
                </a:cubicBezTo>
                <a:cubicBezTo>
                  <a:pt x="4272" y="4956"/>
                  <a:pt x="4409" y="4819"/>
                  <a:pt x="4409" y="4648"/>
                </a:cubicBezTo>
                <a:cubicBezTo>
                  <a:pt x="4409" y="4477"/>
                  <a:pt x="4272" y="4341"/>
                  <a:pt x="4101" y="43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9"/>
          <p:cNvSpPr/>
          <p:nvPr/>
        </p:nvSpPr>
        <p:spPr>
          <a:xfrm flipH="1">
            <a:off x="289252" y="3825113"/>
            <a:ext cx="199100" cy="199100"/>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p:cNvSpPr/>
          <p:nvPr/>
        </p:nvSpPr>
        <p:spPr>
          <a:xfrm flipH="1">
            <a:off x="8780188" y="3844752"/>
            <a:ext cx="159836" cy="159836"/>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9"/>
          <p:cNvSpPr/>
          <p:nvPr/>
        </p:nvSpPr>
        <p:spPr>
          <a:xfrm flipH="1">
            <a:off x="159475" y="775902"/>
            <a:ext cx="159836" cy="159836"/>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p:nvPr/>
        </p:nvSpPr>
        <p:spPr>
          <a:xfrm flipH="1">
            <a:off x="8686798" y="3710775"/>
            <a:ext cx="59400" cy="59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p:nvPr/>
        </p:nvSpPr>
        <p:spPr>
          <a:xfrm flipH="1">
            <a:off x="306923" y="1032150"/>
            <a:ext cx="59400" cy="59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 name="Google Shape;153;p19"/>
          <p:cNvGrpSpPr/>
          <p:nvPr/>
        </p:nvGrpSpPr>
        <p:grpSpPr>
          <a:xfrm flipH="1">
            <a:off x="-150249" y="-143719"/>
            <a:ext cx="773588" cy="664198"/>
            <a:chOff x="13327308" y="-248569"/>
            <a:chExt cx="773588" cy="664198"/>
          </a:xfrm>
        </p:grpSpPr>
        <p:sp>
          <p:nvSpPr>
            <p:cNvPr id="154" name="Google Shape;154;p19"/>
            <p:cNvSpPr/>
            <p:nvPr/>
          </p:nvSpPr>
          <p:spPr>
            <a:xfrm rot="-200446">
              <a:off x="13344810" y="-227578"/>
              <a:ext cx="738584" cy="622215"/>
            </a:xfrm>
            <a:custGeom>
              <a:avLst/>
              <a:gdLst/>
              <a:ahLst/>
              <a:cxnLst/>
              <a:rect l="l" t="t" r="r" b="b"/>
              <a:pathLst>
                <a:path w="7007" h="5903" extrusionOk="0">
                  <a:moveTo>
                    <a:pt x="1083" y="1"/>
                  </a:moveTo>
                  <a:cubicBezTo>
                    <a:pt x="909" y="1"/>
                    <a:pt x="729" y="20"/>
                    <a:pt x="547" y="59"/>
                  </a:cubicBezTo>
                  <a:cubicBezTo>
                    <a:pt x="206" y="161"/>
                    <a:pt x="1" y="503"/>
                    <a:pt x="103" y="845"/>
                  </a:cubicBezTo>
                  <a:cubicBezTo>
                    <a:pt x="160" y="1127"/>
                    <a:pt x="425" y="1315"/>
                    <a:pt x="689" y="1315"/>
                  </a:cubicBezTo>
                  <a:cubicBezTo>
                    <a:pt x="745" y="1315"/>
                    <a:pt x="801" y="1307"/>
                    <a:pt x="855" y="1289"/>
                  </a:cubicBezTo>
                  <a:cubicBezTo>
                    <a:pt x="946" y="1266"/>
                    <a:pt x="1030" y="1255"/>
                    <a:pt x="1107" y="1255"/>
                  </a:cubicBezTo>
                  <a:cubicBezTo>
                    <a:pt x="1261" y="1255"/>
                    <a:pt x="1390" y="1300"/>
                    <a:pt x="1504" y="1391"/>
                  </a:cubicBezTo>
                  <a:cubicBezTo>
                    <a:pt x="1675" y="1528"/>
                    <a:pt x="1744" y="1699"/>
                    <a:pt x="1744" y="1904"/>
                  </a:cubicBezTo>
                  <a:cubicBezTo>
                    <a:pt x="1709" y="1904"/>
                    <a:pt x="1709" y="1938"/>
                    <a:pt x="1675" y="1972"/>
                  </a:cubicBezTo>
                  <a:cubicBezTo>
                    <a:pt x="1573" y="2075"/>
                    <a:pt x="1470" y="2246"/>
                    <a:pt x="1299" y="2485"/>
                  </a:cubicBezTo>
                  <a:cubicBezTo>
                    <a:pt x="958" y="2895"/>
                    <a:pt x="958" y="3408"/>
                    <a:pt x="1197" y="3818"/>
                  </a:cubicBezTo>
                  <a:cubicBezTo>
                    <a:pt x="1521" y="4331"/>
                    <a:pt x="2207" y="4545"/>
                    <a:pt x="2852" y="4545"/>
                  </a:cubicBezTo>
                  <a:cubicBezTo>
                    <a:pt x="3024" y="4545"/>
                    <a:pt x="3192" y="4530"/>
                    <a:pt x="3350" y="4502"/>
                  </a:cubicBezTo>
                  <a:lnTo>
                    <a:pt x="3521" y="4467"/>
                  </a:lnTo>
                  <a:cubicBezTo>
                    <a:pt x="3660" y="4439"/>
                    <a:pt x="3799" y="4409"/>
                    <a:pt x="3954" y="4409"/>
                  </a:cubicBezTo>
                  <a:cubicBezTo>
                    <a:pt x="4368" y="4409"/>
                    <a:pt x="4890" y="4627"/>
                    <a:pt x="5811" y="5698"/>
                  </a:cubicBezTo>
                  <a:cubicBezTo>
                    <a:pt x="5947" y="5834"/>
                    <a:pt x="6152" y="5903"/>
                    <a:pt x="6357" y="5903"/>
                  </a:cubicBezTo>
                  <a:cubicBezTo>
                    <a:pt x="6460" y="5869"/>
                    <a:pt x="6597" y="5834"/>
                    <a:pt x="6699" y="5732"/>
                  </a:cubicBezTo>
                  <a:cubicBezTo>
                    <a:pt x="6973" y="5527"/>
                    <a:pt x="7007" y="5117"/>
                    <a:pt x="6768" y="4843"/>
                  </a:cubicBezTo>
                  <a:cubicBezTo>
                    <a:pt x="5555" y="3479"/>
                    <a:pt x="4697" y="3142"/>
                    <a:pt x="3973" y="3142"/>
                  </a:cubicBezTo>
                  <a:cubicBezTo>
                    <a:pt x="3717" y="3142"/>
                    <a:pt x="3479" y="3184"/>
                    <a:pt x="3247" y="3237"/>
                  </a:cubicBezTo>
                  <a:lnTo>
                    <a:pt x="3111" y="3271"/>
                  </a:lnTo>
                  <a:cubicBezTo>
                    <a:pt x="3015" y="3290"/>
                    <a:pt x="2922" y="3299"/>
                    <a:pt x="2835" y="3299"/>
                  </a:cubicBezTo>
                  <a:cubicBezTo>
                    <a:pt x="2610" y="3299"/>
                    <a:pt x="2423" y="3243"/>
                    <a:pt x="2325" y="3169"/>
                  </a:cubicBezTo>
                  <a:cubicBezTo>
                    <a:pt x="2461" y="2998"/>
                    <a:pt x="2564" y="2861"/>
                    <a:pt x="2632" y="2793"/>
                  </a:cubicBezTo>
                  <a:cubicBezTo>
                    <a:pt x="2837" y="2519"/>
                    <a:pt x="2974" y="2348"/>
                    <a:pt x="3008" y="1938"/>
                  </a:cubicBezTo>
                  <a:cubicBezTo>
                    <a:pt x="3042" y="1391"/>
                    <a:pt x="2735" y="776"/>
                    <a:pt x="2290" y="400"/>
                  </a:cubicBezTo>
                  <a:cubicBezTo>
                    <a:pt x="1946" y="130"/>
                    <a:pt x="1531" y="1"/>
                    <a:pt x="1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9"/>
            <p:cNvSpPr/>
            <p:nvPr/>
          </p:nvSpPr>
          <p:spPr>
            <a:xfrm rot="-200446">
              <a:off x="13353572" y="-172924"/>
              <a:ext cx="663008" cy="569301"/>
            </a:xfrm>
            <a:custGeom>
              <a:avLst/>
              <a:gdLst/>
              <a:ahLst/>
              <a:cxnLst/>
              <a:rect l="l" t="t" r="r" b="b"/>
              <a:pathLst>
                <a:path w="6290" h="5401" extrusionOk="0">
                  <a:moveTo>
                    <a:pt x="35" y="1"/>
                  </a:moveTo>
                  <a:cubicBezTo>
                    <a:pt x="1" y="138"/>
                    <a:pt x="1" y="240"/>
                    <a:pt x="35" y="343"/>
                  </a:cubicBezTo>
                  <a:cubicBezTo>
                    <a:pt x="92" y="625"/>
                    <a:pt x="357" y="813"/>
                    <a:pt x="621" y="813"/>
                  </a:cubicBezTo>
                  <a:cubicBezTo>
                    <a:pt x="677" y="813"/>
                    <a:pt x="733" y="805"/>
                    <a:pt x="787" y="787"/>
                  </a:cubicBezTo>
                  <a:cubicBezTo>
                    <a:pt x="878" y="764"/>
                    <a:pt x="962" y="753"/>
                    <a:pt x="1039" y="753"/>
                  </a:cubicBezTo>
                  <a:cubicBezTo>
                    <a:pt x="1193" y="753"/>
                    <a:pt x="1322" y="798"/>
                    <a:pt x="1436" y="889"/>
                  </a:cubicBezTo>
                  <a:cubicBezTo>
                    <a:pt x="1607" y="1026"/>
                    <a:pt x="1676" y="1197"/>
                    <a:pt x="1676" y="1402"/>
                  </a:cubicBezTo>
                  <a:cubicBezTo>
                    <a:pt x="1641" y="1402"/>
                    <a:pt x="1641" y="1436"/>
                    <a:pt x="1607" y="1470"/>
                  </a:cubicBezTo>
                  <a:cubicBezTo>
                    <a:pt x="1505" y="1573"/>
                    <a:pt x="1402" y="1744"/>
                    <a:pt x="1231" y="1983"/>
                  </a:cubicBezTo>
                  <a:cubicBezTo>
                    <a:pt x="890" y="2393"/>
                    <a:pt x="890" y="2906"/>
                    <a:pt x="1129" y="3316"/>
                  </a:cubicBezTo>
                  <a:cubicBezTo>
                    <a:pt x="1453" y="3829"/>
                    <a:pt x="2139" y="4043"/>
                    <a:pt x="2784" y="4043"/>
                  </a:cubicBezTo>
                  <a:cubicBezTo>
                    <a:pt x="2956" y="4043"/>
                    <a:pt x="3124" y="4028"/>
                    <a:pt x="3282" y="4000"/>
                  </a:cubicBezTo>
                  <a:lnTo>
                    <a:pt x="3453" y="3965"/>
                  </a:lnTo>
                  <a:cubicBezTo>
                    <a:pt x="3592" y="3937"/>
                    <a:pt x="3731" y="3907"/>
                    <a:pt x="3886" y="3907"/>
                  </a:cubicBezTo>
                  <a:cubicBezTo>
                    <a:pt x="4300" y="3907"/>
                    <a:pt x="4822" y="4125"/>
                    <a:pt x="5743" y="5196"/>
                  </a:cubicBezTo>
                  <a:cubicBezTo>
                    <a:pt x="5879" y="5332"/>
                    <a:pt x="6084" y="5401"/>
                    <a:pt x="6289" y="5401"/>
                  </a:cubicBezTo>
                  <a:cubicBezTo>
                    <a:pt x="6289" y="5401"/>
                    <a:pt x="5630" y="3588"/>
                    <a:pt x="3988" y="3588"/>
                  </a:cubicBezTo>
                  <a:cubicBezTo>
                    <a:pt x="3958" y="3588"/>
                    <a:pt x="3928" y="3588"/>
                    <a:pt x="3897" y="3589"/>
                  </a:cubicBezTo>
                  <a:cubicBezTo>
                    <a:pt x="3657" y="3604"/>
                    <a:pt x="3410" y="3614"/>
                    <a:pt x="3167" y="3614"/>
                  </a:cubicBezTo>
                  <a:cubicBezTo>
                    <a:pt x="2271" y="3614"/>
                    <a:pt x="1449" y="3478"/>
                    <a:pt x="1368" y="2940"/>
                  </a:cubicBezTo>
                  <a:cubicBezTo>
                    <a:pt x="1197" y="1573"/>
                    <a:pt x="2735" y="2086"/>
                    <a:pt x="2017" y="650"/>
                  </a:cubicBezTo>
                  <a:cubicBezTo>
                    <a:pt x="1676" y="35"/>
                    <a:pt x="582"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6" name="Google Shape;156;p19"/>
          <p:cNvCxnSpPr/>
          <p:nvPr/>
        </p:nvCxnSpPr>
        <p:spPr>
          <a:xfrm rot="10800000">
            <a:off x="729298" y="264575"/>
            <a:ext cx="8484900" cy="0"/>
          </a:xfrm>
          <a:prstGeom prst="straightConnector1">
            <a:avLst/>
          </a:prstGeom>
          <a:noFill/>
          <a:ln w="38100" cap="flat" cmpd="sng">
            <a:solidFill>
              <a:schemeClr val="accent3"/>
            </a:solidFill>
            <a:prstDash val="solid"/>
            <a:round/>
            <a:headEnd type="none" w="med" len="med"/>
            <a:tailEnd type="oval"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57"/>
        <p:cNvGrpSpPr/>
        <p:nvPr/>
      </p:nvGrpSpPr>
      <p:grpSpPr>
        <a:xfrm>
          <a:off x="0" y="0"/>
          <a:ext cx="0" cy="0"/>
          <a:chOff x="0" y="0"/>
          <a:chExt cx="0" cy="0"/>
        </a:xfrm>
      </p:grpSpPr>
      <p:sp>
        <p:nvSpPr>
          <p:cNvPr id="158" name="Google Shape;158;p20"/>
          <p:cNvSpPr txBox="1">
            <a:spLocks noGrp="1"/>
          </p:cNvSpPr>
          <p:nvPr>
            <p:ph type="subTitle" idx="1"/>
          </p:nvPr>
        </p:nvSpPr>
        <p:spPr>
          <a:xfrm rot="-288">
            <a:off x="989900" y="2001389"/>
            <a:ext cx="3582000" cy="114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9" name="Google Shape;159;p20"/>
          <p:cNvSpPr txBox="1">
            <a:spLocks noGrp="1"/>
          </p:cNvSpPr>
          <p:nvPr>
            <p:ph type="ctrTitle"/>
          </p:nvPr>
        </p:nvSpPr>
        <p:spPr>
          <a:xfrm>
            <a:off x="989875" y="651952"/>
            <a:ext cx="3582000" cy="12366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rgbClr val="191919"/>
              </a:buClr>
              <a:buSzPts val="5200"/>
              <a:buNone/>
              <a:defRPr sz="6000">
                <a:latin typeface="Fredoka"/>
                <a:ea typeface="Fredoka"/>
                <a:cs typeface="Fredoka"/>
                <a:sym typeface="Fredoka"/>
              </a:defRPr>
            </a:lvl1pPr>
            <a:lvl2pPr lvl="1" algn="ctr" rtl="0">
              <a:lnSpc>
                <a:spcPct val="90000"/>
              </a:lnSpc>
              <a:spcBef>
                <a:spcPts val="0"/>
              </a:spcBef>
              <a:spcAft>
                <a:spcPts val="0"/>
              </a:spcAft>
              <a:buClr>
                <a:srgbClr val="191919"/>
              </a:buClr>
              <a:buSzPts val="5200"/>
              <a:buNone/>
              <a:defRPr sz="5200">
                <a:solidFill>
                  <a:srgbClr val="191919"/>
                </a:solidFill>
              </a:defRPr>
            </a:lvl2pPr>
            <a:lvl3pPr lvl="2" algn="ctr" rtl="0">
              <a:lnSpc>
                <a:spcPct val="90000"/>
              </a:lnSpc>
              <a:spcBef>
                <a:spcPts val="0"/>
              </a:spcBef>
              <a:spcAft>
                <a:spcPts val="0"/>
              </a:spcAft>
              <a:buClr>
                <a:srgbClr val="191919"/>
              </a:buClr>
              <a:buSzPts val="5200"/>
              <a:buNone/>
              <a:defRPr sz="5200">
                <a:solidFill>
                  <a:srgbClr val="191919"/>
                </a:solidFill>
              </a:defRPr>
            </a:lvl3pPr>
            <a:lvl4pPr lvl="3" algn="ctr" rtl="0">
              <a:lnSpc>
                <a:spcPct val="90000"/>
              </a:lnSpc>
              <a:spcBef>
                <a:spcPts val="0"/>
              </a:spcBef>
              <a:spcAft>
                <a:spcPts val="0"/>
              </a:spcAft>
              <a:buClr>
                <a:srgbClr val="191919"/>
              </a:buClr>
              <a:buSzPts val="5200"/>
              <a:buNone/>
              <a:defRPr sz="5200">
                <a:solidFill>
                  <a:srgbClr val="191919"/>
                </a:solidFill>
              </a:defRPr>
            </a:lvl4pPr>
            <a:lvl5pPr lvl="4" algn="ctr" rtl="0">
              <a:lnSpc>
                <a:spcPct val="90000"/>
              </a:lnSpc>
              <a:spcBef>
                <a:spcPts val="0"/>
              </a:spcBef>
              <a:spcAft>
                <a:spcPts val="0"/>
              </a:spcAft>
              <a:buClr>
                <a:srgbClr val="191919"/>
              </a:buClr>
              <a:buSzPts val="5200"/>
              <a:buNone/>
              <a:defRPr sz="5200">
                <a:solidFill>
                  <a:srgbClr val="191919"/>
                </a:solidFill>
              </a:defRPr>
            </a:lvl5pPr>
            <a:lvl6pPr lvl="5" algn="ctr" rtl="0">
              <a:lnSpc>
                <a:spcPct val="90000"/>
              </a:lnSpc>
              <a:spcBef>
                <a:spcPts val="0"/>
              </a:spcBef>
              <a:spcAft>
                <a:spcPts val="0"/>
              </a:spcAft>
              <a:buClr>
                <a:srgbClr val="191919"/>
              </a:buClr>
              <a:buSzPts val="5200"/>
              <a:buNone/>
              <a:defRPr sz="5200">
                <a:solidFill>
                  <a:srgbClr val="191919"/>
                </a:solidFill>
              </a:defRPr>
            </a:lvl6pPr>
            <a:lvl7pPr lvl="6" algn="ctr" rtl="0">
              <a:lnSpc>
                <a:spcPct val="90000"/>
              </a:lnSpc>
              <a:spcBef>
                <a:spcPts val="0"/>
              </a:spcBef>
              <a:spcAft>
                <a:spcPts val="0"/>
              </a:spcAft>
              <a:buClr>
                <a:srgbClr val="191919"/>
              </a:buClr>
              <a:buSzPts val="5200"/>
              <a:buNone/>
              <a:defRPr sz="5200">
                <a:solidFill>
                  <a:srgbClr val="191919"/>
                </a:solidFill>
              </a:defRPr>
            </a:lvl7pPr>
            <a:lvl8pPr lvl="7" algn="ctr" rtl="0">
              <a:lnSpc>
                <a:spcPct val="90000"/>
              </a:lnSpc>
              <a:spcBef>
                <a:spcPts val="0"/>
              </a:spcBef>
              <a:spcAft>
                <a:spcPts val="0"/>
              </a:spcAft>
              <a:buClr>
                <a:srgbClr val="191919"/>
              </a:buClr>
              <a:buSzPts val="5200"/>
              <a:buNone/>
              <a:defRPr sz="5200">
                <a:solidFill>
                  <a:srgbClr val="191919"/>
                </a:solidFill>
              </a:defRPr>
            </a:lvl8pPr>
            <a:lvl9pPr lvl="8" algn="ctr" rtl="0">
              <a:lnSpc>
                <a:spcPct val="90000"/>
              </a:lnSpc>
              <a:spcBef>
                <a:spcPts val="0"/>
              </a:spcBef>
              <a:spcAft>
                <a:spcPts val="0"/>
              </a:spcAft>
              <a:buClr>
                <a:srgbClr val="191919"/>
              </a:buClr>
              <a:buSzPts val="5200"/>
              <a:buNone/>
              <a:defRPr sz="5200">
                <a:solidFill>
                  <a:srgbClr val="191919"/>
                </a:solidFill>
              </a:defRPr>
            </a:lvl9pPr>
          </a:lstStyle>
          <a:p>
            <a:endParaRPr/>
          </a:p>
        </p:txBody>
      </p:sp>
      <p:sp>
        <p:nvSpPr>
          <p:cNvPr id="160" name="Google Shape;160;p20"/>
          <p:cNvSpPr txBox="1"/>
          <p:nvPr/>
        </p:nvSpPr>
        <p:spPr>
          <a:xfrm>
            <a:off x="852350" y="3294319"/>
            <a:ext cx="3857100" cy="6363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200">
                <a:solidFill>
                  <a:schemeClr val="dk1"/>
                </a:solidFill>
                <a:latin typeface="Poppins"/>
                <a:ea typeface="Poppins"/>
                <a:cs typeface="Poppins"/>
                <a:sym typeface="Poppins"/>
              </a:rPr>
              <a:t>CREDITS: This presentation template was created by </a:t>
            </a:r>
            <a:r>
              <a:rPr lang="en" sz="1200" b="1" u="sng">
                <a:solidFill>
                  <a:schemeClr val="dk1"/>
                </a:solidFill>
                <a:latin typeface="Poppins"/>
                <a:ea typeface="Poppins"/>
                <a:cs typeface="Poppins"/>
                <a:sym typeface="Poppins"/>
                <a:hlinkClick r:id="rId2">
                  <a:extLst>
                    <a:ext uri="{A12FA001-AC4F-418D-AE19-62706E023703}">
                      <ahyp:hlinkClr xmlns:ahyp="http://schemas.microsoft.com/office/drawing/2018/hyperlinkcolor" val="tx"/>
                    </a:ext>
                  </a:extLst>
                </a:hlinkClick>
              </a:rPr>
              <a:t>Slidesgo</a:t>
            </a:r>
            <a:r>
              <a:rPr lang="en" sz="1200">
                <a:solidFill>
                  <a:schemeClr val="dk1"/>
                </a:solidFill>
                <a:latin typeface="Poppins"/>
                <a:ea typeface="Poppins"/>
                <a:cs typeface="Poppins"/>
                <a:sym typeface="Poppins"/>
              </a:rPr>
              <a:t>, including icons by </a:t>
            </a:r>
            <a:r>
              <a:rPr lang="en" sz="1200" b="1" u="sng">
                <a:solidFill>
                  <a:schemeClr val="dk1"/>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Flaticon</a:t>
            </a:r>
            <a:r>
              <a:rPr lang="en" sz="1200">
                <a:solidFill>
                  <a:schemeClr val="dk1"/>
                </a:solidFill>
                <a:latin typeface="Poppins"/>
                <a:ea typeface="Poppins"/>
                <a:cs typeface="Poppins"/>
                <a:sym typeface="Poppins"/>
              </a:rPr>
              <a:t>, and infographics &amp; images by </a:t>
            </a:r>
            <a:r>
              <a:rPr lang="en" sz="1200" b="1" u="sng">
                <a:solidFill>
                  <a:schemeClr val="dk1"/>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Freepik</a:t>
            </a:r>
            <a:endParaRPr sz="1200" b="1" u="sng">
              <a:solidFill>
                <a:schemeClr val="dk1"/>
              </a:solidFill>
              <a:latin typeface="Poppins"/>
              <a:ea typeface="Poppins"/>
              <a:cs typeface="Poppins"/>
              <a:sym typeface="Poppins"/>
            </a:endParaRPr>
          </a:p>
        </p:txBody>
      </p:sp>
      <p:cxnSp>
        <p:nvCxnSpPr>
          <p:cNvPr id="161" name="Google Shape;161;p20"/>
          <p:cNvCxnSpPr/>
          <p:nvPr/>
        </p:nvCxnSpPr>
        <p:spPr>
          <a:xfrm>
            <a:off x="291050" y="257975"/>
            <a:ext cx="0" cy="4332600"/>
          </a:xfrm>
          <a:prstGeom prst="straightConnector1">
            <a:avLst/>
          </a:prstGeom>
          <a:noFill/>
          <a:ln w="38100" cap="flat" cmpd="sng">
            <a:solidFill>
              <a:schemeClr val="accent3"/>
            </a:solidFill>
            <a:prstDash val="solid"/>
            <a:round/>
            <a:headEnd type="none" w="med" len="med"/>
            <a:tailEnd type="oval" w="med" len="med"/>
          </a:ln>
        </p:spPr>
      </p:cxnSp>
      <p:cxnSp>
        <p:nvCxnSpPr>
          <p:cNvPr id="162" name="Google Shape;162;p20"/>
          <p:cNvCxnSpPr/>
          <p:nvPr/>
        </p:nvCxnSpPr>
        <p:spPr>
          <a:xfrm>
            <a:off x="271210" y="264575"/>
            <a:ext cx="8182200" cy="0"/>
          </a:xfrm>
          <a:prstGeom prst="straightConnector1">
            <a:avLst/>
          </a:prstGeom>
          <a:noFill/>
          <a:ln w="38100" cap="flat" cmpd="sng">
            <a:solidFill>
              <a:schemeClr val="accent3"/>
            </a:solidFill>
            <a:prstDash val="solid"/>
            <a:round/>
            <a:headEnd type="none" w="med" len="med"/>
            <a:tailEnd type="oval" w="med" len="med"/>
          </a:ln>
        </p:spPr>
      </p:cxnSp>
      <p:sp>
        <p:nvSpPr>
          <p:cNvPr id="163" name="Google Shape;163;p20"/>
          <p:cNvSpPr/>
          <p:nvPr/>
        </p:nvSpPr>
        <p:spPr>
          <a:xfrm>
            <a:off x="0" y="5031350"/>
            <a:ext cx="9144000" cy="11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TITLE_ONLY_1">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200">
                <a:latin typeface="Fredoka"/>
                <a:ea typeface="Fredoka"/>
                <a:cs typeface="Fredoka"/>
                <a:sym typeface="Fredok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21"/>
          <p:cNvSpPr/>
          <p:nvPr/>
        </p:nvSpPr>
        <p:spPr>
          <a:xfrm>
            <a:off x="0" y="5031350"/>
            <a:ext cx="9144000" cy="11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1"/>
          <p:cNvSpPr/>
          <p:nvPr/>
        </p:nvSpPr>
        <p:spPr>
          <a:xfrm>
            <a:off x="8601264" y="-191742"/>
            <a:ext cx="831354" cy="726153"/>
          </a:xfrm>
          <a:custGeom>
            <a:avLst/>
            <a:gdLst/>
            <a:ahLst/>
            <a:cxnLst/>
            <a:rect l="l" t="t" r="r" b="b"/>
            <a:pathLst>
              <a:path w="5674" h="4956" extrusionOk="0">
                <a:moveTo>
                  <a:pt x="1572" y="0"/>
                </a:moveTo>
                <a:cubicBezTo>
                  <a:pt x="1402" y="0"/>
                  <a:pt x="1265" y="137"/>
                  <a:pt x="1265" y="308"/>
                </a:cubicBezTo>
                <a:cubicBezTo>
                  <a:pt x="1265" y="479"/>
                  <a:pt x="1402" y="615"/>
                  <a:pt x="1572" y="615"/>
                </a:cubicBezTo>
                <a:cubicBezTo>
                  <a:pt x="1743" y="615"/>
                  <a:pt x="1880" y="479"/>
                  <a:pt x="1880" y="308"/>
                </a:cubicBezTo>
                <a:cubicBezTo>
                  <a:pt x="1880" y="137"/>
                  <a:pt x="1743" y="0"/>
                  <a:pt x="1572" y="0"/>
                </a:cubicBezTo>
                <a:close/>
                <a:moveTo>
                  <a:pt x="2837" y="0"/>
                </a:moveTo>
                <a:cubicBezTo>
                  <a:pt x="2666" y="0"/>
                  <a:pt x="2529" y="137"/>
                  <a:pt x="2529" y="308"/>
                </a:cubicBezTo>
                <a:cubicBezTo>
                  <a:pt x="2529" y="479"/>
                  <a:pt x="2666" y="615"/>
                  <a:pt x="2837" y="615"/>
                </a:cubicBezTo>
                <a:cubicBezTo>
                  <a:pt x="3008" y="615"/>
                  <a:pt x="3145" y="479"/>
                  <a:pt x="3145" y="308"/>
                </a:cubicBezTo>
                <a:cubicBezTo>
                  <a:pt x="3145" y="137"/>
                  <a:pt x="3008" y="0"/>
                  <a:pt x="2837" y="0"/>
                </a:cubicBezTo>
                <a:close/>
                <a:moveTo>
                  <a:pt x="4101" y="0"/>
                </a:moveTo>
                <a:cubicBezTo>
                  <a:pt x="3931" y="0"/>
                  <a:pt x="3794" y="137"/>
                  <a:pt x="3794" y="308"/>
                </a:cubicBezTo>
                <a:cubicBezTo>
                  <a:pt x="3794" y="479"/>
                  <a:pt x="3931" y="615"/>
                  <a:pt x="4101" y="615"/>
                </a:cubicBezTo>
                <a:cubicBezTo>
                  <a:pt x="4272" y="615"/>
                  <a:pt x="4409" y="479"/>
                  <a:pt x="4409" y="308"/>
                </a:cubicBezTo>
                <a:cubicBezTo>
                  <a:pt x="4409" y="137"/>
                  <a:pt x="4272" y="0"/>
                  <a:pt x="4101" y="0"/>
                </a:cubicBezTo>
                <a:close/>
                <a:moveTo>
                  <a:pt x="240" y="1094"/>
                </a:moveTo>
                <a:cubicBezTo>
                  <a:pt x="171" y="1265"/>
                  <a:pt x="103" y="1401"/>
                  <a:pt x="34" y="1572"/>
                </a:cubicBezTo>
                <a:cubicBezTo>
                  <a:pt x="103" y="1641"/>
                  <a:pt x="205" y="1709"/>
                  <a:pt x="308" y="1709"/>
                </a:cubicBezTo>
                <a:cubicBezTo>
                  <a:pt x="479" y="1709"/>
                  <a:pt x="615" y="1572"/>
                  <a:pt x="615" y="1401"/>
                </a:cubicBezTo>
                <a:cubicBezTo>
                  <a:pt x="615" y="1230"/>
                  <a:pt x="479" y="1094"/>
                  <a:pt x="308" y="1094"/>
                </a:cubicBezTo>
                <a:close/>
                <a:moveTo>
                  <a:pt x="1572" y="1094"/>
                </a:moveTo>
                <a:cubicBezTo>
                  <a:pt x="1402" y="1094"/>
                  <a:pt x="1265" y="1230"/>
                  <a:pt x="1265" y="1401"/>
                </a:cubicBezTo>
                <a:cubicBezTo>
                  <a:pt x="1265" y="1572"/>
                  <a:pt x="1402" y="1709"/>
                  <a:pt x="1572" y="1709"/>
                </a:cubicBezTo>
                <a:cubicBezTo>
                  <a:pt x="1743" y="1709"/>
                  <a:pt x="1880" y="1572"/>
                  <a:pt x="1880" y="1401"/>
                </a:cubicBezTo>
                <a:cubicBezTo>
                  <a:pt x="1880" y="1230"/>
                  <a:pt x="1743" y="1094"/>
                  <a:pt x="1572" y="1094"/>
                </a:cubicBezTo>
                <a:close/>
                <a:moveTo>
                  <a:pt x="2837" y="1094"/>
                </a:moveTo>
                <a:cubicBezTo>
                  <a:pt x="2666" y="1094"/>
                  <a:pt x="2529" y="1230"/>
                  <a:pt x="2529" y="1401"/>
                </a:cubicBezTo>
                <a:cubicBezTo>
                  <a:pt x="2529" y="1572"/>
                  <a:pt x="2666" y="1709"/>
                  <a:pt x="2837" y="1709"/>
                </a:cubicBezTo>
                <a:cubicBezTo>
                  <a:pt x="3008" y="1709"/>
                  <a:pt x="3145" y="1572"/>
                  <a:pt x="3145" y="1401"/>
                </a:cubicBezTo>
                <a:cubicBezTo>
                  <a:pt x="3145" y="1230"/>
                  <a:pt x="3008" y="1094"/>
                  <a:pt x="2837" y="1094"/>
                </a:cubicBezTo>
                <a:close/>
                <a:moveTo>
                  <a:pt x="4101" y="1094"/>
                </a:moveTo>
                <a:cubicBezTo>
                  <a:pt x="3931" y="1094"/>
                  <a:pt x="3794" y="1230"/>
                  <a:pt x="3794" y="1401"/>
                </a:cubicBezTo>
                <a:cubicBezTo>
                  <a:pt x="3794" y="1572"/>
                  <a:pt x="3931" y="1709"/>
                  <a:pt x="4101" y="1709"/>
                </a:cubicBezTo>
                <a:cubicBezTo>
                  <a:pt x="4272" y="1709"/>
                  <a:pt x="4409" y="1572"/>
                  <a:pt x="4409" y="1401"/>
                </a:cubicBezTo>
                <a:cubicBezTo>
                  <a:pt x="4409" y="1230"/>
                  <a:pt x="4272" y="1094"/>
                  <a:pt x="4101" y="1094"/>
                </a:cubicBezTo>
                <a:close/>
                <a:moveTo>
                  <a:pt x="5366" y="1094"/>
                </a:moveTo>
                <a:cubicBezTo>
                  <a:pt x="5195" y="1094"/>
                  <a:pt x="5058" y="1230"/>
                  <a:pt x="5058" y="1401"/>
                </a:cubicBezTo>
                <a:cubicBezTo>
                  <a:pt x="5058" y="1572"/>
                  <a:pt x="5195" y="1709"/>
                  <a:pt x="5366" y="1709"/>
                </a:cubicBezTo>
                <a:cubicBezTo>
                  <a:pt x="5469" y="1709"/>
                  <a:pt x="5571" y="1641"/>
                  <a:pt x="5639" y="1572"/>
                </a:cubicBezTo>
                <a:cubicBezTo>
                  <a:pt x="5571" y="1401"/>
                  <a:pt x="5503" y="1265"/>
                  <a:pt x="5434" y="1094"/>
                </a:cubicBezTo>
                <a:close/>
                <a:moveTo>
                  <a:pt x="308" y="2187"/>
                </a:moveTo>
                <a:cubicBezTo>
                  <a:pt x="137" y="2187"/>
                  <a:pt x="0" y="2324"/>
                  <a:pt x="0" y="2495"/>
                </a:cubicBezTo>
                <a:cubicBezTo>
                  <a:pt x="0" y="2666"/>
                  <a:pt x="137" y="2803"/>
                  <a:pt x="308" y="2803"/>
                </a:cubicBezTo>
                <a:cubicBezTo>
                  <a:pt x="479" y="2803"/>
                  <a:pt x="615" y="2666"/>
                  <a:pt x="615" y="2495"/>
                </a:cubicBezTo>
                <a:cubicBezTo>
                  <a:pt x="615" y="2324"/>
                  <a:pt x="479" y="2187"/>
                  <a:pt x="308" y="2187"/>
                </a:cubicBezTo>
                <a:close/>
                <a:moveTo>
                  <a:pt x="1572" y="2187"/>
                </a:moveTo>
                <a:cubicBezTo>
                  <a:pt x="1402" y="2187"/>
                  <a:pt x="1265" y="2324"/>
                  <a:pt x="1265" y="2495"/>
                </a:cubicBezTo>
                <a:cubicBezTo>
                  <a:pt x="1265" y="2666"/>
                  <a:pt x="1402" y="2803"/>
                  <a:pt x="1572" y="2803"/>
                </a:cubicBezTo>
                <a:cubicBezTo>
                  <a:pt x="1743" y="2803"/>
                  <a:pt x="1880" y="2666"/>
                  <a:pt x="1880" y="2495"/>
                </a:cubicBezTo>
                <a:cubicBezTo>
                  <a:pt x="1880" y="2324"/>
                  <a:pt x="1743" y="2187"/>
                  <a:pt x="1572" y="2187"/>
                </a:cubicBezTo>
                <a:close/>
                <a:moveTo>
                  <a:pt x="2837" y="2187"/>
                </a:moveTo>
                <a:cubicBezTo>
                  <a:pt x="2666" y="2187"/>
                  <a:pt x="2529" y="2324"/>
                  <a:pt x="2529" y="2495"/>
                </a:cubicBezTo>
                <a:cubicBezTo>
                  <a:pt x="2529" y="2666"/>
                  <a:pt x="2666" y="2803"/>
                  <a:pt x="2837" y="2803"/>
                </a:cubicBezTo>
                <a:cubicBezTo>
                  <a:pt x="3008" y="2803"/>
                  <a:pt x="3145" y="2666"/>
                  <a:pt x="3145" y="2495"/>
                </a:cubicBezTo>
                <a:cubicBezTo>
                  <a:pt x="3145" y="2324"/>
                  <a:pt x="3008" y="2187"/>
                  <a:pt x="2837" y="2187"/>
                </a:cubicBezTo>
                <a:close/>
                <a:moveTo>
                  <a:pt x="4101" y="2187"/>
                </a:moveTo>
                <a:cubicBezTo>
                  <a:pt x="3931" y="2187"/>
                  <a:pt x="3794" y="2324"/>
                  <a:pt x="3794" y="2495"/>
                </a:cubicBezTo>
                <a:cubicBezTo>
                  <a:pt x="3794" y="2666"/>
                  <a:pt x="3931" y="2803"/>
                  <a:pt x="4101" y="2803"/>
                </a:cubicBezTo>
                <a:cubicBezTo>
                  <a:pt x="4272" y="2803"/>
                  <a:pt x="4409" y="2666"/>
                  <a:pt x="4409" y="2495"/>
                </a:cubicBezTo>
                <a:cubicBezTo>
                  <a:pt x="4409" y="2324"/>
                  <a:pt x="4272" y="2187"/>
                  <a:pt x="4101" y="2187"/>
                </a:cubicBezTo>
                <a:close/>
                <a:moveTo>
                  <a:pt x="5366" y="2187"/>
                </a:moveTo>
                <a:cubicBezTo>
                  <a:pt x="5195" y="2187"/>
                  <a:pt x="5058" y="2324"/>
                  <a:pt x="5058" y="2495"/>
                </a:cubicBezTo>
                <a:cubicBezTo>
                  <a:pt x="5058" y="2666"/>
                  <a:pt x="5195" y="2803"/>
                  <a:pt x="5366" y="2803"/>
                </a:cubicBezTo>
                <a:cubicBezTo>
                  <a:pt x="5537" y="2803"/>
                  <a:pt x="5674" y="2666"/>
                  <a:pt x="5674" y="2495"/>
                </a:cubicBezTo>
                <a:cubicBezTo>
                  <a:pt x="5674" y="2324"/>
                  <a:pt x="5537" y="2187"/>
                  <a:pt x="5366" y="2187"/>
                </a:cubicBezTo>
                <a:close/>
                <a:moveTo>
                  <a:pt x="308" y="3247"/>
                </a:moveTo>
                <a:cubicBezTo>
                  <a:pt x="205" y="3247"/>
                  <a:pt x="103" y="3315"/>
                  <a:pt x="34" y="3384"/>
                </a:cubicBezTo>
                <a:cubicBezTo>
                  <a:pt x="103" y="3554"/>
                  <a:pt x="171" y="3725"/>
                  <a:pt x="240" y="3862"/>
                </a:cubicBezTo>
                <a:lnTo>
                  <a:pt x="308" y="3862"/>
                </a:lnTo>
                <a:cubicBezTo>
                  <a:pt x="479" y="3862"/>
                  <a:pt x="615" y="3725"/>
                  <a:pt x="615" y="3554"/>
                </a:cubicBezTo>
                <a:cubicBezTo>
                  <a:pt x="615" y="3418"/>
                  <a:pt x="479" y="3247"/>
                  <a:pt x="308" y="3247"/>
                </a:cubicBezTo>
                <a:close/>
                <a:moveTo>
                  <a:pt x="1572" y="3247"/>
                </a:moveTo>
                <a:cubicBezTo>
                  <a:pt x="1402" y="3247"/>
                  <a:pt x="1265" y="3418"/>
                  <a:pt x="1265" y="3554"/>
                </a:cubicBezTo>
                <a:cubicBezTo>
                  <a:pt x="1265" y="3725"/>
                  <a:pt x="1402" y="3862"/>
                  <a:pt x="1572" y="3862"/>
                </a:cubicBezTo>
                <a:cubicBezTo>
                  <a:pt x="1743" y="3862"/>
                  <a:pt x="1880" y="3725"/>
                  <a:pt x="1880" y="3554"/>
                </a:cubicBezTo>
                <a:cubicBezTo>
                  <a:pt x="1880" y="3418"/>
                  <a:pt x="1743" y="3247"/>
                  <a:pt x="1572" y="3247"/>
                </a:cubicBezTo>
                <a:close/>
                <a:moveTo>
                  <a:pt x="2837" y="3247"/>
                </a:moveTo>
                <a:cubicBezTo>
                  <a:pt x="2666" y="3247"/>
                  <a:pt x="2529" y="3418"/>
                  <a:pt x="2529" y="3554"/>
                </a:cubicBezTo>
                <a:cubicBezTo>
                  <a:pt x="2529" y="3725"/>
                  <a:pt x="2666" y="3862"/>
                  <a:pt x="2837" y="3862"/>
                </a:cubicBezTo>
                <a:cubicBezTo>
                  <a:pt x="3008" y="3862"/>
                  <a:pt x="3145" y="3725"/>
                  <a:pt x="3145" y="3554"/>
                </a:cubicBezTo>
                <a:cubicBezTo>
                  <a:pt x="3145" y="3418"/>
                  <a:pt x="3008" y="3247"/>
                  <a:pt x="2837" y="3247"/>
                </a:cubicBezTo>
                <a:close/>
                <a:moveTo>
                  <a:pt x="4101" y="3247"/>
                </a:moveTo>
                <a:cubicBezTo>
                  <a:pt x="3931" y="3247"/>
                  <a:pt x="3794" y="3418"/>
                  <a:pt x="3794" y="3554"/>
                </a:cubicBezTo>
                <a:cubicBezTo>
                  <a:pt x="3794" y="3725"/>
                  <a:pt x="3931" y="3862"/>
                  <a:pt x="4101" y="3862"/>
                </a:cubicBezTo>
                <a:cubicBezTo>
                  <a:pt x="4272" y="3862"/>
                  <a:pt x="4409" y="3725"/>
                  <a:pt x="4409" y="3554"/>
                </a:cubicBezTo>
                <a:cubicBezTo>
                  <a:pt x="4409" y="3418"/>
                  <a:pt x="4272" y="3247"/>
                  <a:pt x="4101" y="3247"/>
                </a:cubicBezTo>
                <a:close/>
                <a:moveTo>
                  <a:pt x="5366" y="3247"/>
                </a:moveTo>
                <a:cubicBezTo>
                  <a:pt x="5195" y="3247"/>
                  <a:pt x="5058" y="3418"/>
                  <a:pt x="5058" y="3554"/>
                </a:cubicBezTo>
                <a:cubicBezTo>
                  <a:pt x="5058" y="3725"/>
                  <a:pt x="5195" y="3862"/>
                  <a:pt x="5366" y="3862"/>
                </a:cubicBezTo>
                <a:lnTo>
                  <a:pt x="5434" y="3862"/>
                </a:lnTo>
                <a:cubicBezTo>
                  <a:pt x="5503" y="3725"/>
                  <a:pt x="5571" y="3554"/>
                  <a:pt x="5639" y="3384"/>
                </a:cubicBezTo>
                <a:cubicBezTo>
                  <a:pt x="5571" y="3315"/>
                  <a:pt x="5469" y="3247"/>
                  <a:pt x="5366" y="3247"/>
                </a:cubicBezTo>
                <a:close/>
                <a:moveTo>
                  <a:pt x="1572" y="4341"/>
                </a:moveTo>
                <a:cubicBezTo>
                  <a:pt x="1402" y="4341"/>
                  <a:pt x="1265" y="4477"/>
                  <a:pt x="1265" y="4648"/>
                </a:cubicBezTo>
                <a:cubicBezTo>
                  <a:pt x="1265" y="4819"/>
                  <a:pt x="1402" y="4956"/>
                  <a:pt x="1572" y="4956"/>
                </a:cubicBezTo>
                <a:cubicBezTo>
                  <a:pt x="1743" y="4956"/>
                  <a:pt x="1880" y="4819"/>
                  <a:pt x="1880" y="4648"/>
                </a:cubicBezTo>
                <a:cubicBezTo>
                  <a:pt x="1880" y="4477"/>
                  <a:pt x="1743" y="4341"/>
                  <a:pt x="1572" y="4341"/>
                </a:cubicBezTo>
                <a:close/>
                <a:moveTo>
                  <a:pt x="2837" y="4341"/>
                </a:moveTo>
                <a:cubicBezTo>
                  <a:pt x="2666" y="4341"/>
                  <a:pt x="2529" y="4477"/>
                  <a:pt x="2529" y="4648"/>
                </a:cubicBezTo>
                <a:cubicBezTo>
                  <a:pt x="2529" y="4819"/>
                  <a:pt x="2666" y="4956"/>
                  <a:pt x="2837" y="4956"/>
                </a:cubicBezTo>
                <a:cubicBezTo>
                  <a:pt x="3008" y="4956"/>
                  <a:pt x="3145" y="4819"/>
                  <a:pt x="3145" y="4648"/>
                </a:cubicBezTo>
                <a:cubicBezTo>
                  <a:pt x="3145" y="4477"/>
                  <a:pt x="3008" y="4341"/>
                  <a:pt x="2837" y="4341"/>
                </a:cubicBezTo>
                <a:close/>
                <a:moveTo>
                  <a:pt x="4101" y="4341"/>
                </a:moveTo>
                <a:cubicBezTo>
                  <a:pt x="3931" y="4341"/>
                  <a:pt x="3794" y="4477"/>
                  <a:pt x="3794" y="4648"/>
                </a:cubicBezTo>
                <a:cubicBezTo>
                  <a:pt x="3794" y="4819"/>
                  <a:pt x="3931" y="4956"/>
                  <a:pt x="4101" y="4956"/>
                </a:cubicBezTo>
                <a:cubicBezTo>
                  <a:pt x="4272" y="4956"/>
                  <a:pt x="4409" y="4819"/>
                  <a:pt x="4409" y="4648"/>
                </a:cubicBezTo>
                <a:cubicBezTo>
                  <a:pt x="4409" y="4477"/>
                  <a:pt x="4272" y="4341"/>
                  <a:pt x="4101" y="43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p:nvPr/>
        </p:nvSpPr>
        <p:spPr>
          <a:xfrm>
            <a:off x="8694446" y="3825113"/>
            <a:ext cx="199100" cy="199100"/>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1"/>
          <p:cNvSpPr/>
          <p:nvPr/>
        </p:nvSpPr>
        <p:spPr>
          <a:xfrm>
            <a:off x="242774" y="3844752"/>
            <a:ext cx="159836" cy="159836"/>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1"/>
          <p:cNvSpPr/>
          <p:nvPr/>
        </p:nvSpPr>
        <p:spPr>
          <a:xfrm>
            <a:off x="8863487" y="775902"/>
            <a:ext cx="159836" cy="159836"/>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1"/>
          <p:cNvSpPr/>
          <p:nvPr/>
        </p:nvSpPr>
        <p:spPr>
          <a:xfrm>
            <a:off x="436600" y="3710775"/>
            <a:ext cx="59400" cy="59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1"/>
          <p:cNvSpPr/>
          <p:nvPr/>
        </p:nvSpPr>
        <p:spPr>
          <a:xfrm>
            <a:off x="8816475" y="1032150"/>
            <a:ext cx="59400" cy="59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21"/>
          <p:cNvGrpSpPr/>
          <p:nvPr/>
        </p:nvGrpSpPr>
        <p:grpSpPr>
          <a:xfrm>
            <a:off x="346683" y="4272056"/>
            <a:ext cx="773588" cy="664198"/>
            <a:chOff x="13327308" y="-248569"/>
            <a:chExt cx="773588" cy="664198"/>
          </a:xfrm>
        </p:grpSpPr>
        <p:sp>
          <p:nvSpPr>
            <p:cNvPr id="174" name="Google Shape;174;p21"/>
            <p:cNvSpPr/>
            <p:nvPr/>
          </p:nvSpPr>
          <p:spPr>
            <a:xfrm rot="-200446">
              <a:off x="13344810" y="-227578"/>
              <a:ext cx="738584" cy="622215"/>
            </a:xfrm>
            <a:custGeom>
              <a:avLst/>
              <a:gdLst/>
              <a:ahLst/>
              <a:cxnLst/>
              <a:rect l="l" t="t" r="r" b="b"/>
              <a:pathLst>
                <a:path w="7007" h="5903" extrusionOk="0">
                  <a:moveTo>
                    <a:pt x="1083" y="1"/>
                  </a:moveTo>
                  <a:cubicBezTo>
                    <a:pt x="909" y="1"/>
                    <a:pt x="729" y="20"/>
                    <a:pt x="547" y="59"/>
                  </a:cubicBezTo>
                  <a:cubicBezTo>
                    <a:pt x="206" y="161"/>
                    <a:pt x="1" y="503"/>
                    <a:pt x="103" y="845"/>
                  </a:cubicBezTo>
                  <a:cubicBezTo>
                    <a:pt x="160" y="1127"/>
                    <a:pt x="425" y="1315"/>
                    <a:pt x="689" y="1315"/>
                  </a:cubicBezTo>
                  <a:cubicBezTo>
                    <a:pt x="745" y="1315"/>
                    <a:pt x="801" y="1307"/>
                    <a:pt x="855" y="1289"/>
                  </a:cubicBezTo>
                  <a:cubicBezTo>
                    <a:pt x="946" y="1266"/>
                    <a:pt x="1030" y="1255"/>
                    <a:pt x="1107" y="1255"/>
                  </a:cubicBezTo>
                  <a:cubicBezTo>
                    <a:pt x="1261" y="1255"/>
                    <a:pt x="1390" y="1300"/>
                    <a:pt x="1504" y="1391"/>
                  </a:cubicBezTo>
                  <a:cubicBezTo>
                    <a:pt x="1675" y="1528"/>
                    <a:pt x="1744" y="1699"/>
                    <a:pt x="1744" y="1904"/>
                  </a:cubicBezTo>
                  <a:cubicBezTo>
                    <a:pt x="1709" y="1904"/>
                    <a:pt x="1709" y="1938"/>
                    <a:pt x="1675" y="1972"/>
                  </a:cubicBezTo>
                  <a:cubicBezTo>
                    <a:pt x="1573" y="2075"/>
                    <a:pt x="1470" y="2246"/>
                    <a:pt x="1299" y="2485"/>
                  </a:cubicBezTo>
                  <a:cubicBezTo>
                    <a:pt x="958" y="2895"/>
                    <a:pt x="958" y="3408"/>
                    <a:pt x="1197" y="3818"/>
                  </a:cubicBezTo>
                  <a:cubicBezTo>
                    <a:pt x="1521" y="4331"/>
                    <a:pt x="2207" y="4545"/>
                    <a:pt x="2852" y="4545"/>
                  </a:cubicBezTo>
                  <a:cubicBezTo>
                    <a:pt x="3024" y="4545"/>
                    <a:pt x="3192" y="4530"/>
                    <a:pt x="3350" y="4502"/>
                  </a:cubicBezTo>
                  <a:lnTo>
                    <a:pt x="3521" y="4467"/>
                  </a:lnTo>
                  <a:cubicBezTo>
                    <a:pt x="3660" y="4439"/>
                    <a:pt x="3799" y="4409"/>
                    <a:pt x="3954" y="4409"/>
                  </a:cubicBezTo>
                  <a:cubicBezTo>
                    <a:pt x="4368" y="4409"/>
                    <a:pt x="4890" y="4627"/>
                    <a:pt x="5811" y="5698"/>
                  </a:cubicBezTo>
                  <a:cubicBezTo>
                    <a:pt x="5947" y="5834"/>
                    <a:pt x="6152" y="5903"/>
                    <a:pt x="6357" y="5903"/>
                  </a:cubicBezTo>
                  <a:cubicBezTo>
                    <a:pt x="6460" y="5869"/>
                    <a:pt x="6597" y="5834"/>
                    <a:pt x="6699" y="5732"/>
                  </a:cubicBezTo>
                  <a:cubicBezTo>
                    <a:pt x="6973" y="5527"/>
                    <a:pt x="7007" y="5117"/>
                    <a:pt x="6768" y="4843"/>
                  </a:cubicBezTo>
                  <a:cubicBezTo>
                    <a:pt x="5555" y="3479"/>
                    <a:pt x="4697" y="3142"/>
                    <a:pt x="3973" y="3142"/>
                  </a:cubicBezTo>
                  <a:cubicBezTo>
                    <a:pt x="3717" y="3142"/>
                    <a:pt x="3479" y="3184"/>
                    <a:pt x="3247" y="3237"/>
                  </a:cubicBezTo>
                  <a:lnTo>
                    <a:pt x="3111" y="3271"/>
                  </a:lnTo>
                  <a:cubicBezTo>
                    <a:pt x="3015" y="3290"/>
                    <a:pt x="2922" y="3299"/>
                    <a:pt x="2835" y="3299"/>
                  </a:cubicBezTo>
                  <a:cubicBezTo>
                    <a:pt x="2610" y="3299"/>
                    <a:pt x="2423" y="3243"/>
                    <a:pt x="2325" y="3169"/>
                  </a:cubicBezTo>
                  <a:cubicBezTo>
                    <a:pt x="2461" y="2998"/>
                    <a:pt x="2564" y="2861"/>
                    <a:pt x="2632" y="2793"/>
                  </a:cubicBezTo>
                  <a:cubicBezTo>
                    <a:pt x="2837" y="2519"/>
                    <a:pt x="2974" y="2348"/>
                    <a:pt x="3008" y="1938"/>
                  </a:cubicBezTo>
                  <a:cubicBezTo>
                    <a:pt x="3042" y="1391"/>
                    <a:pt x="2735" y="776"/>
                    <a:pt x="2290" y="400"/>
                  </a:cubicBezTo>
                  <a:cubicBezTo>
                    <a:pt x="1946" y="130"/>
                    <a:pt x="1531" y="1"/>
                    <a:pt x="1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1"/>
            <p:cNvSpPr/>
            <p:nvPr/>
          </p:nvSpPr>
          <p:spPr>
            <a:xfrm rot="-200446">
              <a:off x="13353572" y="-172924"/>
              <a:ext cx="663008" cy="569301"/>
            </a:xfrm>
            <a:custGeom>
              <a:avLst/>
              <a:gdLst/>
              <a:ahLst/>
              <a:cxnLst/>
              <a:rect l="l" t="t" r="r" b="b"/>
              <a:pathLst>
                <a:path w="6290" h="5401" extrusionOk="0">
                  <a:moveTo>
                    <a:pt x="35" y="1"/>
                  </a:moveTo>
                  <a:cubicBezTo>
                    <a:pt x="1" y="138"/>
                    <a:pt x="1" y="240"/>
                    <a:pt x="35" y="343"/>
                  </a:cubicBezTo>
                  <a:cubicBezTo>
                    <a:pt x="92" y="625"/>
                    <a:pt x="357" y="813"/>
                    <a:pt x="621" y="813"/>
                  </a:cubicBezTo>
                  <a:cubicBezTo>
                    <a:pt x="677" y="813"/>
                    <a:pt x="733" y="805"/>
                    <a:pt x="787" y="787"/>
                  </a:cubicBezTo>
                  <a:cubicBezTo>
                    <a:pt x="878" y="764"/>
                    <a:pt x="962" y="753"/>
                    <a:pt x="1039" y="753"/>
                  </a:cubicBezTo>
                  <a:cubicBezTo>
                    <a:pt x="1193" y="753"/>
                    <a:pt x="1322" y="798"/>
                    <a:pt x="1436" y="889"/>
                  </a:cubicBezTo>
                  <a:cubicBezTo>
                    <a:pt x="1607" y="1026"/>
                    <a:pt x="1676" y="1197"/>
                    <a:pt x="1676" y="1402"/>
                  </a:cubicBezTo>
                  <a:cubicBezTo>
                    <a:pt x="1641" y="1402"/>
                    <a:pt x="1641" y="1436"/>
                    <a:pt x="1607" y="1470"/>
                  </a:cubicBezTo>
                  <a:cubicBezTo>
                    <a:pt x="1505" y="1573"/>
                    <a:pt x="1402" y="1744"/>
                    <a:pt x="1231" y="1983"/>
                  </a:cubicBezTo>
                  <a:cubicBezTo>
                    <a:pt x="890" y="2393"/>
                    <a:pt x="890" y="2906"/>
                    <a:pt x="1129" y="3316"/>
                  </a:cubicBezTo>
                  <a:cubicBezTo>
                    <a:pt x="1453" y="3829"/>
                    <a:pt x="2139" y="4043"/>
                    <a:pt x="2784" y="4043"/>
                  </a:cubicBezTo>
                  <a:cubicBezTo>
                    <a:pt x="2956" y="4043"/>
                    <a:pt x="3124" y="4028"/>
                    <a:pt x="3282" y="4000"/>
                  </a:cubicBezTo>
                  <a:lnTo>
                    <a:pt x="3453" y="3965"/>
                  </a:lnTo>
                  <a:cubicBezTo>
                    <a:pt x="3592" y="3937"/>
                    <a:pt x="3731" y="3907"/>
                    <a:pt x="3886" y="3907"/>
                  </a:cubicBezTo>
                  <a:cubicBezTo>
                    <a:pt x="4300" y="3907"/>
                    <a:pt x="4822" y="4125"/>
                    <a:pt x="5743" y="5196"/>
                  </a:cubicBezTo>
                  <a:cubicBezTo>
                    <a:pt x="5879" y="5332"/>
                    <a:pt x="6084" y="5401"/>
                    <a:pt x="6289" y="5401"/>
                  </a:cubicBezTo>
                  <a:cubicBezTo>
                    <a:pt x="6289" y="5401"/>
                    <a:pt x="5630" y="3588"/>
                    <a:pt x="3988" y="3588"/>
                  </a:cubicBezTo>
                  <a:cubicBezTo>
                    <a:pt x="3958" y="3588"/>
                    <a:pt x="3928" y="3588"/>
                    <a:pt x="3897" y="3589"/>
                  </a:cubicBezTo>
                  <a:cubicBezTo>
                    <a:pt x="3657" y="3604"/>
                    <a:pt x="3410" y="3614"/>
                    <a:pt x="3167" y="3614"/>
                  </a:cubicBezTo>
                  <a:cubicBezTo>
                    <a:pt x="2271" y="3614"/>
                    <a:pt x="1449" y="3478"/>
                    <a:pt x="1368" y="2940"/>
                  </a:cubicBezTo>
                  <a:cubicBezTo>
                    <a:pt x="1197" y="1573"/>
                    <a:pt x="2735" y="2086"/>
                    <a:pt x="2017" y="650"/>
                  </a:cubicBezTo>
                  <a:cubicBezTo>
                    <a:pt x="1676" y="35"/>
                    <a:pt x="582"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 name="Google Shape;176;p21"/>
          <p:cNvCxnSpPr/>
          <p:nvPr/>
        </p:nvCxnSpPr>
        <p:spPr>
          <a:xfrm>
            <a:off x="-31400" y="264575"/>
            <a:ext cx="8484900" cy="0"/>
          </a:xfrm>
          <a:prstGeom prst="straightConnector1">
            <a:avLst/>
          </a:prstGeom>
          <a:noFill/>
          <a:ln w="38100" cap="flat" cmpd="sng">
            <a:solidFill>
              <a:schemeClr val="accent3"/>
            </a:solidFill>
            <a:prstDash val="solid"/>
            <a:round/>
            <a:headEnd type="none" w="med" len="med"/>
            <a:tailEnd type="oval"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hasCustomPrompt="1"/>
          </p:nvPr>
        </p:nvSpPr>
        <p:spPr>
          <a:xfrm>
            <a:off x="5203563" y="688978"/>
            <a:ext cx="2793900" cy="1311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rot="-371">
            <a:off x="5174425" y="3769782"/>
            <a:ext cx="2778000" cy="663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7" name="Google Shape;17;p3"/>
          <p:cNvSpPr txBox="1">
            <a:spLocks noGrp="1"/>
          </p:cNvSpPr>
          <p:nvPr>
            <p:ph type="ctrTitle" idx="2"/>
          </p:nvPr>
        </p:nvSpPr>
        <p:spPr>
          <a:xfrm>
            <a:off x="4883075" y="1941125"/>
            <a:ext cx="3360600" cy="18285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6100">
                <a:latin typeface="Fredoka"/>
                <a:ea typeface="Fredoka"/>
                <a:cs typeface="Fredoka"/>
                <a:sym typeface="Fredoka"/>
              </a:defRPr>
            </a:lvl1pPr>
            <a:lvl2pPr lvl="1" algn="ctr" rtl="0">
              <a:lnSpc>
                <a:spcPct val="90000"/>
              </a:lnSpc>
              <a:spcBef>
                <a:spcPts val="0"/>
              </a:spcBef>
              <a:spcAft>
                <a:spcPts val="0"/>
              </a:spcAft>
              <a:buClr>
                <a:srgbClr val="191919"/>
              </a:buClr>
              <a:buSzPts val="5200"/>
              <a:buNone/>
              <a:defRPr sz="5200">
                <a:solidFill>
                  <a:srgbClr val="191919"/>
                </a:solidFill>
              </a:defRPr>
            </a:lvl2pPr>
            <a:lvl3pPr lvl="2" algn="ctr" rtl="0">
              <a:lnSpc>
                <a:spcPct val="90000"/>
              </a:lnSpc>
              <a:spcBef>
                <a:spcPts val="0"/>
              </a:spcBef>
              <a:spcAft>
                <a:spcPts val="0"/>
              </a:spcAft>
              <a:buClr>
                <a:srgbClr val="191919"/>
              </a:buClr>
              <a:buSzPts val="5200"/>
              <a:buNone/>
              <a:defRPr sz="5200">
                <a:solidFill>
                  <a:srgbClr val="191919"/>
                </a:solidFill>
              </a:defRPr>
            </a:lvl3pPr>
            <a:lvl4pPr lvl="3" algn="ctr" rtl="0">
              <a:lnSpc>
                <a:spcPct val="90000"/>
              </a:lnSpc>
              <a:spcBef>
                <a:spcPts val="0"/>
              </a:spcBef>
              <a:spcAft>
                <a:spcPts val="0"/>
              </a:spcAft>
              <a:buClr>
                <a:srgbClr val="191919"/>
              </a:buClr>
              <a:buSzPts val="5200"/>
              <a:buNone/>
              <a:defRPr sz="5200">
                <a:solidFill>
                  <a:srgbClr val="191919"/>
                </a:solidFill>
              </a:defRPr>
            </a:lvl4pPr>
            <a:lvl5pPr lvl="4" algn="ctr" rtl="0">
              <a:lnSpc>
                <a:spcPct val="90000"/>
              </a:lnSpc>
              <a:spcBef>
                <a:spcPts val="0"/>
              </a:spcBef>
              <a:spcAft>
                <a:spcPts val="0"/>
              </a:spcAft>
              <a:buClr>
                <a:srgbClr val="191919"/>
              </a:buClr>
              <a:buSzPts val="5200"/>
              <a:buNone/>
              <a:defRPr sz="5200">
                <a:solidFill>
                  <a:srgbClr val="191919"/>
                </a:solidFill>
              </a:defRPr>
            </a:lvl5pPr>
            <a:lvl6pPr lvl="5" algn="ctr" rtl="0">
              <a:lnSpc>
                <a:spcPct val="90000"/>
              </a:lnSpc>
              <a:spcBef>
                <a:spcPts val="0"/>
              </a:spcBef>
              <a:spcAft>
                <a:spcPts val="0"/>
              </a:spcAft>
              <a:buClr>
                <a:srgbClr val="191919"/>
              </a:buClr>
              <a:buSzPts val="5200"/>
              <a:buNone/>
              <a:defRPr sz="5200">
                <a:solidFill>
                  <a:srgbClr val="191919"/>
                </a:solidFill>
              </a:defRPr>
            </a:lvl6pPr>
            <a:lvl7pPr lvl="6" algn="ctr" rtl="0">
              <a:lnSpc>
                <a:spcPct val="90000"/>
              </a:lnSpc>
              <a:spcBef>
                <a:spcPts val="0"/>
              </a:spcBef>
              <a:spcAft>
                <a:spcPts val="0"/>
              </a:spcAft>
              <a:buClr>
                <a:srgbClr val="191919"/>
              </a:buClr>
              <a:buSzPts val="5200"/>
              <a:buNone/>
              <a:defRPr sz="5200">
                <a:solidFill>
                  <a:srgbClr val="191919"/>
                </a:solidFill>
              </a:defRPr>
            </a:lvl7pPr>
            <a:lvl8pPr lvl="7" algn="ctr" rtl="0">
              <a:lnSpc>
                <a:spcPct val="90000"/>
              </a:lnSpc>
              <a:spcBef>
                <a:spcPts val="0"/>
              </a:spcBef>
              <a:spcAft>
                <a:spcPts val="0"/>
              </a:spcAft>
              <a:buClr>
                <a:srgbClr val="191919"/>
              </a:buClr>
              <a:buSzPts val="5200"/>
              <a:buNone/>
              <a:defRPr sz="5200">
                <a:solidFill>
                  <a:srgbClr val="191919"/>
                </a:solidFill>
              </a:defRPr>
            </a:lvl8pPr>
            <a:lvl9pPr lvl="8" algn="ctr" rtl="0">
              <a:lnSpc>
                <a:spcPct val="90000"/>
              </a:lnSpc>
              <a:spcBef>
                <a:spcPts val="0"/>
              </a:spcBef>
              <a:spcAft>
                <a:spcPts val="0"/>
              </a:spcAft>
              <a:buClr>
                <a:srgbClr val="191919"/>
              </a:buClr>
              <a:buSzPts val="5200"/>
              <a:buNone/>
              <a:defRPr sz="5200">
                <a:solidFill>
                  <a:srgbClr val="191919"/>
                </a:solidFill>
              </a:defRPr>
            </a:lvl9pPr>
          </a:lstStyle>
          <a:p>
            <a:endParaRPr/>
          </a:p>
        </p:txBody>
      </p:sp>
      <p:sp>
        <p:nvSpPr>
          <p:cNvPr id="18" name="Google Shape;18;p3"/>
          <p:cNvSpPr/>
          <p:nvPr/>
        </p:nvSpPr>
        <p:spPr>
          <a:xfrm>
            <a:off x="-40736" y="1827683"/>
            <a:ext cx="831354" cy="726153"/>
          </a:xfrm>
          <a:custGeom>
            <a:avLst/>
            <a:gdLst/>
            <a:ahLst/>
            <a:cxnLst/>
            <a:rect l="l" t="t" r="r" b="b"/>
            <a:pathLst>
              <a:path w="5674" h="4956" extrusionOk="0">
                <a:moveTo>
                  <a:pt x="1572" y="0"/>
                </a:moveTo>
                <a:cubicBezTo>
                  <a:pt x="1402" y="0"/>
                  <a:pt x="1265" y="137"/>
                  <a:pt x="1265" y="308"/>
                </a:cubicBezTo>
                <a:cubicBezTo>
                  <a:pt x="1265" y="479"/>
                  <a:pt x="1402" y="615"/>
                  <a:pt x="1572" y="615"/>
                </a:cubicBezTo>
                <a:cubicBezTo>
                  <a:pt x="1743" y="615"/>
                  <a:pt x="1880" y="479"/>
                  <a:pt x="1880" y="308"/>
                </a:cubicBezTo>
                <a:cubicBezTo>
                  <a:pt x="1880" y="137"/>
                  <a:pt x="1743" y="0"/>
                  <a:pt x="1572" y="0"/>
                </a:cubicBezTo>
                <a:close/>
                <a:moveTo>
                  <a:pt x="2837" y="0"/>
                </a:moveTo>
                <a:cubicBezTo>
                  <a:pt x="2666" y="0"/>
                  <a:pt x="2529" y="137"/>
                  <a:pt x="2529" y="308"/>
                </a:cubicBezTo>
                <a:cubicBezTo>
                  <a:pt x="2529" y="479"/>
                  <a:pt x="2666" y="615"/>
                  <a:pt x="2837" y="615"/>
                </a:cubicBezTo>
                <a:cubicBezTo>
                  <a:pt x="3008" y="615"/>
                  <a:pt x="3145" y="479"/>
                  <a:pt x="3145" y="308"/>
                </a:cubicBezTo>
                <a:cubicBezTo>
                  <a:pt x="3145" y="137"/>
                  <a:pt x="3008" y="0"/>
                  <a:pt x="2837" y="0"/>
                </a:cubicBezTo>
                <a:close/>
                <a:moveTo>
                  <a:pt x="4101" y="0"/>
                </a:moveTo>
                <a:cubicBezTo>
                  <a:pt x="3931" y="0"/>
                  <a:pt x="3794" y="137"/>
                  <a:pt x="3794" y="308"/>
                </a:cubicBezTo>
                <a:cubicBezTo>
                  <a:pt x="3794" y="479"/>
                  <a:pt x="3931" y="615"/>
                  <a:pt x="4101" y="615"/>
                </a:cubicBezTo>
                <a:cubicBezTo>
                  <a:pt x="4272" y="615"/>
                  <a:pt x="4409" y="479"/>
                  <a:pt x="4409" y="308"/>
                </a:cubicBezTo>
                <a:cubicBezTo>
                  <a:pt x="4409" y="137"/>
                  <a:pt x="4272" y="0"/>
                  <a:pt x="4101" y="0"/>
                </a:cubicBezTo>
                <a:close/>
                <a:moveTo>
                  <a:pt x="240" y="1094"/>
                </a:moveTo>
                <a:cubicBezTo>
                  <a:pt x="171" y="1265"/>
                  <a:pt x="103" y="1401"/>
                  <a:pt x="34" y="1572"/>
                </a:cubicBezTo>
                <a:cubicBezTo>
                  <a:pt x="103" y="1641"/>
                  <a:pt x="205" y="1709"/>
                  <a:pt x="308" y="1709"/>
                </a:cubicBezTo>
                <a:cubicBezTo>
                  <a:pt x="479" y="1709"/>
                  <a:pt x="615" y="1572"/>
                  <a:pt x="615" y="1401"/>
                </a:cubicBezTo>
                <a:cubicBezTo>
                  <a:pt x="615" y="1230"/>
                  <a:pt x="479" y="1094"/>
                  <a:pt x="308" y="1094"/>
                </a:cubicBezTo>
                <a:close/>
                <a:moveTo>
                  <a:pt x="1572" y="1094"/>
                </a:moveTo>
                <a:cubicBezTo>
                  <a:pt x="1402" y="1094"/>
                  <a:pt x="1265" y="1230"/>
                  <a:pt x="1265" y="1401"/>
                </a:cubicBezTo>
                <a:cubicBezTo>
                  <a:pt x="1265" y="1572"/>
                  <a:pt x="1402" y="1709"/>
                  <a:pt x="1572" y="1709"/>
                </a:cubicBezTo>
                <a:cubicBezTo>
                  <a:pt x="1743" y="1709"/>
                  <a:pt x="1880" y="1572"/>
                  <a:pt x="1880" y="1401"/>
                </a:cubicBezTo>
                <a:cubicBezTo>
                  <a:pt x="1880" y="1230"/>
                  <a:pt x="1743" y="1094"/>
                  <a:pt x="1572" y="1094"/>
                </a:cubicBezTo>
                <a:close/>
                <a:moveTo>
                  <a:pt x="2837" y="1094"/>
                </a:moveTo>
                <a:cubicBezTo>
                  <a:pt x="2666" y="1094"/>
                  <a:pt x="2529" y="1230"/>
                  <a:pt x="2529" y="1401"/>
                </a:cubicBezTo>
                <a:cubicBezTo>
                  <a:pt x="2529" y="1572"/>
                  <a:pt x="2666" y="1709"/>
                  <a:pt x="2837" y="1709"/>
                </a:cubicBezTo>
                <a:cubicBezTo>
                  <a:pt x="3008" y="1709"/>
                  <a:pt x="3145" y="1572"/>
                  <a:pt x="3145" y="1401"/>
                </a:cubicBezTo>
                <a:cubicBezTo>
                  <a:pt x="3145" y="1230"/>
                  <a:pt x="3008" y="1094"/>
                  <a:pt x="2837" y="1094"/>
                </a:cubicBezTo>
                <a:close/>
                <a:moveTo>
                  <a:pt x="4101" y="1094"/>
                </a:moveTo>
                <a:cubicBezTo>
                  <a:pt x="3931" y="1094"/>
                  <a:pt x="3794" y="1230"/>
                  <a:pt x="3794" y="1401"/>
                </a:cubicBezTo>
                <a:cubicBezTo>
                  <a:pt x="3794" y="1572"/>
                  <a:pt x="3931" y="1709"/>
                  <a:pt x="4101" y="1709"/>
                </a:cubicBezTo>
                <a:cubicBezTo>
                  <a:pt x="4272" y="1709"/>
                  <a:pt x="4409" y="1572"/>
                  <a:pt x="4409" y="1401"/>
                </a:cubicBezTo>
                <a:cubicBezTo>
                  <a:pt x="4409" y="1230"/>
                  <a:pt x="4272" y="1094"/>
                  <a:pt x="4101" y="1094"/>
                </a:cubicBezTo>
                <a:close/>
                <a:moveTo>
                  <a:pt x="5366" y="1094"/>
                </a:moveTo>
                <a:cubicBezTo>
                  <a:pt x="5195" y="1094"/>
                  <a:pt x="5058" y="1230"/>
                  <a:pt x="5058" y="1401"/>
                </a:cubicBezTo>
                <a:cubicBezTo>
                  <a:pt x="5058" y="1572"/>
                  <a:pt x="5195" y="1709"/>
                  <a:pt x="5366" y="1709"/>
                </a:cubicBezTo>
                <a:cubicBezTo>
                  <a:pt x="5469" y="1709"/>
                  <a:pt x="5571" y="1641"/>
                  <a:pt x="5639" y="1572"/>
                </a:cubicBezTo>
                <a:cubicBezTo>
                  <a:pt x="5571" y="1401"/>
                  <a:pt x="5503" y="1265"/>
                  <a:pt x="5434" y="1094"/>
                </a:cubicBezTo>
                <a:close/>
                <a:moveTo>
                  <a:pt x="308" y="2187"/>
                </a:moveTo>
                <a:cubicBezTo>
                  <a:pt x="137" y="2187"/>
                  <a:pt x="0" y="2324"/>
                  <a:pt x="0" y="2495"/>
                </a:cubicBezTo>
                <a:cubicBezTo>
                  <a:pt x="0" y="2666"/>
                  <a:pt x="137" y="2803"/>
                  <a:pt x="308" y="2803"/>
                </a:cubicBezTo>
                <a:cubicBezTo>
                  <a:pt x="479" y="2803"/>
                  <a:pt x="615" y="2666"/>
                  <a:pt x="615" y="2495"/>
                </a:cubicBezTo>
                <a:cubicBezTo>
                  <a:pt x="615" y="2324"/>
                  <a:pt x="479" y="2187"/>
                  <a:pt x="308" y="2187"/>
                </a:cubicBezTo>
                <a:close/>
                <a:moveTo>
                  <a:pt x="1572" y="2187"/>
                </a:moveTo>
                <a:cubicBezTo>
                  <a:pt x="1402" y="2187"/>
                  <a:pt x="1265" y="2324"/>
                  <a:pt x="1265" y="2495"/>
                </a:cubicBezTo>
                <a:cubicBezTo>
                  <a:pt x="1265" y="2666"/>
                  <a:pt x="1402" y="2803"/>
                  <a:pt x="1572" y="2803"/>
                </a:cubicBezTo>
                <a:cubicBezTo>
                  <a:pt x="1743" y="2803"/>
                  <a:pt x="1880" y="2666"/>
                  <a:pt x="1880" y="2495"/>
                </a:cubicBezTo>
                <a:cubicBezTo>
                  <a:pt x="1880" y="2324"/>
                  <a:pt x="1743" y="2187"/>
                  <a:pt x="1572" y="2187"/>
                </a:cubicBezTo>
                <a:close/>
                <a:moveTo>
                  <a:pt x="2837" y="2187"/>
                </a:moveTo>
                <a:cubicBezTo>
                  <a:pt x="2666" y="2187"/>
                  <a:pt x="2529" y="2324"/>
                  <a:pt x="2529" y="2495"/>
                </a:cubicBezTo>
                <a:cubicBezTo>
                  <a:pt x="2529" y="2666"/>
                  <a:pt x="2666" y="2803"/>
                  <a:pt x="2837" y="2803"/>
                </a:cubicBezTo>
                <a:cubicBezTo>
                  <a:pt x="3008" y="2803"/>
                  <a:pt x="3145" y="2666"/>
                  <a:pt x="3145" y="2495"/>
                </a:cubicBezTo>
                <a:cubicBezTo>
                  <a:pt x="3145" y="2324"/>
                  <a:pt x="3008" y="2187"/>
                  <a:pt x="2837" y="2187"/>
                </a:cubicBezTo>
                <a:close/>
                <a:moveTo>
                  <a:pt x="4101" y="2187"/>
                </a:moveTo>
                <a:cubicBezTo>
                  <a:pt x="3931" y="2187"/>
                  <a:pt x="3794" y="2324"/>
                  <a:pt x="3794" y="2495"/>
                </a:cubicBezTo>
                <a:cubicBezTo>
                  <a:pt x="3794" y="2666"/>
                  <a:pt x="3931" y="2803"/>
                  <a:pt x="4101" y="2803"/>
                </a:cubicBezTo>
                <a:cubicBezTo>
                  <a:pt x="4272" y="2803"/>
                  <a:pt x="4409" y="2666"/>
                  <a:pt x="4409" y="2495"/>
                </a:cubicBezTo>
                <a:cubicBezTo>
                  <a:pt x="4409" y="2324"/>
                  <a:pt x="4272" y="2187"/>
                  <a:pt x="4101" y="2187"/>
                </a:cubicBezTo>
                <a:close/>
                <a:moveTo>
                  <a:pt x="5366" y="2187"/>
                </a:moveTo>
                <a:cubicBezTo>
                  <a:pt x="5195" y="2187"/>
                  <a:pt x="5058" y="2324"/>
                  <a:pt x="5058" y="2495"/>
                </a:cubicBezTo>
                <a:cubicBezTo>
                  <a:pt x="5058" y="2666"/>
                  <a:pt x="5195" y="2803"/>
                  <a:pt x="5366" y="2803"/>
                </a:cubicBezTo>
                <a:cubicBezTo>
                  <a:pt x="5537" y="2803"/>
                  <a:pt x="5674" y="2666"/>
                  <a:pt x="5674" y="2495"/>
                </a:cubicBezTo>
                <a:cubicBezTo>
                  <a:pt x="5674" y="2324"/>
                  <a:pt x="5537" y="2187"/>
                  <a:pt x="5366" y="2187"/>
                </a:cubicBezTo>
                <a:close/>
                <a:moveTo>
                  <a:pt x="308" y="3247"/>
                </a:moveTo>
                <a:cubicBezTo>
                  <a:pt x="205" y="3247"/>
                  <a:pt x="103" y="3315"/>
                  <a:pt x="34" y="3384"/>
                </a:cubicBezTo>
                <a:cubicBezTo>
                  <a:pt x="103" y="3554"/>
                  <a:pt x="171" y="3725"/>
                  <a:pt x="240" y="3862"/>
                </a:cubicBezTo>
                <a:lnTo>
                  <a:pt x="308" y="3862"/>
                </a:lnTo>
                <a:cubicBezTo>
                  <a:pt x="479" y="3862"/>
                  <a:pt x="615" y="3725"/>
                  <a:pt x="615" y="3554"/>
                </a:cubicBezTo>
                <a:cubicBezTo>
                  <a:pt x="615" y="3418"/>
                  <a:pt x="479" y="3247"/>
                  <a:pt x="308" y="3247"/>
                </a:cubicBezTo>
                <a:close/>
                <a:moveTo>
                  <a:pt x="1572" y="3247"/>
                </a:moveTo>
                <a:cubicBezTo>
                  <a:pt x="1402" y="3247"/>
                  <a:pt x="1265" y="3418"/>
                  <a:pt x="1265" y="3554"/>
                </a:cubicBezTo>
                <a:cubicBezTo>
                  <a:pt x="1265" y="3725"/>
                  <a:pt x="1402" y="3862"/>
                  <a:pt x="1572" y="3862"/>
                </a:cubicBezTo>
                <a:cubicBezTo>
                  <a:pt x="1743" y="3862"/>
                  <a:pt x="1880" y="3725"/>
                  <a:pt x="1880" y="3554"/>
                </a:cubicBezTo>
                <a:cubicBezTo>
                  <a:pt x="1880" y="3418"/>
                  <a:pt x="1743" y="3247"/>
                  <a:pt x="1572" y="3247"/>
                </a:cubicBezTo>
                <a:close/>
                <a:moveTo>
                  <a:pt x="2837" y="3247"/>
                </a:moveTo>
                <a:cubicBezTo>
                  <a:pt x="2666" y="3247"/>
                  <a:pt x="2529" y="3418"/>
                  <a:pt x="2529" y="3554"/>
                </a:cubicBezTo>
                <a:cubicBezTo>
                  <a:pt x="2529" y="3725"/>
                  <a:pt x="2666" y="3862"/>
                  <a:pt x="2837" y="3862"/>
                </a:cubicBezTo>
                <a:cubicBezTo>
                  <a:pt x="3008" y="3862"/>
                  <a:pt x="3145" y="3725"/>
                  <a:pt x="3145" y="3554"/>
                </a:cubicBezTo>
                <a:cubicBezTo>
                  <a:pt x="3145" y="3418"/>
                  <a:pt x="3008" y="3247"/>
                  <a:pt x="2837" y="3247"/>
                </a:cubicBezTo>
                <a:close/>
                <a:moveTo>
                  <a:pt x="4101" y="3247"/>
                </a:moveTo>
                <a:cubicBezTo>
                  <a:pt x="3931" y="3247"/>
                  <a:pt x="3794" y="3418"/>
                  <a:pt x="3794" y="3554"/>
                </a:cubicBezTo>
                <a:cubicBezTo>
                  <a:pt x="3794" y="3725"/>
                  <a:pt x="3931" y="3862"/>
                  <a:pt x="4101" y="3862"/>
                </a:cubicBezTo>
                <a:cubicBezTo>
                  <a:pt x="4272" y="3862"/>
                  <a:pt x="4409" y="3725"/>
                  <a:pt x="4409" y="3554"/>
                </a:cubicBezTo>
                <a:cubicBezTo>
                  <a:pt x="4409" y="3418"/>
                  <a:pt x="4272" y="3247"/>
                  <a:pt x="4101" y="3247"/>
                </a:cubicBezTo>
                <a:close/>
                <a:moveTo>
                  <a:pt x="5366" y="3247"/>
                </a:moveTo>
                <a:cubicBezTo>
                  <a:pt x="5195" y="3247"/>
                  <a:pt x="5058" y="3418"/>
                  <a:pt x="5058" y="3554"/>
                </a:cubicBezTo>
                <a:cubicBezTo>
                  <a:pt x="5058" y="3725"/>
                  <a:pt x="5195" y="3862"/>
                  <a:pt x="5366" y="3862"/>
                </a:cubicBezTo>
                <a:lnTo>
                  <a:pt x="5434" y="3862"/>
                </a:lnTo>
                <a:cubicBezTo>
                  <a:pt x="5503" y="3725"/>
                  <a:pt x="5571" y="3554"/>
                  <a:pt x="5639" y="3384"/>
                </a:cubicBezTo>
                <a:cubicBezTo>
                  <a:pt x="5571" y="3315"/>
                  <a:pt x="5469" y="3247"/>
                  <a:pt x="5366" y="3247"/>
                </a:cubicBezTo>
                <a:close/>
                <a:moveTo>
                  <a:pt x="1572" y="4341"/>
                </a:moveTo>
                <a:cubicBezTo>
                  <a:pt x="1402" y="4341"/>
                  <a:pt x="1265" y="4477"/>
                  <a:pt x="1265" y="4648"/>
                </a:cubicBezTo>
                <a:cubicBezTo>
                  <a:pt x="1265" y="4819"/>
                  <a:pt x="1402" y="4956"/>
                  <a:pt x="1572" y="4956"/>
                </a:cubicBezTo>
                <a:cubicBezTo>
                  <a:pt x="1743" y="4956"/>
                  <a:pt x="1880" y="4819"/>
                  <a:pt x="1880" y="4648"/>
                </a:cubicBezTo>
                <a:cubicBezTo>
                  <a:pt x="1880" y="4477"/>
                  <a:pt x="1743" y="4341"/>
                  <a:pt x="1572" y="4341"/>
                </a:cubicBezTo>
                <a:close/>
                <a:moveTo>
                  <a:pt x="2837" y="4341"/>
                </a:moveTo>
                <a:cubicBezTo>
                  <a:pt x="2666" y="4341"/>
                  <a:pt x="2529" y="4477"/>
                  <a:pt x="2529" y="4648"/>
                </a:cubicBezTo>
                <a:cubicBezTo>
                  <a:pt x="2529" y="4819"/>
                  <a:pt x="2666" y="4956"/>
                  <a:pt x="2837" y="4956"/>
                </a:cubicBezTo>
                <a:cubicBezTo>
                  <a:pt x="3008" y="4956"/>
                  <a:pt x="3145" y="4819"/>
                  <a:pt x="3145" y="4648"/>
                </a:cubicBezTo>
                <a:cubicBezTo>
                  <a:pt x="3145" y="4477"/>
                  <a:pt x="3008" y="4341"/>
                  <a:pt x="2837" y="4341"/>
                </a:cubicBezTo>
                <a:close/>
                <a:moveTo>
                  <a:pt x="4101" y="4341"/>
                </a:moveTo>
                <a:cubicBezTo>
                  <a:pt x="3931" y="4341"/>
                  <a:pt x="3794" y="4477"/>
                  <a:pt x="3794" y="4648"/>
                </a:cubicBezTo>
                <a:cubicBezTo>
                  <a:pt x="3794" y="4819"/>
                  <a:pt x="3931" y="4956"/>
                  <a:pt x="4101" y="4956"/>
                </a:cubicBezTo>
                <a:cubicBezTo>
                  <a:pt x="4272" y="4956"/>
                  <a:pt x="4409" y="4819"/>
                  <a:pt x="4409" y="4648"/>
                </a:cubicBezTo>
                <a:cubicBezTo>
                  <a:pt x="4409" y="4477"/>
                  <a:pt x="4272" y="4341"/>
                  <a:pt x="4101" y="43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0" y="5031350"/>
            <a:ext cx="9144000" cy="11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20;p3"/>
          <p:cNvCxnSpPr/>
          <p:nvPr/>
        </p:nvCxnSpPr>
        <p:spPr>
          <a:xfrm>
            <a:off x="8890910" y="257975"/>
            <a:ext cx="0" cy="4332600"/>
          </a:xfrm>
          <a:prstGeom prst="straightConnector1">
            <a:avLst/>
          </a:prstGeom>
          <a:noFill/>
          <a:ln w="38100" cap="flat" cmpd="sng">
            <a:solidFill>
              <a:schemeClr val="accent3"/>
            </a:solidFill>
            <a:prstDash val="solid"/>
            <a:round/>
            <a:headEnd type="none" w="med" len="med"/>
            <a:tailEnd type="oval" w="med" len="med"/>
          </a:ln>
        </p:spPr>
      </p:cxnSp>
      <p:cxnSp>
        <p:nvCxnSpPr>
          <p:cNvPr id="21" name="Google Shape;21;p3"/>
          <p:cNvCxnSpPr/>
          <p:nvPr/>
        </p:nvCxnSpPr>
        <p:spPr>
          <a:xfrm rot="10800000">
            <a:off x="728550" y="264575"/>
            <a:ext cx="8182200" cy="0"/>
          </a:xfrm>
          <a:prstGeom prst="straightConnector1">
            <a:avLst/>
          </a:prstGeom>
          <a:noFill/>
          <a:ln w="38100" cap="flat" cmpd="sng">
            <a:solidFill>
              <a:schemeClr val="accent3"/>
            </a:solidFill>
            <a:prstDash val="solid"/>
            <a:round/>
            <a:headEnd type="none" w="med" len="med"/>
            <a:tailEnd type="oval"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BLANK_1_1_1_1_3">
    <p:spTree>
      <p:nvGrpSpPr>
        <p:cNvPr id="1" name="Shape 177"/>
        <p:cNvGrpSpPr/>
        <p:nvPr/>
      </p:nvGrpSpPr>
      <p:grpSpPr>
        <a:xfrm>
          <a:off x="0" y="0"/>
          <a:ext cx="0" cy="0"/>
          <a:chOff x="0" y="0"/>
          <a:chExt cx="0" cy="0"/>
        </a:xfrm>
      </p:grpSpPr>
      <p:sp>
        <p:nvSpPr>
          <p:cNvPr id="178" name="Google Shape;178;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9" name="Google Shape;179;p22"/>
          <p:cNvSpPr txBox="1">
            <a:spLocks noGrp="1"/>
          </p:cNvSpPr>
          <p:nvPr>
            <p:ph type="subTitle" idx="1"/>
          </p:nvPr>
        </p:nvSpPr>
        <p:spPr>
          <a:xfrm>
            <a:off x="1163736" y="1382806"/>
            <a:ext cx="2967000" cy="525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Fredoka"/>
              <a:buNone/>
              <a:defRPr sz="2000">
                <a:solidFill>
                  <a:schemeClr val="dk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9pPr>
          </a:lstStyle>
          <a:p>
            <a:endParaRPr/>
          </a:p>
        </p:txBody>
      </p:sp>
      <p:sp>
        <p:nvSpPr>
          <p:cNvPr id="180" name="Google Shape;180;p22"/>
          <p:cNvSpPr txBox="1">
            <a:spLocks noGrp="1"/>
          </p:cNvSpPr>
          <p:nvPr>
            <p:ph type="subTitle" idx="2"/>
          </p:nvPr>
        </p:nvSpPr>
        <p:spPr>
          <a:xfrm>
            <a:off x="1163738" y="1908706"/>
            <a:ext cx="29670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22"/>
          <p:cNvSpPr txBox="1">
            <a:spLocks noGrp="1"/>
          </p:cNvSpPr>
          <p:nvPr>
            <p:ph type="subTitle" idx="3"/>
          </p:nvPr>
        </p:nvSpPr>
        <p:spPr>
          <a:xfrm>
            <a:off x="5013264" y="1908706"/>
            <a:ext cx="29670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22"/>
          <p:cNvSpPr txBox="1">
            <a:spLocks noGrp="1"/>
          </p:cNvSpPr>
          <p:nvPr>
            <p:ph type="subTitle" idx="4"/>
          </p:nvPr>
        </p:nvSpPr>
        <p:spPr>
          <a:xfrm>
            <a:off x="1163738" y="3494894"/>
            <a:ext cx="29670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2"/>
          <p:cNvSpPr txBox="1">
            <a:spLocks noGrp="1"/>
          </p:cNvSpPr>
          <p:nvPr>
            <p:ph type="subTitle" idx="5"/>
          </p:nvPr>
        </p:nvSpPr>
        <p:spPr>
          <a:xfrm>
            <a:off x="5013264" y="3494894"/>
            <a:ext cx="29670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22"/>
          <p:cNvSpPr txBox="1">
            <a:spLocks noGrp="1"/>
          </p:cNvSpPr>
          <p:nvPr>
            <p:ph type="subTitle" idx="6"/>
          </p:nvPr>
        </p:nvSpPr>
        <p:spPr>
          <a:xfrm>
            <a:off x="1163736" y="2968994"/>
            <a:ext cx="2967000" cy="525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Fredoka"/>
              <a:buNone/>
              <a:defRPr sz="2000">
                <a:solidFill>
                  <a:schemeClr val="dk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9pPr>
          </a:lstStyle>
          <a:p>
            <a:endParaRPr/>
          </a:p>
        </p:txBody>
      </p:sp>
      <p:sp>
        <p:nvSpPr>
          <p:cNvPr id="185" name="Google Shape;185;p22"/>
          <p:cNvSpPr txBox="1">
            <a:spLocks noGrp="1"/>
          </p:cNvSpPr>
          <p:nvPr>
            <p:ph type="subTitle" idx="7"/>
          </p:nvPr>
        </p:nvSpPr>
        <p:spPr>
          <a:xfrm>
            <a:off x="5013261" y="1382806"/>
            <a:ext cx="2967000" cy="525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Fredoka"/>
              <a:buNone/>
              <a:defRPr sz="2000">
                <a:solidFill>
                  <a:schemeClr val="dk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9pPr>
          </a:lstStyle>
          <a:p>
            <a:endParaRPr/>
          </a:p>
        </p:txBody>
      </p:sp>
      <p:sp>
        <p:nvSpPr>
          <p:cNvPr id="186" name="Google Shape;186;p22"/>
          <p:cNvSpPr txBox="1">
            <a:spLocks noGrp="1"/>
          </p:cNvSpPr>
          <p:nvPr>
            <p:ph type="subTitle" idx="8"/>
          </p:nvPr>
        </p:nvSpPr>
        <p:spPr>
          <a:xfrm>
            <a:off x="5013261" y="2968994"/>
            <a:ext cx="2967000" cy="525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Fredoka"/>
              <a:buNone/>
              <a:defRPr sz="2000">
                <a:solidFill>
                  <a:schemeClr val="dk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2400">
                <a:solidFill>
                  <a:schemeClr val="dk1"/>
                </a:solidFill>
                <a:latin typeface="Fredoka"/>
                <a:ea typeface="Fredoka"/>
                <a:cs typeface="Fredoka"/>
                <a:sym typeface="Fredoka"/>
              </a:defRPr>
            </a:lvl9pPr>
          </a:lstStyle>
          <a:p>
            <a:endParaRPr/>
          </a:p>
        </p:txBody>
      </p:sp>
      <p:grpSp>
        <p:nvGrpSpPr>
          <p:cNvPr id="187" name="Google Shape;187;p22"/>
          <p:cNvGrpSpPr/>
          <p:nvPr/>
        </p:nvGrpSpPr>
        <p:grpSpPr>
          <a:xfrm rot="2700000">
            <a:off x="915298" y="-54374"/>
            <a:ext cx="749257" cy="598524"/>
            <a:chOff x="4452887" y="1989705"/>
            <a:chExt cx="749264" cy="598530"/>
          </a:xfrm>
        </p:grpSpPr>
        <p:sp>
          <p:nvSpPr>
            <p:cNvPr id="188" name="Google Shape;188;p22"/>
            <p:cNvSpPr/>
            <p:nvPr/>
          </p:nvSpPr>
          <p:spPr>
            <a:xfrm rot="-1022101">
              <a:off x="4500946" y="2076032"/>
              <a:ext cx="653145" cy="425875"/>
            </a:xfrm>
            <a:custGeom>
              <a:avLst/>
              <a:gdLst/>
              <a:ahLst/>
              <a:cxnLst/>
              <a:rect l="l" t="t" r="r" b="b"/>
              <a:pathLst>
                <a:path w="7554" h="4925" extrusionOk="0">
                  <a:moveTo>
                    <a:pt x="6922" y="1"/>
                  </a:moveTo>
                  <a:cubicBezTo>
                    <a:pt x="6847" y="1"/>
                    <a:pt x="6771" y="16"/>
                    <a:pt x="6699" y="48"/>
                  </a:cubicBezTo>
                  <a:cubicBezTo>
                    <a:pt x="4375" y="936"/>
                    <a:pt x="4067" y="1859"/>
                    <a:pt x="3931" y="2782"/>
                  </a:cubicBezTo>
                  <a:lnTo>
                    <a:pt x="3931" y="2919"/>
                  </a:lnTo>
                  <a:cubicBezTo>
                    <a:pt x="3862" y="3260"/>
                    <a:pt x="3691" y="3500"/>
                    <a:pt x="3555" y="3602"/>
                  </a:cubicBezTo>
                  <a:cubicBezTo>
                    <a:pt x="3418" y="3431"/>
                    <a:pt x="3350" y="3295"/>
                    <a:pt x="3281" y="3192"/>
                  </a:cubicBezTo>
                  <a:cubicBezTo>
                    <a:pt x="3145" y="2884"/>
                    <a:pt x="3008" y="2714"/>
                    <a:pt x="2632" y="2543"/>
                  </a:cubicBezTo>
                  <a:cubicBezTo>
                    <a:pt x="2419" y="2457"/>
                    <a:pt x="2182" y="2413"/>
                    <a:pt x="1941" y="2413"/>
                  </a:cubicBezTo>
                  <a:cubicBezTo>
                    <a:pt x="1602" y="2413"/>
                    <a:pt x="1257" y="2500"/>
                    <a:pt x="957" y="2679"/>
                  </a:cubicBezTo>
                  <a:cubicBezTo>
                    <a:pt x="410" y="2987"/>
                    <a:pt x="103" y="3500"/>
                    <a:pt x="35" y="4183"/>
                  </a:cubicBezTo>
                  <a:cubicBezTo>
                    <a:pt x="0" y="4525"/>
                    <a:pt x="240" y="4832"/>
                    <a:pt x="581" y="4867"/>
                  </a:cubicBezTo>
                  <a:cubicBezTo>
                    <a:pt x="603" y="4869"/>
                    <a:pt x="625" y="4870"/>
                    <a:pt x="646" y="4870"/>
                  </a:cubicBezTo>
                  <a:cubicBezTo>
                    <a:pt x="961" y="4870"/>
                    <a:pt x="1233" y="4640"/>
                    <a:pt x="1265" y="4320"/>
                  </a:cubicBezTo>
                  <a:cubicBezTo>
                    <a:pt x="1299" y="4046"/>
                    <a:pt x="1402" y="3841"/>
                    <a:pt x="1572" y="3739"/>
                  </a:cubicBezTo>
                  <a:cubicBezTo>
                    <a:pt x="1685" y="3682"/>
                    <a:pt x="1798" y="3657"/>
                    <a:pt x="1905" y="3657"/>
                  </a:cubicBezTo>
                  <a:cubicBezTo>
                    <a:pt x="1993" y="3657"/>
                    <a:pt x="2077" y="3674"/>
                    <a:pt x="2153" y="3705"/>
                  </a:cubicBezTo>
                  <a:cubicBezTo>
                    <a:pt x="2153" y="3739"/>
                    <a:pt x="2188" y="3773"/>
                    <a:pt x="2188" y="3807"/>
                  </a:cubicBezTo>
                  <a:cubicBezTo>
                    <a:pt x="2256" y="3910"/>
                    <a:pt x="2359" y="4081"/>
                    <a:pt x="2529" y="4320"/>
                  </a:cubicBezTo>
                  <a:cubicBezTo>
                    <a:pt x="2789" y="4695"/>
                    <a:pt x="3147" y="4924"/>
                    <a:pt x="3540" y="4924"/>
                  </a:cubicBezTo>
                  <a:cubicBezTo>
                    <a:pt x="3612" y="4924"/>
                    <a:pt x="3686" y="4917"/>
                    <a:pt x="3760" y="4901"/>
                  </a:cubicBezTo>
                  <a:cubicBezTo>
                    <a:pt x="4512" y="4730"/>
                    <a:pt x="5024" y="3876"/>
                    <a:pt x="5161" y="3124"/>
                  </a:cubicBezTo>
                  <a:lnTo>
                    <a:pt x="5195" y="2953"/>
                  </a:lnTo>
                  <a:cubicBezTo>
                    <a:pt x="5264" y="2440"/>
                    <a:pt x="5332" y="1893"/>
                    <a:pt x="7143" y="1210"/>
                  </a:cubicBezTo>
                  <a:cubicBezTo>
                    <a:pt x="7314" y="1141"/>
                    <a:pt x="7451" y="1005"/>
                    <a:pt x="7519" y="800"/>
                  </a:cubicBezTo>
                  <a:cubicBezTo>
                    <a:pt x="7553" y="697"/>
                    <a:pt x="7553" y="560"/>
                    <a:pt x="7485" y="424"/>
                  </a:cubicBezTo>
                  <a:cubicBezTo>
                    <a:pt x="7407" y="162"/>
                    <a:pt x="7168" y="1"/>
                    <a:pt x="6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2"/>
            <p:cNvSpPr/>
            <p:nvPr/>
          </p:nvSpPr>
          <p:spPr>
            <a:xfrm rot="-1022101">
              <a:off x="4534218" y="2140579"/>
              <a:ext cx="626601" cy="356784"/>
            </a:xfrm>
            <a:custGeom>
              <a:avLst/>
              <a:gdLst/>
              <a:ahLst/>
              <a:cxnLst/>
              <a:rect l="l" t="t" r="r" b="b"/>
              <a:pathLst>
                <a:path w="7247" h="4126" extrusionOk="0">
                  <a:moveTo>
                    <a:pt x="7237" y="1"/>
                  </a:moveTo>
                  <a:cubicBezTo>
                    <a:pt x="7090" y="1"/>
                    <a:pt x="5242" y="32"/>
                    <a:pt x="4717" y="1607"/>
                  </a:cubicBezTo>
                  <a:cubicBezTo>
                    <a:pt x="4393" y="2610"/>
                    <a:pt x="3947" y="3737"/>
                    <a:pt x="3349" y="3737"/>
                  </a:cubicBezTo>
                  <a:cubicBezTo>
                    <a:pt x="3316" y="3737"/>
                    <a:pt x="3282" y="3733"/>
                    <a:pt x="3248" y="3726"/>
                  </a:cubicBezTo>
                  <a:cubicBezTo>
                    <a:pt x="1966" y="3438"/>
                    <a:pt x="2786" y="2309"/>
                    <a:pt x="1572" y="2309"/>
                  </a:cubicBezTo>
                  <a:cubicBezTo>
                    <a:pt x="1491" y="2309"/>
                    <a:pt x="1400" y="2314"/>
                    <a:pt x="1299" y="2325"/>
                  </a:cubicBezTo>
                  <a:cubicBezTo>
                    <a:pt x="616" y="2427"/>
                    <a:pt x="172" y="3452"/>
                    <a:pt x="1" y="3965"/>
                  </a:cubicBezTo>
                  <a:cubicBezTo>
                    <a:pt x="103" y="3999"/>
                    <a:pt x="206" y="4068"/>
                    <a:pt x="308" y="4068"/>
                  </a:cubicBezTo>
                  <a:cubicBezTo>
                    <a:pt x="330" y="4070"/>
                    <a:pt x="352" y="4071"/>
                    <a:pt x="373" y="4071"/>
                  </a:cubicBezTo>
                  <a:cubicBezTo>
                    <a:pt x="688" y="4071"/>
                    <a:pt x="960" y="3841"/>
                    <a:pt x="992" y="3521"/>
                  </a:cubicBezTo>
                  <a:cubicBezTo>
                    <a:pt x="1026" y="3247"/>
                    <a:pt x="1129" y="3042"/>
                    <a:pt x="1299" y="2940"/>
                  </a:cubicBezTo>
                  <a:cubicBezTo>
                    <a:pt x="1412" y="2883"/>
                    <a:pt x="1525" y="2858"/>
                    <a:pt x="1632" y="2858"/>
                  </a:cubicBezTo>
                  <a:cubicBezTo>
                    <a:pt x="1720" y="2858"/>
                    <a:pt x="1804" y="2875"/>
                    <a:pt x="1880" y="2906"/>
                  </a:cubicBezTo>
                  <a:cubicBezTo>
                    <a:pt x="1880" y="2940"/>
                    <a:pt x="1915" y="2974"/>
                    <a:pt x="1915" y="3008"/>
                  </a:cubicBezTo>
                  <a:cubicBezTo>
                    <a:pt x="1983" y="3111"/>
                    <a:pt x="2086" y="3282"/>
                    <a:pt x="2256" y="3521"/>
                  </a:cubicBezTo>
                  <a:cubicBezTo>
                    <a:pt x="2516" y="3896"/>
                    <a:pt x="2874" y="4125"/>
                    <a:pt x="3267" y="4125"/>
                  </a:cubicBezTo>
                  <a:cubicBezTo>
                    <a:pt x="3339" y="4125"/>
                    <a:pt x="3413" y="4118"/>
                    <a:pt x="3487" y="4102"/>
                  </a:cubicBezTo>
                  <a:cubicBezTo>
                    <a:pt x="4239" y="3931"/>
                    <a:pt x="4751" y="3077"/>
                    <a:pt x="4888" y="2325"/>
                  </a:cubicBezTo>
                  <a:lnTo>
                    <a:pt x="4922" y="2154"/>
                  </a:lnTo>
                  <a:cubicBezTo>
                    <a:pt x="4991" y="1641"/>
                    <a:pt x="5059" y="1094"/>
                    <a:pt x="6870" y="411"/>
                  </a:cubicBezTo>
                  <a:cubicBezTo>
                    <a:pt x="7041" y="342"/>
                    <a:pt x="7178" y="206"/>
                    <a:pt x="7246" y="1"/>
                  </a:cubicBezTo>
                  <a:cubicBezTo>
                    <a:pt x="7246" y="1"/>
                    <a:pt x="7243" y="1"/>
                    <a:pt x="7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22"/>
          <p:cNvSpPr/>
          <p:nvPr/>
        </p:nvSpPr>
        <p:spPr>
          <a:xfrm flipH="1">
            <a:off x="8707366" y="204200"/>
            <a:ext cx="159900" cy="159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2"/>
          <p:cNvSpPr/>
          <p:nvPr/>
        </p:nvSpPr>
        <p:spPr>
          <a:xfrm>
            <a:off x="288384" y="204227"/>
            <a:ext cx="159836" cy="159836"/>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2"/>
          <p:cNvSpPr/>
          <p:nvPr/>
        </p:nvSpPr>
        <p:spPr>
          <a:xfrm>
            <a:off x="241372" y="460475"/>
            <a:ext cx="59400" cy="59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2"/>
          <p:cNvSpPr/>
          <p:nvPr/>
        </p:nvSpPr>
        <p:spPr>
          <a:xfrm>
            <a:off x="-144611" y="931083"/>
            <a:ext cx="831354" cy="726153"/>
          </a:xfrm>
          <a:custGeom>
            <a:avLst/>
            <a:gdLst/>
            <a:ahLst/>
            <a:cxnLst/>
            <a:rect l="l" t="t" r="r" b="b"/>
            <a:pathLst>
              <a:path w="5674" h="4956" extrusionOk="0">
                <a:moveTo>
                  <a:pt x="1572" y="0"/>
                </a:moveTo>
                <a:cubicBezTo>
                  <a:pt x="1402" y="0"/>
                  <a:pt x="1265" y="137"/>
                  <a:pt x="1265" y="308"/>
                </a:cubicBezTo>
                <a:cubicBezTo>
                  <a:pt x="1265" y="479"/>
                  <a:pt x="1402" y="615"/>
                  <a:pt x="1572" y="615"/>
                </a:cubicBezTo>
                <a:cubicBezTo>
                  <a:pt x="1743" y="615"/>
                  <a:pt x="1880" y="479"/>
                  <a:pt x="1880" y="308"/>
                </a:cubicBezTo>
                <a:cubicBezTo>
                  <a:pt x="1880" y="137"/>
                  <a:pt x="1743" y="0"/>
                  <a:pt x="1572" y="0"/>
                </a:cubicBezTo>
                <a:close/>
                <a:moveTo>
                  <a:pt x="2837" y="0"/>
                </a:moveTo>
                <a:cubicBezTo>
                  <a:pt x="2666" y="0"/>
                  <a:pt x="2529" y="137"/>
                  <a:pt x="2529" y="308"/>
                </a:cubicBezTo>
                <a:cubicBezTo>
                  <a:pt x="2529" y="479"/>
                  <a:pt x="2666" y="615"/>
                  <a:pt x="2837" y="615"/>
                </a:cubicBezTo>
                <a:cubicBezTo>
                  <a:pt x="3008" y="615"/>
                  <a:pt x="3145" y="479"/>
                  <a:pt x="3145" y="308"/>
                </a:cubicBezTo>
                <a:cubicBezTo>
                  <a:pt x="3145" y="137"/>
                  <a:pt x="3008" y="0"/>
                  <a:pt x="2837" y="0"/>
                </a:cubicBezTo>
                <a:close/>
                <a:moveTo>
                  <a:pt x="4101" y="0"/>
                </a:moveTo>
                <a:cubicBezTo>
                  <a:pt x="3931" y="0"/>
                  <a:pt x="3794" y="137"/>
                  <a:pt x="3794" y="308"/>
                </a:cubicBezTo>
                <a:cubicBezTo>
                  <a:pt x="3794" y="479"/>
                  <a:pt x="3931" y="615"/>
                  <a:pt x="4101" y="615"/>
                </a:cubicBezTo>
                <a:cubicBezTo>
                  <a:pt x="4272" y="615"/>
                  <a:pt x="4409" y="479"/>
                  <a:pt x="4409" y="308"/>
                </a:cubicBezTo>
                <a:cubicBezTo>
                  <a:pt x="4409" y="137"/>
                  <a:pt x="4272" y="0"/>
                  <a:pt x="4101" y="0"/>
                </a:cubicBezTo>
                <a:close/>
                <a:moveTo>
                  <a:pt x="240" y="1094"/>
                </a:moveTo>
                <a:cubicBezTo>
                  <a:pt x="171" y="1265"/>
                  <a:pt x="103" y="1401"/>
                  <a:pt x="34" y="1572"/>
                </a:cubicBezTo>
                <a:cubicBezTo>
                  <a:pt x="103" y="1641"/>
                  <a:pt x="205" y="1709"/>
                  <a:pt x="308" y="1709"/>
                </a:cubicBezTo>
                <a:cubicBezTo>
                  <a:pt x="479" y="1709"/>
                  <a:pt x="615" y="1572"/>
                  <a:pt x="615" y="1401"/>
                </a:cubicBezTo>
                <a:cubicBezTo>
                  <a:pt x="615" y="1230"/>
                  <a:pt x="479" y="1094"/>
                  <a:pt x="308" y="1094"/>
                </a:cubicBezTo>
                <a:close/>
                <a:moveTo>
                  <a:pt x="1572" y="1094"/>
                </a:moveTo>
                <a:cubicBezTo>
                  <a:pt x="1402" y="1094"/>
                  <a:pt x="1265" y="1230"/>
                  <a:pt x="1265" y="1401"/>
                </a:cubicBezTo>
                <a:cubicBezTo>
                  <a:pt x="1265" y="1572"/>
                  <a:pt x="1402" y="1709"/>
                  <a:pt x="1572" y="1709"/>
                </a:cubicBezTo>
                <a:cubicBezTo>
                  <a:pt x="1743" y="1709"/>
                  <a:pt x="1880" y="1572"/>
                  <a:pt x="1880" y="1401"/>
                </a:cubicBezTo>
                <a:cubicBezTo>
                  <a:pt x="1880" y="1230"/>
                  <a:pt x="1743" y="1094"/>
                  <a:pt x="1572" y="1094"/>
                </a:cubicBezTo>
                <a:close/>
                <a:moveTo>
                  <a:pt x="2837" y="1094"/>
                </a:moveTo>
                <a:cubicBezTo>
                  <a:pt x="2666" y="1094"/>
                  <a:pt x="2529" y="1230"/>
                  <a:pt x="2529" y="1401"/>
                </a:cubicBezTo>
                <a:cubicBezTo>
                  <a:pt x="2529" y="1572"/>
                  <a:pt x="2666" y="1709"/>
                  <a:pt x="2837" y="1709"/>
                </a:cubicBezTo>
                <a:cubicBezTo>
                  <a:pt x="3008" y="1709"/>
                  <a:pt x="3145" y="1572"/>
                  <a:pt x="3145" y="1401"/>
                </a:cubicBezTo>
                <a:cubicBezTo>
                  <a:pt x="3145" y="1230"/>
                  <a:pt x="3008" y="1094"/>
                  <a:pt x="2837" y="1094"/>
                </a:cubicBezTo>
                <a:close/>
                <a:moveTo>
                  <a:pt x="4101" y="1094"/>
                </a:moveTo>
                <a:cubicBezTo>
                  <a:pt x="3931" y="1094"/>
                  <a:pt x="3794" y="1230"/>
                  <a:pt x="3794" y="1401"/>
                </a:cubicBezTo>
                <a:cubicBezTo>
                  <a:pt x="3794" y="1572"/>
                  <a:pt x="3931" y="1709"/>
                  <a:pt x="4101" y="1709"/>
                </a:cubicBezTo>
                <a:cubicBezTo>
                  <a:pt x="4272" y="1709"/>
                  <a:pt x="4409" y="1572"/>
                  <a:pt x="4409" y="1401"/>
                </a:cubicBezTo>
                <a:cubicBezTo>
                  <a:pt x="4409" y="1230"/>
                  <a:pt x="4272" y="1094"/>
                  <a:pt x="4101" y="1094"/>
                </a:cubicBezTo>
                <a:close/>
                <a:moveTo>
                  <a:pt x="5366" y="1094"/>
                </a:moveTo>
                <a:cubicBezTo>
                  <a:pt x="5195" y="1094"/>
                  <a:pt x="5058" y="1230"/>
                  <a:pt x="5058" y="1401"/>
                </a:cubicBezTo>
                <a:cubicBezTo>
                  <a:pt x="5058" y="1572"/>
                  <a:pt x="5195" y="1709"/>
                  <a:pt x="5366" y="1709"/>
                </a:cubicBezTo>
                <a:cubicBezTo>
                  <a:pt x="5469" y="1709"/>
                  <a:pt x="5571" y="1641"/>
                  <a:pt x="5639" y="1572"/>
                </a:cubicBezTo>
                <a:cubicBezTo>
                  <a:pt x="5571" y="1401"/>
                  <a:pt x="5503" y="1265"/>
                  <a:pt x="5434" y="1094"/>
                </a:cubicBezTo>
                <a:close/>
                <a:moveTo>
                  <a:pt x="308" y="2187"/>
                </a:moveTo>
                <a:cubicBezTo>
                  <a:pt x="137" y="2187"/>
                  <a:pt x="0" y="2324"/>
                  <a:pt x="0" y="2495"/>
                </a:cubicBezTo>
                <a:cubicBezTo>
                  <a:pt x="0" y="2666"/>
                  <a:pt x="137" y="2803"/>
                  <a:pt x="308" y="2803"/>
                </a:cubicBezTo>
                <a:cubicBezTo>
                  <a:pt x="479" y="2803"/>
                  <a:pt x="615" y="2666"/>
                  <a:pt x="615" y="2495"/>
                </a:cubicBezTo>
                <a:cubicBezTo>
                  <a:pt x="615" y="2324"/>
                  <a:pt x="479" y="2187"/>
                  <a:pt x="308" y="2187"/>
                </a:cubicBezTo>
                <a:close/>
                <a:moveTo>
                  <a:pt x="1572" y="2187"/>
                </a:moveTo>
                <a:cubicBezTo>
                  <a:pt x="1402" y="2187"/>
                  <a:pt x="1265" y="2324"/>
                  <a:pt x="1265" y="2495"/>
                </a:cubicBezTo>
                <a:cubicBezTo>
                  <a:pt x="1265" y="2666"/>
                  <a:pt x="1402" y="2803"/>
                  <a:pt x="1572" y="2803"/>
                </a:cubicBezTo>
                <a:cubicBezTo>
                  <a:pt x="1743" y="2803"/>
                  <a:pt x="1880" y="2666"/>
                  <a:pt x="1880" y="2495"/>
                </a:cubicBezTo>
                <a:cubicBezTo>
                  <a:pt x="1880" y="2324"/>
                  <a:pt x="1743" y="2187"/>
                  <a:pt x="1572" y="2187"/>
                </a:cubicBezTo>
                <a:close/>
                <a:moveTo>
                  <a:pt x="2837" y="2187"/>
                </a:moveTo>
                <a:cubicBezTo>
                  <a:pt x="2666" y="2187"/>
                  <a:pt x="2529" y="2324"/>
                  <a:pt x="2529" y="2495"/>
                </a:cubicBezTo>
                <a:cubicBezTo>
                  <a:pt x="2529" y="2666"/>
                  <a:pt x="2666" y="2803"/>
                  <a:pt x="2837" y="2803"/>
                </a:cubicBezTo>
                <a:cubicBezTo>
                  <a:pt x="3008" y="2803"/>
                  <a:pt x="3145" y="2666"/>
                  <a:pt x="3145" y="2495"/>
                </a:cubicBezTo>
                <a:cubicBezTo>
                  <a:pt x="3145" y="2324"/>
                  <a:pt x="3008" y="2187"/>
                  <a:pt x="2837" y="2187"/>
                </a:cubicBezTo>
                <a:close/>
                <a:moveTo>
                  <a:pt x="4101" y="2187"/>
                </a:moveTo>
                <a:cubicBezTo>
                  <a:pt x="3931" y="2187"/>
                  <a:pt x="3794" y="2324"/>
                  <a:pt x="3794" y="2495"/>
                </a:cubicBezTo>
                <a:cubicBezTo>
                  <a:pt x="3794" y="2666"/>
                  <a:pt x="3931" y="2803"/>
                  <a:pt x="4101" y="2803"/>
                </a:cubicBezTo>
                <a:cubicBezTo>
                  <a:pt x="4272" y="2803"/>
                  <a:pt x="4409" y="2666"/>
                  <a:pt x="4409" y="2495"/>
                </a:cubicBezTo>
                <a:cubicBezTo>
                  <a:pt x="4409" y="2324"/>
                  <a:pt x="4272" y="2187"/>
                  <a:pt x="4101" y="2187"/>
                </a:cubicBezTo>
                <a:close/>
                <a:moveTo>
                  <a:pt x="5366" y="2187"/>
                </a:moveTo>
                <a:cubicBezTo>
                  <a:pt x="5195" y="2187"/>
                  <a:pt x="5058" y="2324"/>
                  <a:pt x="5058" y="2495"/>
                </a:cubicBezTo>
                <a:cubicBezTo>
                  <a:pt x="5058" y="2666"/>
                  <a:pt x="5195" y="2803"/>
                  <a:pt x="5366" y="2803"/>
                </a:cubicBezTo>
                <a:cubicBezTo>
                  <a:pt x="5537" y="2803"/>
                  <a:pt x="5674" y="2666"/>
                  <a:pt x="5674" y="2495"/>
                </a:cubicBezTo>
                <a:cubicBezTo>
                  <a:pt x="5674" y="2324"/>
                  <a:pt x="5537" y="2187"/>
                  <a:pt x="5366" y="2187"/>
                </a:cubicBezTo>
                <a:close/>
                <a:moveTo>
                  <a:pt x="308" y="3247"/>
                </a:moveTo>
                <a:cubicBezTo>
                  <a:pt x="205" y="3247"/>
                  <a:pt x="103" y="3315"/>
                  <a:pt x="34" y="3384"/>
                </a:cubicBezTo>
                <a:cubicBezTo>
                  <a:pt x="103" y="3554"/>
                  <a:pt x="171" y="3725"/>
                  <a:pt x="240" y="3862"/>
                </a:cubicBezTo>
                <a:lnTo>
                  <a:pt x="308" y="3862"/>
                </a:lnTo>
                <a:cubicBezTo>
                  <a:pt x="479" y="3862"/>
                  <a:pt x="615" y="3725"/>
                  <a:pt x="615" y="3554"/>
                </a:cubicBezTo>
                <a:cubicBezTo>
                  <a:pt x="615" y="3418"/>
                  <a:pt x="479" y="3247"/>
                  <a:pt x="308" y="3247"/>
                </a:cubicBezTo>
                <a:close/>
                <a:moveTo>
                  <a:pt x="1572" y="3247"/>
                </a:moveTo>
                <a:cubicBezTo>
                  <a:pt x="1402" y="3247"/>
                  <a:pt x="1265" y="3418"/>
                  <a:pt x="1265" y="3554"/>
                </a:cubicBezTo>
                <a:cubicBezTo>
                  <a:pt x="1265" y="3725"/>
                  <a:pt x="1402" y="3862"/>
                  <a:pt x="1572" y="3862"/>
                </a:cubicBezTo>
                <a:cubicBezTo>
                  <a:pt x="1743" y="3862"/>
                  <a:pt x="1880" y="3725"/>
                  <a:pt x="1880" y="3554"/>
                </a:cubicBezTo>
                <a:cubicBezTo>
                  <a:pt x="1880" y="3418"/>
                  <a:pt x="1743" y="3247"/>
                  <a:pt x="1572" y="3247"/>
                </a:cubicBezTo>
                <a:close/>
                <a:moveTo>
                  <a:pt x="2837" y="3247"/>
                </a:moveTo>
                <a:cubicBezTo>
                  <a:pt x="2666" y="3247"/>
                  <a:pt x="2529" y="3418"/>
                  <a:pt x="2529" y="3554"/>
                </a:cubicBezTo>
                <a:cubicBezTo>
                  <a:pt x="2529" y="3725"/>
                  <a:pt x="2666" y="3862"/>
                  <a:pt x="2837" y="3862"/>
                </a:cubicBezTo>
                <a:cubicBezTo>
                  <a:pt x="3008" y="3862"/>
                  <a:pt x="3145" y="3725"/>
                  <a:pt x="3145" y="3554"/>
                </a:cubicBezTo>
                <a:cubicBezTo>
                  <a:pt x="3145" y="3418"/>
                  <a:pt x="3008" y="3247"/>
                  <a:pt x="2837" y="3247"/>
                </a:cubicBezTo>
                <a:close/>
                <a:moveTo>
                  <a:pt x="4101" y="3247"/>
                </a:moveTo>
                <a:cubicBezTo>
                  <a:pt x="3931" y="3247"/>
                  <a:pt x="3794" y="3418"/>
                  <a:pt x="3794" y="3554"/>
                </a:cubicBezTo>
                <a:cubicBezTo>
                  <a:pt x="3794" y="3725"/>
                  <a:pt x="3931" y="3862"/>
                  <a:pt x="4101" y="3862"/>
                </a:cubicBezTo>
                <a:cubicBezTo>
                  <a:pt x="4272" y="3862"/>
                  <a:pt x="4409" y="3725"/>
                  <a:pt x="4409" y="3554"/>
                </a:cubicBezTo>
                <a:cubicBezTo>
                  <a:pt x="4409" y="3418"/>
                  <a:pt x="4272" y="3247"/>
                  <a:pt x="4101" y="3247"/>
                </a:cubicBezTo>
                <a:close/>
                <a:moveTo>
                  <a:pt x="5366" y="3247"/>
                </a:moveTo>
                <a:cubicBezTo>
                  <a:pt x="5195" y="3247"/>
                  <a:pt x="5058" y="3418"/>
                  <a:pt x="5058" y="3554"/>
                </a:cubicBezTo>
                <a:cubicBezTo>
                  <a:pt x="5058" y="3725"/>
                  <a:pt x="5195" y="3862"/>
                  <a:pt x="5366" y="3862"/>
                </a:cubicBezTo>
                <a:lnTo>
                  <a:pt x="5434" y="3862"/>
                </a:lnTo>
                <a:cubicBezTo>
                  <a:pt x="5503" y="3725"/>
                  <a:pt x="5571" y="3554"/>
                  <a:pt x="5639" y="3384"/>
                </a:cubicBezTo>
                <a:cubicBezTo>
                  <a:pt x="5571" y="3315"/>
                  <a:pt x="5469" y="3247"/>
                  <a:pt x="5366" y="3247"/>
                </a:cubicBezTo>
                <a:close/>
                <a:moveTo>
                  <a:pt x="1572" y="4341"/>
                </a:moveTo>
                <a:cubicBezTo>
                  <a:pt x="1402" y="4341"/>
                  <a:pt x="1265" y="4477"/>
                  <a:pt x="1265" y="4648"/>
                </a:cubicBezTo>
                <a:cubicBezTo>
                  <a:pt x="1265" y="4819"/>
                  <a:pt x="1402" y="4956"/>
                  <a:pt x="1572" y="4956"/>
                </a:cubicBezTo>
                <a:cubicBezTo>
                  <a:pt x="1743" y="4956"/>
                  <a:pt x="1880" y="4819"/>
                  <a:pt x="1880" y="4648"/>
                </a:cubicBezTo>
                <a:cubicBezTo>
                  <a:pt x="1880" y="4477"/>
                  <a:pt x="1743" y="4341"/>
                  <a:pt x="1572" y="4341"/>
                </a:cubicBezTo>
                <a:close/>
                <a:moveTo>
                  <a:pt x="2837" y="4341"/>
                </a:moveTo>
                <a:cubicBezTo>
                  <a:pt x="2666" y="4341"/>
                  <a:pt x="2529" y="4477"/>
                  <a:pt x="2529" y="4648"/>
                </a:cubicBezTo>
                <a:cubicBezTo>
                  <a:pt x="2529" y="4819"/>
                  <a:pt x="2666" y="4956"/>
                  <a:pt x="2837" y="4956"/>
                </a:cubicBezTo>
                <a:cubicBezTo>
                  <a:pt x="3008" y="4956"/>
                  <a:pt x="3145" y="4819"/>
                  <a:pt x="3145" y="4648"/>
                </a:cubicBezTo>
                <a:cubicBezTo>
                  <a:pt x="3145" y="4477"/>
                  <a:pt x="3008" y="4341"/>
                  <a:pt x="2837" y="4341"/>
                </a:cubicBezTo>
                <a:close/>
                <a:moveTo>
                  <a:pt x="4101" y="4341"/>
                </a:moveTo>
                <a:cubicBezTo>
                  <a:pt x="3931" y="4341"/>
                  <a:pt x="3794" y="4477"/>
                  <a:pt x="3794" y="4648"/>
                </a:cubicBezTo>
                <a:cubicBezTo>
                  <a:pt x="3794" y="4819"/>
                  <a:pt x="3931" y="4956"/>
                  <a:pt x="4101" y="4956"/>
                </a:cubicBezTo>
                <a:cubicBezTo>
                  <a:pt x="4272" y="4956"/>
                  <a:pt x="4409" y="4819"/>
                  <a:pt x="4409" y="4648"/>
                </a:cubicBezTo>
                <a:cubicBezTo>
                  <a:pt x="4409" y="4477"/>
                  <a:pt x="4272" y="4341"/>
                  <a:pt x="4101" y="43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2"/>
          <p:cNvSpPr/>
          <p:nvPr/>
        </p:nvSpPr>
        <p:spPr>
          <a:xfrm>
            <a:off x="8409739" y="4323220"/>
            <a:ext cx="831354" cy="726153"/>
          </a:xfrm>
          <a:custGeom>
            <a:avLst/>
            <a:gdLst/>
            <a:ahLst/>
            <a:cxnLst/>
            <a:rect l="l" t="t" r="r" b="b"/>
            <a:pathLst>
              <a:path w="5674" h="4956" extrusionOk="0">
                <a:moveTo>
                  <a:pt x="1572" y="0"/>
                </a:moveTo>
                <a:cubicBezTo>
                  <a:pt x="1402" y="0"/>
                  <a:pt x="1265" y="137"/>
                  <a:pt x="1265" y="308"/>
                </a:cubicBezTo>
                <a:cubicBezTo>
                  <a:pt x="1265" y="479"/>
                  <a:pt x="1402" y="615"/>
                  <a:pt x="1572" y="615"/>
                </a:cubicBezTo>
                <a:cubicBezTo>
                  <a:pt x="1743" y="615"/>
                  <a:pt x="1880" y="479"/>
                  <a:pt x="1880" y="308"/>
                </a:cubicBezTo>
                <a:cubicBezTo>
                  <a:pt x="1880" y="137"/>
                  <a:pt x="1743" y="0"/>
                  <a:pt x="1572" y="0"/>
                </a:cubicBezTo>
                <a:close/>
                <a:moveTo>
                  <a:pt x="2837" y="0"/>
                </a:moveTo>
                <a:cubicBezTo>
                  <a:pt x="2666" y="0"/>
                  <a:pt x="2529" y="137"/>
                  <a:pt x="2529" y="308"/>
                </a:cubicBezTo>
                <a:cubicBezTo>
                  <a:pt x="2529" y="479"/>
                  <a:pt x="2666" y="615"/>
                  <a:pt x="2837" y="615"/>
                </a:cubicBezTo>
                <a:cubicBezTo>
                  <a:pt x="3008" y="615"/>
                  <a:pt x="3145" y="479"/>
                  <a:pt x="3145" y="308"/>
                </a:cubicBezTo>
                <a:cubicBezTo>
                  <a:pt x="3145" y="137"/>
                  <a:pt x="3008" y="0"/>
                  <a:pt x="2837" y="0"/>
                </a:cubicBezTo>
                <a:close/>
                <a:moveTo>
                  <a:pt x="4101" y="0"/>
                </a:moveTo>
                <a:cubicBezTo>
                  <a:pt x="3931" y="0"/>
                  <a:pt x="3794" y="137"/>
                  <a:pt x="3794" y="308"/>
                </a:cubicBezTo>
                <a:cubicBezTo>
                  <a:pt x="3794" y="479"/>
                  <a:pt x="3931" y="615"/>
                  <a:pt x="4101" y="615"/>
                </a:cubicBezTo>
                <a:cubicBezTo>
                  <a:pt x="4272" y="615"/>
                  <a:pt x="4409" y="479"/>
                  <a:pt x="4409" y="308"/>
                </a:cubicBezTo>
                <a:cubicBezTo>
                  <a:pt x="4409" y="137"/>
                  <a:pt x="4272" y="0"/>
                  <a:pt x="4101" y="0"/>
                </a:cubicBezTo>
                <a:close/>
                <a:moveTo>
                  <a:pt x="240" y="1094"/>
                </a:moveTo>
                <a:cubicBezTo>
                  <a:pt x="171" y="1265"/>
                  <a:pt x="103" y="1401"/>
                  <a:pt x="34" y="1572"/>
                </a:cubicBezTo>
                <a:cubicBezTo>
                  <a:pt x="103" y="1641"/>
                  <a:pt x="205" y="1709"/>
                  <a:pt x="308" y="1709"/>
                </a:cubicBezTo>
                <a:cubicBezTo>
                  <a:pt x="479" y="1709"/>
                  <a:pt x="615" y="1572"/>
                  <a:pt x="615" y="1401"/>
                </a:cubicBezTo>
                <a:cubicBezTo>
                  <a:pt x="615" y="1230"/>
                  <a:pt x="479" y="1094"/>
                  <a:pt x="308" y="1094"/>
                </a:cubicBezTo>
                <a:close/>
                <a:moveTo>
                  <a:pt x="1572" y="1094"/>
                </a:moveTo>
                <a:cubicBezTo>
                  <a:pt x="1402" y="1094"/>
                  <a:pt x="1265" y="1230"/>
                  <a:pt x="1265" y="1401"/>
                </a:cubicBezTo>
                <a:cubicBezTo>
                  <a:pt x="1265" y="1572"/>
                  <a:pt x="1402" y="1709"/>
                  <a:pt x="1572" y="1709"/>
                </a:cubicBezTo>
                <a:cubicBezTo>
                  <a:pt x="1743" y="1709"/>
                  <a:pt x="1880" y="1572"/>
                  <a:pt x="1880" y="1401"/>
                </a:cubicBezTo>
                <a:cubicBezTo>
                  <a:pt x="1880" y="1230"/>
                  <a:pt x="1743" y="1094"/>
                  <a:pt x="1572" y="1094"/>
                </a:cubicBezTo>
                <a:close/>
                <a:moveTo>
                  <a:pt x="2837" y="1094"/>
                </a:moveTo>
                <a:cubicBezTo>
                  <a:pt x="2666" y="1094"/>
                  <a:pt x="2529" y="1230"/>
                  <a:pt x="2529" y="1401"/>
                </a:cubicBezTo>
                <a:cubicBezTo>
                  <a:pt x="2529" y="1572"/>
                  <a:pt x="2666" y="1709"/>
                  <a:pt x="2837" y="1709"/>
                </a:cubicBezTo>
                <a:cubicBezTo>
                  <a:pt x="3008" y="1709"/>
                  <a:pt x="3145" y="1572"/>
                  <a:pt x="3145" y="1401"/>
                </a:cubicBezTo>
                <a:cubicBezTo>
                  <a:pt x="3145" y="1230"/>
                  <a:pt x="3008" y="1094"/>
                  <a:pt x="2837" y="1094"/>
                </a:cubicBezTo>
                <a:close/>
                <a:moveTo>
                  <a:pt x="4101" y="1094"/>
                </a:moveTo>
                <a:cubicBezTo>
                  <a:pt x="3931" y="1094"/>
                  <a:pt x="3794" y="1230"/>
                  <a:pt x="3794" y="1401"/>
                </a:cubicBezTo>
                <a:cubicBezTo>
                  <a:pt x="3794" y="1572"/>
                  <a:pt x="3931" y="1709"/>
                  <a:pt x="4101" y="1709"/>
                </a:cubicBezTo>
                <a:cubicBezTo>
                  <a:pt x="4272" y="1709"/>
                  <a:pt x="4409" y="1572"/>
                  <a:pt x="4409" y="1401"/>
                </a:cubicBezTo>
                <a:cubicBezTo>
                  <a:pt x="4409" y="1230"/>
                  <a:pt x="4272" y="1094"/>
                  <a:pt x="4101" y="1094"/>
                </a:cubicBezTo>
                <a:close/>
                <a:moveTo>
                  <a:pt x="5366" y="1094"/>
                </a:moveTo>
                <a:cubicBezTo>
                  <a:pt x="5195" y="1094"/>
                  <a:pt x="5058" y="1230"/>
                  <a:pt x="5058" y="1401"/>
                </a:cubicBezTo>
                <a:cubicBezTo>
                  <a:pt x="5058" y="1572"/>
                  <a:pt x="5195" y="1709"/>
                  <a:pt x="5366" y="1709"/>
                </a:cubicBezTo>
                <a:cubicBezTo>
                  <a:pt x="5469" y="1709"/>
                  <a:pt x="5571" y="1641"/>
                  <a:pt x="5639" y="1572"/>
                </a:cubicBezTo>
                <a:cubicBezTo>
                  <a:pt x="5571" y="1401"/>
                  <a:pt x="5503" y="1265"/>
                  <a:pt x="5434" y="1094"/>
                </a:cubicBezTo>
                <a:close/>
                <a:moveTo>
                  <a:pt x="308" y="2187"/>
                </a:moveTo>
                <a:cubicBezTo>
                  <a:pt x="137" y="2187"/>
                  <a:pt x="0" y="2324"/>
                  <a:pt x="0" y="2495"/>
                </a:cubicBezTo>
                <a:cubicBezTo>
                  <a:pt x="0" y="2666"/>
                  <a:pt x="137" y="2803"/>
                  <a:pt x="308" y="2803"/>
                </a:cubicBezTo>
                <a:cubicBezTo>
                  <a:pt x="479" y="2803"/>
                  <a:pt x="615" y="2666"/>
                  <a:pt x="615" y="2495"/>
                </a:cubicBezTo>
                <a:cubicBezTo>
                  <a:pt x="615" y="2324"/>
                  <a:pt x="479" y="2187"/>
                  <a:pt x="308" y="2187"/>
                </a:cubicBezTo>
                <a:close/>
                <a:moveTo>
                  <a:pt x="1572" y="2187"/>
                </a:moveTo>
                <a:cubicBezTo>
                  <a:pt x="1402" y="2187"/>
                  <a:pt x="1265" y="2324"/>
                  <a:pt x="1265" y="2495"/>
                </a:cubicBezTo>
                <a:cubicBezTo>
                  <a:pt x="1265" y="2666"/>
                  <a:pt x="1402" y="2803"/>
                  <a:pt x="1572" y="2803"/>
                </a:cubicBezTo>
                <a:cubicBezTo>
                  <a:pt x="1743" y="2803"/>
                  <a:pt x="1880" y="2666"/>
                  <a:pt x="1880" y="2495"/>
                </a:cubicBezTo>
                <a:cubicBezTo>
                  <a:pt x="1880" y="2324"/>
                  <a:pt x="1743" y="2187"/>
                  <a:pt x="1572" y="2187"/>
                </a:cubicBezTo>
                <a:close/>
                <a:moveTo>
                  <a:pt x="2837" y="2187"/>
                </a:moveTo>
                <a:cubicBezTo>
                  <a:pt x="2666" y="2187"/>
                  <a:pt x="2529" y="2324"/>
                  <a:pt x="2529" y="2495"/>
                </a:cubicBezTo>
                <a:cubicBezTo>
                  <a:pt x="2529" y="2666"/>
                  <a:pt x="2666" y="2803"/>
                  <a:pt x="2837" y="2803"/>
                </a:cubicBezTo>
                <a:cubicBezTo>
                  <a:pt x="3008" y="2803"/>
                  <a:pt x="3145" y="2666"/>
                  <a:pt x="3145" y="2495"/>
                </a:cubicBezTo>
                <a:cubicBezTo>
                  <a:pt x="3145" y="2324"/>
                  <a:pt x="3008" y="2187"/>
                  <a:pt x="2837" y="2187"/>
                </a:cubicBezTo>
                <a:close/>
                <a:moveTo>
                  <a:pt x="4101" y="2187"/>
                </a:moveTo>
                <a:cubicBezTo>
                  <a:pt x="3931" y="2187"/>
                  <a:pt x="3794" y="2324"/>
                  <a:pt x="3794" y="2495"/>
                </a:cubicBezTo>
                <a:cubicBezTo>
                  <a:pt x="3794" y="2666"/>
                  <a:pt x="3931" y="2803"/>
                  <a:pt x="4101" y="2803"/>
                </a:cubicBezTo>
                <a:cubicBezTo>
                  <a:pt x="4272" y="2803"/>
                  <a:pt x="4409" y="2666"/>
                  <a:pt x="4409" y="2495"/>
                </a:cubicBezTo>
                <a:cubicBezTo>
                  <a:pt x="4409" y="2324"/>
                  <a:pt x="4272" y="2187"/>
                  <a:pt x="4101" y="2187"/>
                </a:cubicBezTo>
                <a:close/>
                <a:moveTo>
                  <a:pt x="5366" y="2187"/>
                </a:moveTo>
                <a:cubicBezTo>
                  <a:pt x="5195" y="2187"/>
                  <a:pt x="5058" y="2324"/>
                  <a:pt x="5058" y="2495"/>
                </a:cubicBezTo>
                <a:cubicBezTo>
                  <a:pt x="5058" y="2666"/>
                  <a:pt x="5195" y="2803"/>
                  <a:pt x="5366" y="2803"/>
                </a:cubicBezTo>
                <a:cubicBezTo>
                  <a:pt x="5537" y="2803"/>
                  <a:pt x="5674" y="2666"/>
                  <a:pt x="5674" y="2495"/>
                </a:cubicBezTo>
                <a:cubicBezTo>
                  <a:pt x="5674" y="2324"/>
                  <a:pt x="5537" y="2187"/>
                  <a:pt x="5366" y="2187"/>
                </a:cubicBezTo>
                <a:close/>
                <a:moveTo>
                  <a:pt x="308" y="3247"/>
                </a:moveTo>
                <a:cubicBezTo>
                  <a:pt x="205" y="3247"/>
                  <a:pt x="103" y="3315"/>
                  <a:pt x="34" y="3384"/>
                </a:cubicBezTo>
                <a:cubicBezTo>
                  <a:pt x="103" y="3554"/>
                  <a:pt x="171" y="3725"/>
                  <a:pt x="240" y="3862"/>
                </a:cubicBezTo>
                <a:lnTo>
                  <a:pt x="308" y="3862"/>
                </a:lnTo>
                <a:cubicBezTo>
                  <a:pt x="479" y="3862"/>
                  <a:pt x="615" y="3725"/>
                  <a:pt x="615" y="3554"/>
                </a:cubicBezTo>
                <a:cubicBezTo>
                  <a:pt x="615" y="3418"/>
                  <a:pt x="479" y="3247"/>
                  <a:pt x="308" y="3247"/>
                </a:cubicBezTo>
                <a:close/>
                <a:moveTo>
                  <a:pt x="1572" y="3247"/>
                </a:moveTo>
                <a:cubicBezTo>
                  <a:pt x="1402" y="3247"/>
                  <a:pt x="1265" y="3418"/>
                  <a:pt x="1265" y="3554"/>
                </a:cubicBezTo>
                <a:cubicBezTo>
                  <a:pt x="1265" y="3725"/>
                  <a:pt x="1402" y="3862"/>
                  <a:pt x="1572" y="3862"/>
                </a:cubicBezTo>
                <a:cubicBezTo>
                  <a:pt x="1743" y="3862"/>
                  <a:pt x="1880" y="3725"/>
                  <a:pt x="1880" y="3554"/>
                </a:cubicBezTo>
                <a:cubicBezTo>
                  <a:pt x="1880" y="3418"/>
                  <a:pt x="1743" y="3247"/>
                  <a:pt x="1572" y="3247"/>
                </a:cubicBezTo>
                <a:close/>
                <a:moveTo>
                  <a:pt x="2837" y="3247"/>
                </a:moveTo>
                <a:cubicBezTo>
                  <a:pt x="2666" y="3247"/>
                  <a:pt x="2529" y="3418"/>
                  <a:pt x="2529" y="3554"/>
                </a:cubicBezTo>
                <a:cubicBezTo>
                  <a:pt x="2529" y="3725"/>
                  <a:pt x="2666" y="3862"/>
                  <a:pt x="2837" y="3862"/>
                </a:cubicBezTo>
                <a:cubicBezTo>
                  <a:pt x="3008" y="3862"/>
                  <a:pt x="3145" y="3725"/>
                  <a:pt x="3145" y="3554"/>
                </a:cubicBezTo>
                <a:cubicBezTo>
                  <a:pt x="3145" y="3418"/>
                  <a:pt x="3008" y="3247"/>
                  <a:pt x="2837" y="3247"/>
                </a:cubicBezTo>
                <a:close/>
                <a:moveTo>
                  <a:pt x="4101" y="3247"/>
                </a:moveTo>
                <a:cubicBezTo>
                  <a:pt x="3931" y="3247"/>
                  <a:pt x="3794" y="3418"/>
                  <a:pt x="3794" y="3554"/>
                </a:cubicBezTo>
                <a:cubicBezTo>
                  <a:pt x="3794" y="3725"/>
                  <a:pt x="3931" y="3862"/>
                  <a:pt x="4101" y="3862"/>
                </a:cubicBezTo>
                <a:cubicBezTo>
                  <a:pt x="4272" y="3862"/>
                  <a:pt x="4409" y="3725"/>
                  <a:pt x="4409" y="3554"/>
                </a:cubicBezTo>
                <a:cubicBezTo>
                  <a:pt x="4409" y="3418"/>
                  <a:pt x="4272" y="3247"/>
                  <a:pt x="4101" y="3247"/>
                </a:cubicBezTo>
                <a:close/>
                <a:moveTo>
                  <a:pt x="5366" y="3247"/>
                </a:moveTo>
                <a:cubicBezTo>
                  <a:pt x="5195" y="3247"/>
                  <a:pt x="5058" y="3418"/>
                  <a:pt x="5058" y="3554"/>
                </a:cubicBezTo>
                <a:cubicBezTo>
                  <a:pt x="5058" y="3725"/>
                  <a:pt x="5195" y="3862"/>
                  <a:pt x="5366" y="3862"/>
                </a:cubicBezTo>
                <a:lnTo>
                  <a:pt x="5434" y="3862"/>
                </a:lnTo>
                <a:cubicBezTo>
                  <a:pt x="5503" y="3725"/>
                  <a:pt x="5571" y="3554"/>
                  <a:pt x="5639" y="3384"/>
                </a:cubicBezTo>
                <a:cubicBezTo>
                  <a:pt x="5571" y="3315"/>
                  <a:pt x="5469" y="3247"/>
                  <a:pt x="5366" y="3247"/>
                </a:cubicBezTo>
                <a:close/>
                <a:moveTo>
                  <a:pt x="1572" y="4341"/>
                </a:moveTo>
                <a:cubicBezTo>
                  <a:pt x="1402" y="4341"/>
                  <a:pt x="1265" y="4477"/>
                  <a:pt x="1265" y="4648"/>
                </a:cubicBezTo>
                <a:cubicBezTo>
                  <a:pt x="1265" y="4819"/>
                  <a:pt x="1402" y="4956"/>
                  <a:pt x="1572" y="4956"/>
                </a:cubicBezTo>
                <a:cubicBezTo>
                  <a:pt x="1743" y="4956"/>
                  <a:pt x="1880" y="4819"/>
                  <a:pt x="1880" y="4648"/>
                </a:cubicBezTo>
                <a:cubicBezTo>
                  <a:pt x="1880" y="4477"/>
                  <a:pt x="1743" y="4341"/>
                  <a:pt x="1572" y="4341"/>
                </a:cubicBezTo>
                <a:close/>
                <a:moveTo>
                  <a:pt x="2837" y="4341"/>
                </a:moveTo>
                <a:cubicBezTo>
                  <a:pt x="2666" y="4341"/>
                  <a:pt x="2529" y="4477"/>
                  <a:pt x="2529" y="4648"/>
                </a:cubicBezTo>
                <a:cubicBezTo>
                  <a:pt x="2529" y="4819"/>
                  <a:pt x="2666" y="4956"/>
                  <a:pt x="2837" y="4956"/>
                </a:cubicBezTo>
                <a:cubicBezTo>
                  <a:pt x="3008" y="4956"/>
                  <a:pt x="3145" y="4819"/>
                  <a:pt x="3145" y="4648"/>
                </a:cubicBezTo>
                <a:cubicBezTo>
                  <a:pt x="3145" y="4477"/>
                  <a:pt x="3008" y="4341"/>
                  <a:pt x="2837" y="4341"/>
                </a:cubicBezTo>
                <a:close/>
                <a:moveTo>
                  <a:pt x="4101" y="4341"/>
                </a:moveTo>
                <a:cubicBezTo>
                  <a:pt x="3931" y="4341"/>
                  <a:pt x="3794" y="4477"/>
                  <a:pt x="3794" y="4648"/>
                </a:cubicBezTo>
                <a:cubicBezTo>
                  <a:pt x="3794" y="4819"/>
                  <a:pt x="3931" y="4956"/>
                  <a:pt x="4101" y="4956"/>
                </a:cubicBezTo>
                <a:cubicBezTo>
                  <a:pt x="4272" y="4956"/>
                  <a:pt x="4409" y="4819"/>
                  <a:pt x="4409" y="4648"/>
                </a:cubicBezTo>
                <a:cubicBezTo>
                  <a:pt x="4409" y="4477"/>
                  <a:pt x="4272" y="4341"/>
                  <a:pt x="4101" y="43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2"/>
          <p:cNvSpPr/>
          <p:nvPr/>
        </p:nvSpPr>
        <p:spPr>
          <a:xfrm>
            <a:off x="300771" y="4487188"/>
            <a:ext cx="199100" cy="199100"/>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2"/>
          <p:cNvSpPr/>
          <p:nvPr/>
        </p:nvSpPr>
        <p:spPr>
          <a:xfrm>
            <a:off x="0" y="5031350"/>
            <a:ext cx="9144000" cy="11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CUSTOM_1">
    <p:spTree>
      <p:nvGrpSpPr>
        <p:cNvPr id="1" name="Shape 19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CUSTOM_1_1">
    <p:spTree>
      <p:nvGrpSpPr>
        <p:cNvPr id="1" name="Shape 198"/>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BLANK_1_1_1_1_1_1_3">
    <p:spTree>
      <p:nvGrpSpPr>
        <p:cNvPr id="1" name="Shape 199"/>
        <p:cNvGrpSpPr/>
        <p:nvPr/>
      </p:nvGrpSpPr>
      <p:grpSpPr>
        <a:xfrm>
          <a:off x="0" y="0"/>
          <a:ext cx="0" cy="0"/>
          <a:chOff x="0" y="0"/>
          <a:chExt cx="0" cy="0"/>
        </a:xfrm>
      </p:grpSpPr>
      <p:sp>
        <p:nvSpPr>
          <p:cNvPr id="200" name="Google Shape;200;p25"/>
          <p:cNvSpPr txBox="1">
            <a:spLocks noGrp="1"/>
          </p:cNvSpPr>
          <p:nvPr>
            <p:ph type="title" hasCustomPrompt="1"/>
          </p:nvPr>
        </p:nvSpPr>
        <p:spPr>
          <a:xfrm>
            <a:off x="4321354" y="1988525"/>
            <a:ext cx="3492600" cy="585300"/>
          </a:xfrm>
          <a:prstGeom prst="rect">
            <a:avLst/>
          </a:prstGeom>
          <a:solidFill>
            <a:schemeClr val="accent3"/>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1" name="Google Shape;201;p25"/>
          <p:cNvSpPr txBox="1">
            <a:spLocks noGrp="1"/>
          </p:cNvSpPr>
          <p:nvPr>
            <p:ph type="subTitle" idx="1"/>
          </p:nvPr>
        </p:nvSpPr>
        <p:spPr>
          <a:xfrm>
            <a:off x="4321354" y="2556175"/>
            <a:ext cx="3492600" cy="5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2" name="Google Shape;202;p25"/>
          <p:cNvSpPr txBox="1">
            <a:spLocks noGrp="1"/>
          </p:cNvSpPr>
          <p:nvPr>
            <p:ph type="title" idx="2" hasCustomPrompt="1"/>
          </p:nvPr>
        </p:nvSpPr>
        <p:spPr>
          <a:xfrm>
            <a:off x="4321354" y="3358695"/>
            <a:ext cx="3492600" cy="585300"/>
          </a:xfrm>
          <a:prstGeom prst="rect">
            <a:avLst/>
          </a:prstGeom>
          <a:solidFill>
            <a:schemeClr val="accent3"/>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3" name="Google Shape;203;p25"/>
          <p:cNvSpPr txBox="1">
            <a:spLocks noGrp="1"/>
          </p:cNvSpPr>
          <p:nvPr>
            <p:ph type="subTitle" idx="3"/>
          </p:nvPr>
        </p:nvSpPr>
        <p:spPr>
          <a:xfrm>
            <a:off x="4321354" y="3926346"/>
            <a:ext cx="3492600" cy="5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 name="Google Shape;204;p25"/>
          <p:cNvSpPr txBox="1">
            <a:spLocks noGrp="1"/>
          </p:cNvSpPr>
          <p:nvPr>
            <p:ph type="title" idx="4" hasCustomPrompt="1"/>
          </p:nvPr>
        </p:nvSpPr>
        <p:spPr>
          <a:xfrm>
            <a:off x="4321354" y="618354"/>
            <a:ext cx="3492600" cy="585300"/>
          </a:xfrm>
          <a:prstGeom prst="rect">
            <a:avLst/>
          </a:prstGeom>
          <a:solidFill>
            <a:schemeClr val="accent3"/>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5" name="Google Shape;205;p25"/>
          <p:cNvSpPr txBox="1">
            <a:spLocks noGrp="1"/>
          </p:cNvSpPr>
          <p:nvPr>
            <p:ph type="subTitle" idx="5"/>
          </p:nvPr>
        </p:nvSpPr>
        <p:spPr>
          <a:xfrm>
            <a:off x="4321354" y="1186005"/>
            <a:ext cx="3492600" cy="5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6" name="Google Shape;206;p25"/>
          <p:cNvSpPr/>
          <p:nvPr/>
        </p:nvSpPr>
        <p:spPr>
          <a:xfrm>
            <a:off x="0" y="5031350"/>
            <a:ext cx="9144000" cy="11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7" name="Google Shape;207;p25"/>
          <p:cNvCxnSpPr/>
          <p:nvPr/>
        </p:nvCxnSpPr>
        <p:spPr>
          <a:xfrm>
            <a:off x="8890910" y="257975"/>
            <a:ext cx="0" cy="4332600"/>
          </a:xfrm>
          <a:prstGeom prst="straightConnector1">
            <a:avLst/>
          </a:prstGeom>
          <a:noFill/>
          <a:ln w="38100" cap="flat" cmpd="sng">
            <a:solidFill>
              <a:schemeClr val="accent3"/>
            </a:solidFill>
            <a:prstDash val="solid"/>
            <a:round/>
            <a:headEnd type="none" w="med" len="med"/>
            <a:tailEnd type="oval" w="med" len="med"/>
          </a:ln>
        </p:spPr>
      </p:cxnSp>
      <p:cxnSp>
        <p:nvCxnSpPr>
          <p:cNvPr id="208" name="Google Shape;208;p25"/>
          <p:cNvCxnSpPr/>
          <p:nvPr/>
        </p:nvCxnSpPr>
        <p:spPr>
          <a:xfrm rot="10800000">
            <a:off x="728550" y="264575"/>
            <a:ext cx="8182200" cy="0"/>
          </a:xfrm>
          <a:prstGeom prst="straightConnector1">
            <a:avLst/>
          </a:prstGeom>
          <a:noFill/>
          <a:ln w="38100" cap="flat" cmpd="sng">
            <a:solidFill>
              <a:schemeClr val="accent3"/>
            </a:solidFill>
            <a:prstDash val="solid"/>
            <a:round/>
            <a:headEnd type="none" w="med" len="med"/>
            <a:tailEnd type="oval"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3">
  <p:cSld name="TITLE_ONLY_2">
    <p:spTree>
      <p:nvGrpSpPr>
        <p:cNvPr id="1" name="Shape 209"/>
        <p:cNvGrpSpPr/>
        <p:nvPr/>
      </p:nvGrpSpPr>
      <p:grpSpPr>
        <a:xfrm>
          <a:off x="0" y="0"/>
          <a:ext cx="0" cy="0"/>
          <a:chOff x="0" y="0"/>
          <a:chExt cx="0" cy="0"/>
        </a:xfrm>
      </p:grpSpPr>
      <p:sp>
        <p:nvSpPr>
          <p:cNvPr id="210" name="Google Shape;210;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200">
                <a:latin typeface="Fredoka"/>
                <a:ea typeface="Fredoka"/>
                <a:cs typeface="Fredoka"/>
                <a:sym typeface="Fredok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1" name="Google Shape;211;p26"/>
          <p:cNvSpPr/>
          <p:nvPr/>
        </p:nvSpPr>
        <p:spPr>
          <a:xfrm>
            <a:off x="8409739" y="4323220"/>
            <a:ext cx="831354" cy="726153"/>
          </a:xfrm>
          <a:custGeom>
            <a:avLst/>
            <a:gdLst/>
            <a:ahLst/>
            <a:cxnLst/>
            <a:rect l="l" t="t" r="r" b="b"/>
            <a:pathLst>
              <a:path w="5674" h="4956" extrusionOk="0">
                <a:moveTo>
                  <a:pt x="1572" y="0"/>
                </a:moveTo>
                <a:cubicBezTo>
                  <a:pt x="1402" y="0"/>
                  <a:pt x="1265" y="137"/>
                  <a:pt x="1265" y="308"/>
                </a:cubicBezTo>
                <a:cubicBezTo>
                  <a:pt x="1265" y="479"/>
                  <a:pt x="1402" y="615"/>
                  <a:pt x="1572" y="615"/>
                </a:cubicBezTo>
                <a:cubicBezTo>
                  <a:pt x="1743" y="615"/>
                  <a:pt x="1880" y="479"/>
                  <a:pt x="1880" y="308"/>
                </a:cubicBezTo>
                <a:cubicBezTo>
                  <a:pt x="1880" y="137"/>
                  <a:pt x="1743" y="0"/>
                  <a:pt x="1572" y="0"/>
                </a:cubicBezTo>
                <a:close/>
                <a:moveTo>
                  <a:pt x="2837" y="0"/>
                </a:moveTo>
                <a:cubicBezTo>
                  <a:pt x="2666" y="0"/>
                  <a:pt x="2529" y="137"/>
                  <a:pt x="2529" y="308"/>
                </a:cubicBezTo>
                <a:cubicBezTo>
                  <a:pt x="2529" y="479"/>
                  <a:pt x="2666" y="615"/>
                  <a:pt x="2837" y="615"/>
                </a:cubicBezTo>
                <a:cubicBezTo>
                  <a:pt x="3008" y="615"/>
                  <a:pt x="3145" y="479"/>
                  <a:pt x="3145" y="308"/>
                </a:cubicBezTo>
                <a:cubicBezTo>
                  <a:pt x="3145" y="137"/>
                  <a:pt x="3008" y="0"/>
                  <a:pt x="2837" y="0"/>
                </a:cubicBezTo>
                <a:close/>
                <a:moveTo>
                  <a:pt x="4101" y="0"/>
                </a:moveTo>
                <a:cubicBezTo>
                  <a:pt x="3931" y="0"/>
                  <a:pt x="3794" y="137"/>
                  <a:pt x="3794" y="308"/>
                </a:cubicBezTo>
                <a:cubicBezTo>
                  <a:pt x="3794" y="479"/>
                  <a:pt x="3931" y="615"/>
                  <a:pt x="4101" y="615"/>
                </a:cubicBezTo>
                <a:cubicBezTo>
                  <a:pt x="4272" y="615"/>
                  <a:pt x="4409" y="479"/>
                  <a:pt x="4409" y="308"/>
                </a:cubicBezTo>
                <a:cubicBezTo>
                  <a:pt x="4409" y="137"/>
                  <a:pt x="4272" y="0"/>
                  <a:pt x="4101" y="0"/>
                </a:cubicBezTo>
                <a:close/>
                <a:moveTo>
                  <a:pt x="240" y="1094"/>
                </a:moveTo>
                <a:cubicBezTo>
                  <a:pt x="171" y="1265"/>
                  <a:pt x="103" y="1401"/>
                  <a:pt x="34" y="1572"/>
                </a:cubicBezTo>
                <a:cubicBezTo>
                  <a:pt x="103" y="1641"/>
                  <a:pt x="205" y="1709"/>
                  <a:pt x="308" y="1709"/>
                </a:cubicBezTo>
                <a:cubicBezTo>
                  <a:pt x="479" y="1709"/>
                  <a:pt x="615" y="1572"/>
                  <a:pt x="615" y="1401"/>
                </a:cubicBezTo>
                <a:cubicBezTo>
                  <a:pt x="615" y="1230"/>
                  <a:pt x="479" y="1094"/>
                  <a:pt x="308" y="1094"/>
                </a:cubicBezTo>
                <a:close/>
                <a:moveTo>
                  <a:pt x="1572" y="1094"/>
                </a:moveTo>
                <a:cubicBezTo>
                  <a:pt x="1402" y="1094"/>
                  <a:pt x="1265" y="1230"/>
                  <a:pt x="1265" y="1401"/>
                </a:cubicBezTo>
                <a:cubicBezTo>
                  <a:pt x="1265" y="1572"/>
                  <a:pt x="1402" y="1709"/>
                  <a:pt x="1572" y="1709"/>
                </a:cubicBezTo>
                <a:cubicBezTo>
                  <a:pt x="1743" y="1709"/>
                  <a:pt x="1880" y="1572"/>
                  <a:pt x="1880" y="1401"/>
                </a:cubicBezTo>
                <a:cubicBezTo>
                  <a:pt x="1880" y="1230"/>
                  <a:pt x="1743" y="1094"/>
                  <a:pt x="1572" y="1094"/>
                </a:cubicBezTo>
                <a:close/>
                <a:moveTo>
                  <a:pt x="2837" y="1094"/>
                </a:moveTo>
                <a:cubicBezTo>
                  <a:pt x="2666" y="1094"/>
                  <a:pt x="2529" y="1230"/>
                  <a:pt x="2529" y="1401"/>
                </a:cubicBezTo>
                <a:cubicBezTo>
                  <a:pt x="2529" y="1572"/>
                  <a:pt x="2666" y="1709"/>
                  <a:pt x="2837" y="1709"/>
                </a:cubicBezTo>
                <a:cubicBezTo>
                  <a:pt x="3008" y="1709"/>
                  <a:pt x="3145" y="1572"/>
                  <a:pt x="3145" y="1401"/>
                </a:cubicBezTo>
                <a:cubicBezTo>
                  <a:pt x="3145" y="1230"/>
                  <a:pt x="3008" y="1094"/>
                  <a:pt x="2837" y="1094"/>
                </a:cubicBezTo>
                <a:close/>
                <a:moveTo>
                  <a:pt x="4101" y="1094"/>
                </a:moveTo>
                <a:cubicBezTo>
                  <a:pt x="3931" y="1094"/>
                  <a:pt x="3794" y="1230"/>
                  <a:pt x="3794" y="1401"/>
                </a:cubicBezTo>
                <a:cubicBezTo>
                  <a:pt x="3794" y="1572"/>
                  <a:pt x="3931" y="1709"/>
                  <a:pt x="4101" y="1709"/>
                </a:cubicBezTo>
                <a:cubicBezTo>
                  <a:pt x="4272" y="1709"/>
                  <a:pt x="4409" y="1572"/>
                  <a:pt x="4409" y="1401"/>
                </a:cubicBezTo>
                <a:cubicBezTo>
                  <a:pt x="4409" y="1230"/>
                  <a:pt x="4272" y="1094"/>
                  <a:pt x="4101" y="1094"/>
                </a:cubicBezTo>
                <a:close/>
                <a:moveTo>
                  <a:pt x="5366" y="1094"/>
                </a:moveTo>
                <a:cubicBezTo>
                  <a:pt x="5195" y="1094"/>
                  <a:pt x="5058" y="1230"/>
                  <a:pt x="5058" y="1401"/>
                </a:cubicBezTo>
                <a:cubicBezTo>
                  <a:pt x="5058" y="1572"/>
                  <a:pt x="5195" y="1709"/>
                  <a:pt x="5366" y="1709"/>
                </a:cubicBezTo>
                <a:cubicBezTo>
                  <a:pt x="5469" y="1709"/>
                  <a:pt x="5571" y="1641"/>
                  <a:pt x="5639" y="1572"/>
                </a:cubicBezTo>
                <a:cubicBezTo>
                  <a:pt x="5571" y="1401"/>
                  <a:pt x="5503" y="1265"/>
                  <a:pt x="5434" y="1094"/>
                </a:cubicBezTo>
                <a:close/>
                <a:moveTo>
                  <a:pt x="308" y="2187"/>
                </a:moveTo>
                <a:cubicBezTo>
                  <a:pt x="137" y="2187"/>
                  <a:pt x="0" y="2324"/>
                  <a:pt x="0" y="2495"/>
                </a:cubicBezTo>
                <a:cubicBezTo>
                  <a:pt x="0" y="2666"/>
                  <a:pt x="137" y="2803"/>
                  <a:pt x="308" y="2803"/>
                </a:cubicBezTo>
                <a:cubicBezTo>
                  <a:pt x="479" y="2803"/>
                  <a:pt x="615" y="2666"/>
                  <a:pt x="615" y="2495"/>
                </a:cubicBezTo>
                <a:cubicBezTo>
                  <a:pt x="615" y="2324"/>
                  <a:pt x="479" y="2187"/>
                  <a:pt x="308" y="2187"/>
                </a:cubicBezTo>
                <a:close/>
                <a:moveTo>
                  <a:pt x="1572" y="2187"/>
                </a:moveTo>
                <a:cubicBezTo>
                  <a:pt x="1402" y="2187"/>
                  <a:pt x="1265" y="2324"/>
                  <a:pt x="1265" y="2495"/>
                </a:cubicBezTo>
                <a:cubicBezTo>
                  <a:pt x="1265" y="2666"/>
                  <a:pt x="1402" y="2803"/>
                  <a:pt x="1572" y="2803"/>
                </a:cubicBezTo>
                <a:cubicBezTo>
                  <a:pt x="1743" y="2803"/>
                  <a:pt x="1880" y="2666"/>
                  <a:pt x="1880" y="2495"/>
                </a:cubicBezTo>
                <a:cubicBezTo>
                  <a:pt x="1880" y="2324"/>
                  <a:pt x="1743" y="2187"/>
                  <a:pt x="1572" y="2187"/>
                </a:cubicBezTo>
                <a:close/>
                <a:moveTo>
                  <a:pt x="2837" y="2187"/>
                </a:moveTo>
                <a:cubicBezTo>
                  <a:pt x="2666" y="2187"/>
                  <a:pt x="2529" y="2324"/>
                  <a:pt x="2529" y="2495"/>
                </a:cubicBezTo>
                <a:cubicBezTo>
                  <a:pt x="2529" y="2666"/>
                  <a:pt x="2666" y="2803"/>
                  <a:pt x="2837" y="2803"/>
                </a:cubicBezTo>
                <a:cubicBezTo>
                  <a:pt x="3008" y="2803"/>
                  <a:pt x="3145" y="2666"/>
                  <a:pt x="3145" y="2495"/>
                </a:cubicBezTo>
                <a:cubicBezTo>
                  <a:pt x="3145" y="2324"/>
                  <a:pt x="3008" y="2187"/>
                  <a:pt x="2837" y="2187"/>
                </a:cubicBezTo>
                <a:close/>
                <a:moveTo>
                  <a:pt x="4101" y="2187"/>
                </a:moveTo>
                <a:cubicBezTo>
                  <a:pt x="3931" y="2187"/>
                  <a:pt x="3794" y="2324"/>
                  <a:pt x="3794" y="2495"/>
                </a:cubicBezTo>
                <a:cubicBezTo>
                  <a:pt x="3794" y="2666"/>
                  <a:pt x="3931" y="2803"/>
                  <a:pt x="4101" y="2803"/>
                </a:cubicBezTo>
                <a:cubicBezTo>
                  <a:pt x="4272" y="2803"/>
                  <a:pt x="4409" y="2666"/>
                  <a:pt x="4409" y="2495"/>
                </a:cubicBezTo>
                <a:cubicBezTo>
                  <a:pt x="4409" y="2324"/>
                  <a:pt x="4272" y="2187"/>
                  <a:pt x="4101" y="2187"/>
                </a:cubicBezTo>
                <a:close/>
                <a:moveTo>
                  <a:pt x="5366" y="2187"/>
                </a:moveTo>
                <a:cubicBezTo>
                  <a:pt x="5195" y="2187"/>
                  <a:pt x="5058" y="2324"/>
                  <a:pt x="5058" y="2495"/>
                </a:cubicBezTo>
                <a:cubicBezTo>
                  <a:pt x="5058" y="2666"/>
                  <a:pt x="5195" y="2803"/>
                  <a:pt x="5366" y="2803"/>
                </a:cubicBezTo>
                <a:cubicBezTo>
                  <a:pt x="5537" y="2803"/>
                  <a:pt x="5674" y="2666"/>
                  <a:pt x="5674" y="2495"/>
                </a:cubicBezTo>
                <a:cubicBezTo>
                  <a:pt x="5674" y="2324"/>
                  <a:pt x="5537" y="2187"/>
                  <a:pt x="5366" y="2187"/>
                </a:cubicBezTo>
                <a:close/>
                <a:moveTo>
                  <a:pt x="308" y="3247"/>
                </a:moveTo>
                <a:cubicBezTo>
                  <a:pt x="205" y="3247"/>
                  <a:pt x="103" y="3315"/>
                  <a:pt x="34" y="3384"/>
                </a:cubicBezTo>
                <a:cubicBezTo>
                  <a:pt x="103" y="3554"/>
                  <a:pt x="171" y="3725"/>
                  <a:pt x="240" y="3862"/>
                </a:cubicBezTo>
                <a:lnTo>
                  <a:pt x="308" y="3862"/>
                </a:lnTo>
                <a:cubicBezTo>
                  <a:pt x="479" y="3862"/>
                  <a:pt x="615" y="3725"/>
                  <a:pt x="615" y="3554"/>
                </a:cubicBezTo>
                <a:cubicBezTo>
                  <a:pt x="615" y="3418"/>
                  <a:pt x="479" y="3247"/>
                  <a:pt x="308" y="3247"/>
                </a:cubicBezTo>
                <a:close/>
                <a:moveTo>
                  <a:pt x="1572" y="3247"/>
                </a:moveTo>
                <a:cubicBezTo>
                  <a:pt x="1402" y="3247"/>
                  <a:pt x="1265" y="3418"/>
                  <a:pt x="1265" y="3554"/>
                </a:cubicBezTo>
                <a:cubicBezTo>
                  <a:pt x="1265" y="3725"/>
                  <a:pt x="1402" y="3862"/>
                  <a:pt x="1572" y="3862"/>
                </a:cubicBezTo>
                <a:cubicBezTo>
                  <a:pt x="1743" y="3862"/>
                  <a:pt x="1880" y="3725"/>
                  <a:pt x="1880" y="3554"/>
                </a:cubicBezTo>
                <a:cubicBezTo>
                  <a:pt x="1880" y="3418"/>
                  <a:pt x="1743" y="3247"/>
                  <a:pt x="1572" y="3247"/>
                </a:cubicBezTo>
                <a:close/>
                <a:moveTo>
                  <a:pt x="2837" y="3247"/>
                </a:moveTo>
                <a:cubicBezTo>
                  <a:pt x="2666" y="3247"/>
                  <a:pt x="2529" y="3418"/>
                  <a:pt x="2529" y="3554"/>
                </a:cubicBezTo>
                <a:cubicBezTo>
                  <a:pt x="2529" y="3725"/>
                  <a:pt x="2666" y="3862"/>
                  <a:pt x="2837" y="3862"/>
                </a:cubicBezTo>
                <a:cubicBezTo>
                  <a:pt x="3008" y="3862"/>
                  <a:pt x="3145" y="3725"/>
                  <a:pt x="3145" y="3554"/>
                </a:cubicBezTo>
                <a:cubicBezTo>
                  <a:pt x="3145" y="3418"/>
                  <a:pt x="3008" y="3247"/>
                  <a:pt x="2837" y="3247"/>
                </a:cubicBezTo>
                <a:close/>
                <a:moveTo>
                  <a:pt x="4101" y="3247"/>
                </a:moveTo>
                <a:cubicBezTo>
                  <a:pt x="3931" y="3247"/>
                  <a:pt x="3794" y="3418"/>
                  <a:pt x="3794" y="3554"/>
                </a:cubicBezTo>
                <a:cubicBezTo>
                  <a:pt x="3794" y="3725"/>
                  <a:pt x="3931" y="3862"/>
                  <a:pt x="4101" y="3862"/>
                </a:cubicBezTo>
                <a:cubicBezTo>
                  <a:pt x="4272" y="3862"/>
                  <a:pt x="4409" y="3725"/>
                  <a:pt x="4409" y="3554"/>
                </a:cubicBezTo>
                <a:cubicBezTo>
                  <a:pt x="4409" y="3418"/>
                  <a:pt x="4272" y="3247"/>
                  <a:pt x="4101" y="3247"/>
                </a:cubicBezTo>
                <a:close/>
                <a:moveTo>
                  <a:pt x="5366" y="3247"/>
                </a:moveTo>
                <a:cubicBezTo>
                  <a:pt x="5195" y="3247"/>
                  <a:pt x="5058" y="3418"/>
                  <a:pt x="5058" y="3554"/>
                </a:cubicBezTo>
                <a:cubicBezTo>
                  <a:pt x="5058" y="3725"/>
                  <a:pt x="5195" y="3862"/>
                  <a:pt x="5366" y="3862"/>
                </a:cubicBezTo>
                <a:lnTo>
                  <a:pt x="5434" y="3862"/>
                </a:lnTo>
                <a:cubicBezTo>
                  <a:pt x="5503" y="3725"/>
                  <a:pt x="5571" y="3554"/>
                  <a:pt x="5639" y="3384"/>
                </a:cubicBezTo>
                <a:cubicBezTo>
                  <a:pt x="5571" y="3315"/>
                  <a:pt x="5469" y="3247"/>
                  <a:pt x="5366" y="3247"/>
                </a:cubicBezTo>
                <a:close/>
                <a:moveTo>
                  <a:pt x="1572" y="4341"/>
                </a:moveTo>
                <a:cubicBezTo>
                  <a:pt x="1402" y="4341"/>
                  <a:pt x="1265" y="4477"/>
                  <a:pt x="1265" y="4648"/>
                </a:cubicBezTo>
                <a:cubicBezTo>
                  <a:pt x="1265" y="4819"/>
                  <a:pt x="1402" y="4956"/>
                  <a:pt x="1572" y="4956"/>
                </a:cubicBezTo>
                <a:cubicBezTo>
                  <a:pt x="1743" y="4956"/>
                  <a:pt x="1880" y="4819"/>
                  <a:pt x="1880" y="4648"/>
                </a:cubicBezTo>
                <a:cubicBezTo>
                  <a:pt x="1880" y="4477"/>
                  <a:pt x="1743" y="4341"/>
                  <a:pt x="1572" y="4341"/>
                </a:cubicBezTo>
                <a:close/>
                <a:moveTo>
                  <a:pt x="2837" y="4341"/>
                </a:moveTo>
                <a:cubicBezTo>
                  <a:pt x="2666" y="4341"/>
                  <a:pt x="2529" y="4477"/>
                  <a:pt x="2529" y="4648"/>
                </a:cubicBezTo>
                <a:cubicBezTo>
                  <a:pt x="2529" y="4819"/>
                  <a:pt x="2666" y="4956"/>
                  <a:pt x="2837" y="4956"/>
                </a:cubicBezTo>
                <a:cubicBezTo>
                  <a:pt x="3008" y="4956"/>
                  <a:pt x="3145" y="4819"/>
                  <a:pt x="3145" y="4648"/>
                </a:cubicBezTo>
                <a:cubicBezTo>
                  <a:pt x="3145" y="4477"/>
                  <a:pt x="3008" y="4341"/>
                  <a:pt x="2837" y="4341"/>
                </a:cubicBezTo>
                <a:close/>
                <a:moveTo>
                  <a:pt x="4101" y="4341"/>
                </a:moveTo>
                <a:cubicBezTo>
                  <a:pt x="3931" y="4341"/>
                  <a:pt x="3794" y="4477"/>
                  <a:pt x="3794" y="4648"/>
                </a:cubicBezTo>
                <a:cubicBezTo>
                  <a:pt x="3794" y="4819"/>
                  <a:pt x="3931" y="4956"/>
                  <a:pt x="4101" y="4956"/>
                </a:cubicBezTo>
                <a:cubicBezTo>
                  <a:pt x="4272" y="4956"/>
                  <a:pt x="4409" y="4819"/>
                  <a:pt x="4409" y="4648"/>
                </a:cubicBezTo>
                <a:cubicBezTo>
                  <a:pt x="4409" y="4477"/>
                  <a:pt x="4272" y="4341"/>
                  <a:pt x="4101" y="43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26"/>
          <p:cNvGrpSpPr/>
          <p:nvPr/>
        </p:nvGrpSpPr>
        <p:grpSpPr>
          <a:xfrm rot="2700000">
            <a:off x="915298" y="-54374"/>
            <a:ext cx="749257" cy="598524"/>
            <a:chOff x="4452887" y="1989705"/>
            <a:chExt cx="749264" cy="598530"/>
          </a:xfrm>
        </p:grpSpPr>
        <p:sp>
          <p:nvSpPr>
            <p:cNvPr id="213" name="Google Shape;213;p26"/>
            <p:cNvSpPr/>
            <p:nvPr/>
          </p:nvSpPr>
          <p:spPr>
            <a:xfrm rot="-1022101">
              <a:off x="4500946" y="2076032"/>
              <a:ext cx="653145" cy="425875"/>
            </a:xfrm>
            <a:custGeom>
              <a:avLst/>
              <a:gdLst/>
              <a:ahLst/>
              <a:cxnLst/>
              <a:rect l="l" t="t" r="r" b="b"/>
              <a:pathLst>
                <a:path w="7554" h="4925" extrusionOk="0">
                  <a:moveTo>
                    <a:pt x="6922" y="1"/>
                  </a:moveTo>
                  <a:cubicBezTo>
                    <a:pt x="6847" y="1"/>
                    <a:pt x="6771" y="16"/>
                    <a:pt x="6699" y="48"/>
                  </a:cubicBezTo>
                  <a:cubicBezTo>
                    <a:pt x="4375" y="936"/>
                    <a:pt x="4067" y="1859"/>
                    <a:pt x="3931" y="2782"/>
                  </a:cubicBezTo>
                  <a:lnTo>
                    <a:pt x="3931" y="2919"/>
                  </a:lnTo>
                  <a:cubicBezTo>
                    <a:pt x="3862" y="3260"/>
                    <a:pt x="3691" y="3500"/>
                    <a:pt x="3555" y="3602"/>
                  </a:cubicBezTo>
                  <a:cubicBezTo>
                    <a:pt x="3418" y="3431"/>
                    <a:pt x="3350" y="3295"/>
                    <a:pt x="3281" y="3192"/>
                  </a:cubicBezTo>
                  <a:cubicBezTo>
                    <a:pt x="3145" y="2884"/>
                    <a:pt x="3008" y="2714"/>
                    <a:pt x="2632" y="2543"/>
                  </a:cubicBezTo>
                  <a:cubicBezTo>
                    <a:pt x="2419" y="2457"/>
                    <a:pt x="2182" y="2413"/>
                    <a:pt x="1941" y="2413"/>
                  </a:cubicBezTo>
                  <a:cubicBezTo>
                    <a:pt x="1602" y="2413"/>
                    <a:pt x="1257" y="2500"/>
                    <a:pt x="957" y="2679"/>
                  </a:cubicBezTo>
                  <a:cubicBezTo>
                    <a:pt x="410" y="2987"/>
                    <a:pt x="103" y="3500"/>
                    <a:pt x="35" y="4183"/>
                  </a:cubicBezTo>
                  <a:cubicBezTo>
                    <a:pt x="0" y="4525"/>
                    <a:pt x="240" y="4832"/>
                    <a:pt x="581" y="4867"/>
                  </a:cubicBezTo>
                  <a:cubicBezTo>
                    <a:pt x="603" y="4869"/>
                    <a:pt x="625" y="4870"/>
                    <a:pt x="646" y="4870"/>
                  </a:cubicBezTo>
                  <a:cubicBezTo>
                    <a:pt x="961" y="4870"/>
                    <a:pt x="1233" y="4640"/>
                    <a:pt x="1265" y="4320"/>
                  </a:cubicBezTo>
                  <a:cubicBezTo>
                    <a:pt x="1299" y="4046"/>
                    <a:pt x="1402" y="3841"/>
                    <a:pt x="1572" y="3739"/>
                  </a:cubicBezTo>
                  <a:cubicBezTo>
                    <a:pt x="1685" y="3682"/>
                    <a:pt x="1798" y="3657"/>
                    <a:pt x="1905" y="3657"/>
                  </a:cubicBezTo>
                  <a:cubicBezTo>
                    <a:pt x="1993" y="3657"/>
                    <a:pt x="2077" y="3674"/>
                    <a:pt x="2153" y="3705"/>
                  </a:cubicBezTo>
                  <a:cubicBezTo>
                    <a:pt x="2153" y="3739"/>
                    <a:pt x="2188" y="3773"/>
                    <a:pt x="2188" y="3807"/>
                  </a:cubicBezTo>
                  <a:cubicBezTo>
                    <a:pt x="2256" y="3910"/>
                    <a:pt x="2359" y="4081"/>
                    <a:pt x="2529" y="4320"/>
                  </a:cubicBezTo>
                  <a:cubicBezTo>
                    <a:pt x="2789" y="4695"/>
                    <a:pt x="3147" y="4924"/>
                    <a:pt x="3540" y="4924"/>
                  </a:cubicBezTo>
                  <a:cubicBezTo>
                    <a:pt x="3612" y="4924"/>
                    <a:pt x="3686" y="4917"/>
                    <a:pt x="3760" y="4901"/>
                  </a:cubicBezTo>
                  <a:cubicBezTo>
                    <a:pt x="4512" y="4730"/>
                    <a:pt x="5024" y="3876"/>
                    <a:pt x="5161" y="3124"/>
                  </a:cubicBezTo>
                  <a:lnTo>
                    <a:pt x="5195" y="2953"/>
                  </a:lnTo>
                  <a:cubicBezTo>
                    <a:pt x="5264" y="2440"/>
                    <a:pt x="5332" y="1893"/>
                    <a:pt x="7143" y="1210"/>
                  </a:cubicBezTo>
                  <a:cubicBezTo>
                    <a:pt x="7314" y="1141"/>
                    <a:pt x="7451" y="1005"/>
                    <a:pt x="7519" y="800"/>
                  </a:cubicBezTo>
                  <a:cubicBezTo>
                    <a:pt x="7553" y="697"/>
                    <a:pt x="7553" y="560"/>
                    <a:pt x="7485" y="424"/>
                  </a:cubicBezTo>
                  <a:cubicBezTo>
                    <a:pt x="7407" y="162"/>
                    <a:pt x="7168" y="1"/>
                    <a:pt x="6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p:nvPr/>
          </p:nvSpPr>
          <p:spPr>
            <a:xfrm rot="-1022101">
              <a:off x="4534218" y="2140579"/>
              <a:ext cx="626601" cy="356784"/>
            </a:xfrm>
            <a:custGeom>
              <a:avLst/>
              <a:gdLst/>
              <a:ahLst/>
              <a:cxnLst/>
              <a:rect l="l" t="t" r="r" b="b"/>
              <a:pathLst>
                <a:path w="7247" h="4126" extrusionOk="0">
                  <a:moveTo>
                    <a:pt x="7237" y="1"/>
                  </a:moveTo>
                  <a:cubicBezTo>
                    <a:pt x="7090" y="1"/>
                    <a:pt x="5242" y="32"/>
                    <a:pt x="4717" y="1607"/>
                  </a:cubicBezTo>
                  <a:cubicBezTo>
                    <a:pt x="4393" y="2610"/>
                    <a:pt x="3947" y="3737"/>
                    <a:pt x="3349" y="3737"/>
                  </a:cubicBezTo>
                  <a:cubicBezTo>
                    <a:pt x="3316" y="3737"/>
                    <a:pt x="3282" y="3733"/>
                    <a:pt x="3248" y="3726"/>
                  </a:cubicBezTo>
                  <a:cubicBezTo>
                    <a:pt x="1966" y="3438"/>
                    <a:pt x="2786" y="2309"/>
                    <a:pt x="1572" y="2309"/>
                  </a:cubicBezTo>
                  <a:cubicBezTo>
                    <a:pt x="1491" y="2309"/>
                    <a:pt x="1400" y="2314"/>
                    <a:pt x="1299" y="2325"/>
                  </a:cubicBezTo>
                  <a:cubicBezTo>
                    <a:pt x="616" y="2427"/>
                    <a:pt x="172" y="3452"/>
                    <a:pt x="1" y="3965"/>
                  </a:cubicBezTo>
                  <a:cubicBezTo>
                    <a:pt x="103" y="3999"/>
                    <a:pt x="206" y="4068"/>
                    <a:pt x="308" y="4068"/>
                  </a:cubicBezTo>
                  <a:cubicBezTo>
                    <a:pt x="330" y="4070"/>
                    <a:pt x="352" y="4071"/>
                    <a:pt x="373" y="4071"/>
                  </a:cubicBezTo>
                  <a:cubicBezTo>
                    <a:pt x="688" y="4071"/>
                    <a:pt x="960" y="3841"/>
                    <a:pt x="992" y="3521"/>
                  </a:cubicBezTo>
                  <a:cubicBezTo>
                    <a:pt x="1026" y="3247"/>
                    <a:pt x="1129" y="3042"/>
                    <a:pt x="1299" y="2940"/>
                  </a:cubicBezTo>
                  <a:cubicBezTo>
                    <a:pt x="1412" y="2883"/>
                    <a:pt x="1525" y="2858"/>
                    <a:pt x="1632" y="2858"/>
                  </a:cubicBezTo>
                  <a:cubicBezTo>
                    <a:pt x="1720" y="2858"/>
                    <a:pt x="1804" y="2875"/>
                    <a:pt x="1880" y="2906"/>
                  </a:cubicBezTo>
                  <a:cubicBezTo>
                    <a:pt x="1880" y="2940"/>
                    <a:pt x="1915" y="2974"/>
                    <a:pt x="1915" y="3008"/>
                  </a:cubicBezTo>
                  <a:cubicBezTo>
                    <a:pt x="1983" y="3111"/>
                    <a:pt x="2086" y="3282"/>
                    <a:pt x="2256" y="3521"/>
                  </a:cubicBezTo>
                  <a:cubicBezTo>
                    <a:pt x="2516" y="3896"/>
                    <a:pt x="2874" y="4125"/>
                    <a:pt x="3267" y="4125"/>
                  </a:cubicBezTo>
                  <a:cubicBezTo>
                    <a:pt x="3339" y="4125"/>
                    <a:pt x="3413" y="4118"/>
                    <a:pt x="3487" y="4102"/>
                  </a:cubicBezTo>
                  <a:cubicBezTo>
                    <a:pt x="4239" y="3931"/>
                    <a:pt x="4751" y="3077"/>
                    <a:pt x="4888" y="2325"/>
                  </a:cubicBezTo>
                  <a:lnTo>
                    <a:pt x="4922" y="2154"/>
                  </a:lnTo>
                  <a:cubicBezTo>
                    <a:pt x="4991" y="1641"/>
                    <a:pt x="5059" y="1094"/>
                    <a:pt x="6870" y="411"/>
                  </a:cubicBezTo>
                  <a:cubicBezTo>
                    <a:pt x="7041" y="342"/>
                    <a:pt x="7178" y="206"/>
                    <a:pt x="7246" y="1"/>
                  </a:cubicBezTo>
                  <a:cubicBezTo>
                    <a:pt x="7246" y="1"/>
                    <a:pt x="7243" y="1"/>
                    <a:pt x="7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26"/>
          <p:cNvSpPr/>
          <p:nvPr/>
        </p:nvSpPr>
        <p:spPr>
          <a:xfrm>
            <a:off x="0" y="5031350"/>
            <a:ext cx="9144000" cy="11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6"/>
          <p:cNvSpPr/>
          <p:nvPr/>
        </p:nvSpPr>
        <p:spPr>
          <a:xfrm>
            <a:off x="300771" y="4487188"/>
            <a:ext cx="199100" cy="199100"/>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6"/>
          <p:cNvSpPr/>
          <p:nvPr/>
        </p:nvSpPr>
        <p:spPr>
          <a:xfrm>
            <a:off x="288384" y="204227"/>
            <a:ext cx="159836" cy="159836"/>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6"/>
          <p:cNvSpPr/>
          <p:nvPr/>
        </p:nvSpPr>
        <p:spPr>
          <a:xfrm>
            <a:off x="241372" y="460475"/>
            <a:ext cx="59400" cy="59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p:cNvSpPr/>
          <p:nvPr/>
        </p:nvSpPr>
        <p:spPr>
          <a:xfrm flipH="1">
            <a:off x="8707366" y="204200"/>
            <a:ext cx="159900" cy="159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p:cNvSpPr/>
          <p:nvPr/>
        </p:nvSpPr>
        <p:spPr>
          <a:xfrm>
            <a:off x="-144611" y="931083"/>
            <a:ext cx="831354" cy="726153"/>
          </a:xfrm>
          <a:custGeom>
            <a:avLst/>
            <a:gdLst/>
            <a:ahLst/>
            <a:cxnLst/>
            <a:rect l="l" t="t" r="r" b="b"/>
            <a:pathLst>
              <a:path w="5674" h="4956" extrusionOk="0">
                <a:moveTo>
                  <a:pt x="1572" y="0"/>
                </a:moveTo>
                <a:cubicBezTo>
                  <a:pt x="1402" y="0"/>
                  <a:pt x="1265" y="137"/>
                  <a:pt x="1265" y="308"/>
                </a:cubicBezTo>
                <a:cubicBezTo>
                  <a:pt x="1265" y="479"/>
                  <a:pt x="1402" y="615"/>
                  <a:pt x="1572" y="615"/>
                </a:cubicBezTo>
                <a:cubicBezTo>
                  <a:pt x="1743" y="615"/>
                  <a:pt x="1880" y="479"/>
                  <a:pt x="1880" y="308"/>
                </a:cubicBezTo>
                <a:cubicBezTo>
                  <a:pt x="1880" y="137"/>
                  <a:pt x="1743" y="0"/>
                  <a:pt x="1572" y="0"/>
                </a:cubicBezTo>
                <a:close/>
                <a:moveTo>
                  <a:pt x="2837" y="0"/>
                </a:moveTo>
                <a:cubicBezTo>
                  <a:pt x="2666" y="0"/>
                  <a:pt x="2529" y="137"/>
                  <a:pt x="2529" y="308"/>
                </a:cubicBezTo>
                <a:cubicBezTo>
                  <a:pt x="2529" y="479"/>
                  <a:pt x="2666" y="615"/>
                  <a:pt x="2837" y="615"/>
                </a:cubicBezTo>
                <a:cubicBezTo>
                  <a:pt x="3008" y="615"/>
                  <a:pt x="3145" y="479"/>
                  <a:pt x="3145" y="308"/>
                </a:cubicBezTo>
                <a:cubicBezTo>
                  <a:pt x="3145" y="137"/>
                  <a:pt x="3008" y="0"/>
                  <a:pt x="2837" y="0"/>
                </a:cubicBezTo>
                <a:close/>
                <a:moveTo>
                  <a:pt x="4101" y="0"/>
                </a:moveTo>
                <a:cubicBezTo>
                  <a:pt x="3931" y="0"/>
                  <a:pt x="3794" y="137"/>
                  <a:pt x="3794" y="308"/>
                </a:cubicBezTo>
                <a:cubicBezTo>
                  <a:pt x="3794" y="479"/>
                  <a:pt x="3931" y="615"/>
                  <a:pt x="4101" y="615"/>
                </a:cubicBezTo>
                <a:cubicBezTo>
                  <a:pt x="4272" y="615"/>
                  <a:pt x="4409" y="479"/>
                  <a:pt x="4409" y="308"/>
                </a:cubicBezTo>
                <a:cubicBezTo>
                  <a:pt x="4409" y="137"/>
                  <a:pt x="4272" y="0"/>
                  <a:pt x="4101" y="0"/>
                </a:cubicBezTo>
                <a:close/>
                <a:moveTo>
                  <a:pt x="240" y="1094"/>
                </a:moveTo>
                <a:cubicBezTo>
                  <a:pt x="171" y="1265"/>
                  <a:pt x="103" y="1401"/>
                  <a:pt x="34" y="1572"/>
                </a:cubicBezTo>
                <a:cubicBezTo>
                  <a:pt x="103" y="1641"/>
                  <a:pt x="205" y="1709"/>
                  <a:pt x="308" y="1709"/>
                </a:cubicBezTo>
                <a:cubicBezTo>
                  <a:pt x="479" y="1709"/>
                  <a:pt x="615" y="1572"/>
                  <a:pt x="615" y="1401"/>
                </a:cubicBezTo>
                <a:cubicBezTo>
                  <a:pt x="615" y="1230"/>
                  <a:pt x="479" y="1094"/>
                  <a:pt x="308" y="1094"/>
                </a:cubicBezTo>
                <a:close/>
                <a:moveTo>
                  <a:pt x="1572" y="1094"/>
                </a:moveTo>
                <a:cubicBezTo>
                  <a:pt x="1402" y="1094"/>
                  <a:pt x="1265" y="1230"/>
                  <a:pt x="1265" y="1401"/>
                </a:cubicBezTo>
                <a:cubicBezTo>
                  <a:pt x="1265" y="1572"/>
                  <a:pt x="1402" y="1709"/>
                  <a:pt x="1572" y="1709"/>
                </a:cubicBezTo>
                <a:cubicBezTo>
                  <a:pt x="1743" y="1709"/>
                  <a:pt x="1880" y="1572"/>
                  <a:pt x="1880" y="1401"/>
                </a:cubicBezTo>
                <a:cubicBezTo>
                  <a:pt x="1880" y="1230"/>
                  <a:pt x="1743" y="1094"/>
                  <a:pt x="1572" y="1094"/>
                </a:cubicBezTo>
                <a:close/>
                <a:moveTo>
                  <a:pt x="2837" y="1094"/>
                </a:moveTo>
                <a:cubicBezTo>
                  <a:pt x="2666" y="1094"/>
                  <a:pt x="2529" y="1230"/>
                  <a:pt x="2529" y="1401"/>
                </a:cubicBezTo>
                <a:cubicBezTo>
                  <a:pt x="2529" y="1572"/>
                  <a:pt x="2666" y="1709"/>
                  <a:pt x="2837" y="1709"/>
                </a:cubicBezTo>
                <a:cubicBezTo>
                  <a:pt x="3008" y="1709"/>
                  <a:pt x="3145" y="1572"/>
                  <a:pt x="3145" y="1401"/>
                </a:cubicBezTo>
                <a:cubicBezTo>
                  <a:pt x="3145" y="1230"/>
                  <a:pt x="3008" y="1094"/>
                  <a:pt x="2837" y="1094"/>
                </a:cubicBezTo>
                <a:close/>
                <a:moveTo>
                  <a:pt x="4101" y="1094"/>
                </a:moveTo>
                <a:cubicBezTo>
                  <a:pt x="3931" y="1094"/>
                  <a:pt x="3794" y="1230"/>
                  <a:pt x="3794" y="1401"/>
                </a:cubicBezTo>
                <a:cubicBezTo>
                  <a:pt x="3794" y="1572"/>
                  <a:pt x="3931" y="1709"/>
                  <a:pt x="4101" y="1709"/>
                </a:cubicBezTo>
                <a:cubicBezTo>
                  <a:pt x="4272" y="1709"/>
                  <a:pt x="4409" y="1572"/>
                  <a:pt x="4409" y="1401"/>
                </a:cubicBezTo>
                <a:cubicBezTo>
                  <a:pt x="4409" y="1230"/>
                  <a:pt x="4272" y="1094"/>
                  <a:pt x="4101" y="1094"/>
                </a:cubicBezTo>
                <a:close/>
                <a:moveTo>
                  <a:pt x="5366" y="1094"/>
                </a:moveTo>
                <a:cubicBezTo>
                  <a:pt x="5195" y="1094"/>
                  <a:pt x="5058" y="1230"/>
                  <a:pt x="5058" y="1401"/>
                </a:cubicBezTo>
                <a:cubicBezTo>
                  <a:pt x="5058" y="1572"/>
                  <a:pt x="5195" y="1709"/>
                  <a:pt x="5366" y="1709"/>
                </a:cubicBezTo>
                <a:cubicBezTo>
                  <a:pt x="5469" y="1709"/>
                  <a:pt x="5571" y="1641"/>
                  <a:pt x="5639" y="1572"/>
                </a:cubicBezTo>
                <a:cubicBezTo>
                  <a:pt x="5571" y="1401"/>
                  <a:pt x="5503" y="1265"/>
                  <a:pt x="5434" y="1094"/>
                </a:cubicBezTo>
                <a:close/>
                <a:moveTo>
                  <a:pt x="308" y="2187"/>
                </a:moveTo>
                <a:cubicBezTo>
                  <a:pt x="137" y="2187"/>
                  <a:pt x="0" y="2324"/>
                  <a:pt x="0" y="2495"/>
                </a:cubicBezTo>
                <a:cubicBezTo>
                  <a:pt x="0" y="2666"/>
                  <a:pt x="137" y="2803"/>
                  <a:pt x="308" y="2803"/>
                </a:cubicBezTo>
                <a:cubicBezTo>
                  <a:pt x="479" y="2803"/>
                  <a:pt x="615" y="2666"/>
                  <a:pt x="615" y="2495"/>
                </a:cubicBezTo>
                <a:cubicBezTo>
                  <a:pt x="615" y="2324"/>
                  <a:pt x="479" y="2187"/>
                  <a:pt x="308" y="2187"/>
                </a:cubicBezTo>
                <a:close/>
                <a:moveTo>
                  <a:pt x="1572" y="2187"/>
                </a:moveTo>
                <a:cubicBezTo>
                  <a:pt x="1402" y="2187"/>
                  <a:pt x="1265" y="2324"/>
                  <a:pt x="1265" y="2495"/>
                </a:cubicBezTo>
                <a:cubicBezTo>
                  <a:pt x="1265" y="2666"/>
                  <a:pt x="1402" y="2803"/>
                  <a:pt x="1572" y="2803"/>
                </a:cubicBezTo>
                <a:cubicBezTo>
                  <a:pt x="1743" y="2803"/>
                  <a:pt x="1880" y="2666"/>
                  <a:pt x="1880" y="2495"/>
                </a:cubicBezTo>
                <a:cubicBezTo>
                  <a:pt x="1880" y="2324"/>
                  <a:pt x="1743" y="2187"/>
                  <a:pt x="1572" y="2187"/>
                </a:cubicBezTo>
                <a:close/>
                <a:moveTo>
                  <a:pt x="2837" y="2187"/>
                </a:moveTo>
                <a:cubicBezTo>
                  <a:pt x="2666" y="2187"/>
                  <a:pt x="2529" y="2324"/>
                  <a:pt x="2529" y="2495"/>
                </a:cubicBezTo>
                <a:cubicBezTo>
                  <a:pt x="2529" y="2666"/>
                  <a:pt x="2666" y="2803"/>
                  <a:pt x="2837" y="2803"/>
                </a:cubicBezTo>
                <a:cubicBezTo>
                  <a:pt x="3008" y="2803"/>
                  <a:pt x="3145" y="2666"/>
                  <a:pt x="3145" y="2495"/>
                </a:cubicBezTo>
                <a:cubicBezTo>
                  <a:pt x="3145" y="2324"/>
                  <a:pt x="3008" y="2187"/>
                  <a:pt x="2837" y="2187"/>
                </a:cubicBezTo>
                <a:close/>
                <a:moveTo>
                  <a:pt x="4101" y="2187"/>
                </a:moveTo>
                <a:cubicBezTo>
                  <a:pt x="3931" y="2187"/>
                  <a:pt x="3794" y="2324"/>
                  <a:pt x="3794" y="2495"/>
                </a:cubicBezTo>
                <a:cubicBezTo>
                  <a:pt x="3794" y="2666"/>
                  <a:pt x="3931" y="2803"/>
                  <a:pt x="4101" y="2803"/>
                </a:cubicBezTo>
                <a:cubicBezTo>
                  <a:pt x="4272" y="2803"/>
                  <a:pt x="4409" y="2666"/>
                  <a:pt x="4409" y="2495"/>
                </a:cubicBezTo>
                <a:cubicBezTo>
                  <a:pt x="4409" y="2324"/>
                  <a:pt x="4272" y="2187"/>
                  <a:pt x="4101" y="2187"/>
                </a:cubicBezTo>
                <a:close/>
                <a:moveTo>
                  <a:pt x="5366" y="2187"/>
                </a:moveTo>
                <a:cubicBezTo>
                  <a:pt x="5195" y="2187"/>
                  <a:pt x="5058" y="2324"/>
                  <a:pt x="5058" y="2495"/>
                </a:cubicBezTo>
                <a:cubicBezTo>
                  <a:pt x="5058" y="2666"/>
                  <a:pt x="5195" y="2803"/>
                  <a:pt x="5366" y="2803"/>
                </a:cubicBezTo>
                <a:cubicBezTo>
                  <a:pt x="5537" y="2803"/>
                  <a:pt x="5674" y="2666"/>
                  <a:pt x="5674" y="2495"/>
                </a:cubicBezTo>
                <a:cubicBezTo>
                  <a:pt x="5674" y="2324"/>
                  <a:pt x="5537" y="2187"/>
                  <a:pt x="5366" y="2187"/>
                </a:cubicBezTo>
                <a:close/>
                <a:moveTo>
                  <a:pt x="308" y="3247"/>
                </a:moveTo>
                <a:cubicBezTo>
                  <a:pt x="205" y="3247"/>
                  <a:pt x="103" y="3315"/>
                  <a:pt x="34" y="3384"/>
                </a:cubicBezTo>
                <a:cubicBezTo>
                  <a:pt x="103" y="3554"/>
                  <a:pt x="171" y="3725"/>
                  <a:pt x="240" y="3862"/>
                </a:cubicBezTo>
                <a:lnTo>
                  <a:pt x="308" y="3862"/>
                </a:lnTo>
                <a:cubicBezTo>
                  <a:pt x="479" y="3862"/>
                  <a:pt x="615" y="3725"/>
                  <a:pt x="615" y="3554"/>
                </a:cubicBezTo>
                <a:cubicBezTo>
                  <a:pt x="615" y="3418"/>
                  <a:pt x="479" y="3247"/>
                  <a:pt x="308" y="3247"/>
                </a:cubicBezTo>
                <a:close/>
                <a:moveTo>
                  <a:pt x="1572" y="3247"/>
                </a:moveTo>
                <a:cubicBezTo>
                  <a:pt x="1402" y="3247"/>
                  <a:pt x="1265" y="3418"/>
                  <a:pt x="1265" y="3554"/>
                </a:cubicBezTo>
                <a:cubicBezTo>
                  <a:pt x="1265" y="3725"/>
                  <a:pt x="1402" y="3862"/>
                  <a:pt x="1572" y="3862"/>
                </a:cubicBezTo>
                <a:cubicBezTo>
                  <a:pt x="1743" y="3862"/>
                  <a:pt x="1880" y="3725"/>
                  <a:pt x="1880" y="3554"/>
                </a:cubicBezTo>
                <a:cubicBezTo>
                  <a:pt x="1880" y="3418"/>
                  <a:pt x="1743" y="3247"/>
                  <a:pt x="1572" y="3247"/>
                </a:cubicBezTo>
                <a:close/>
                <a:moveTo>
                  <a:pt x="2837" y="3247"/>
                </a:moveTo>
                <a:cubicBezTo>
                  <a:pt x="2666" y="3247"/>
                  <a:pt x="2529" y="3418"/>
                  <a:pt x="2529" y="3554"/>
                </a:cubicBezTo>
                <a:cubicBezTo>
                  <a:pt x="2529" y="3725"/>
                  <a:pt x="2666" y="3862"/>
                  <a:pt x="2837" y="3862"/>
                </a:cubicBezTo>
                <a:cubicBezTo>
                  <a:pt x="3008" y="3862"/>
                  <a:pt x="3145" y="3725"/>
                  <a:pt x="3145" y="3554"/>
                </a:cubicBezTo>
                <a:cubicBezTo>
                  <a:pt x="3145" y="3418"/>
                  <a:pt x="3008" y="3247"/>
                  <a:pt x="2837" y="3247"/>
                </a:cubicBezTo>
                <a:close/>
                <a:moveTo>
                  <a:pt x="4101" y="3247"/>
                </a:moveTo>
                <a:cubicBezTo>
                  <a:pt x="3931" y="3247"/>
                  <a:pt x="3794" y="3418"/>
                  <a:pt x="3794" y="3554"/>
                </a:cubicBezTo>
                <a:cubicBezTo>
                  <a:pt x="3794" y="3725"/>
                  <a:pt x="3931" y="3862"/>
                  <a:pt x="4101" y="3862"/>
                </a:cubicBezTo>
                <a:cubicBezTo>
                  <a:pt x="4272" y="3862"/>
                  <a:pt x="4409" y="3725"/>
                  <a:pt x="4409" y="3554"/>
                </a:cubicBezTo>
                <a:cubicBezTo>
                  <a:pt x="4409" y="3418"/>
                  <a:pt x="4272" y="3247"/>
                  <a:pt x="4101" y="3247"/>
                </a:cubicBezTo>
                <a:close/>
                <a:moveTo>
                  <a:pt x="5366" y="3247"/>
                </a:moveTo>
                <a:cubicBezTo>
                  <a:pt x="5195" y="3247"/>
                  <a:pt x="5058" y="3418"/>
                  <a:pt x="5058" y="3554"/>
                </a:cubicBezTo>
                <a:cubicBezTo>
                  <a:pt x="5058" y="3725"/>
                  <a:pt x="5195" y="3862"/>
                  <a:pt x="5366" y="3862"/>
                </a:cubicBezTo>
                <a:lnTo>
                  <a:pt x="5434" y="3862"/>
                </a:lnTo>
                <a:cubicBezTo>
                  <a:pt x="5503" y="3725"/>
                  <a:pt x="5571" y="3554"/>
                  <a:pt x="5639" y="3384"/>
                </a:cubicBezTo>
                <a:cubicBezTo>
                  <a:pt x="5571" y="3315"/>
                  <a:pt x="5469" y="3247"/>
                  <a:pt x="5366" y="3247"/>
                </a:cubicBezTo>
                <a:close/>
                <a:moveTo>
                  <a:pt x="1572" y="4341"/>
                </a:moveTo>
                <a:cubicBezTo>
                  <a:pt x="1402" y="4341"/>
                  <a:pt x="1265" y="4477"/>
                  <a:pt x="1265" y="4648"/>
                </a:cubicBezTo>
                <a:cubicBezTo>
                  <a:pt x="1265" y="4819"/>
                  <a:pt x="1402" y="4956"/>
                  <a:pt x="1572" y="4956"/>
                </a:cubicBezTo>
                <a:cubicBezTo>
                  <a:pt x="1743" y="4956"/>
                  <a:pt x="1880" y="4819"/>
                  <a:pt x="1880" y="4648"/>
                </a:cubicBezTo>
                <a:cubicBezTo>
                  <a:pt x="1880" y="4477"/>
                  <a:pt x="1743" y="4341"/>
                  <a:pt x="1572" y="4341"/>
                </a:cubicBezTo>
                <a:close/>
                <a:moveTo>
                  <a:pt x="2837" y="4341"/>
                </a:moveTo>
                <a:cubicBezTo>
                  <a:pt x="2666" y="4341"/>
                  <a:pt x="2529" y="4477"/>
                  <a:pt x="2529" y="4648"/>
                </a:cubicBezTo>
                <a:cubicBezTo>
                  <a:pt x="2529" y="4819"/>
                  <a:pt x="2666" y="4956"/>
                  <a:pt x="2837" y="4956"/>
                </a:cubicBezTo>
                <a:cubicBezTo>
                  <a:pt x="3008" y="4956"/>
                  <a:pt x="3145" y="4819"/>
                  <a:pt x="3145" y="4648"/>
                </a:cubicBezTo>
                <a:cubicBezTo>
                  <a:pt x="3145" y="4477"/>
                  <a:pt x="3008" y="4341"/>
                  <a:pt x="2837" y="4341"/>
                </a:cubicBezTo>
                <a:close/>
                <a:moveTo>
                  <a:pt x="4101" y="4341"/>
                </a:moveTo>
                <a:cubicBezTo>
                  <a:pt x="3931" y="4341"/>
                  <a:pt x="3794" y="4477"/>
                  <a:pt x="3794" y="4648"/>
                </a:cubicBezTo>
                <a:cubicBezTo>
                  <a:pt x="3794" y="4819"/>
                  <a:pt x="3931" y="4956"/>
                  <a:pt x="4101" y="4956"/>
                </a:cubicBezTo>
                <a:cubicBezTo>
                  <a:pt x="4272" y="4956"/>
                  <a:pt x="4409" y="4819"/>
                  <a:pt x="4409" y="4648"/>
                </a:cubicBezTo>
                <a:cubicBezTo>
                  <a:pt x="4409" y="4477"/>
                  <a:pt x="4272" y="4341"/>
                  <a:pt x="4101" y="43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4">
  <p:cSld name="TITLE_ONLY_3">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200">
                <a:latin typeface="Fredoka"/>
                <a:ea typeface="Fredoka"/>
                <a:cs typeface="Fredoka"/>
                <a:sym typeface="Fredok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3" name="Google Shape;223;p27"/>
          <p:cNvSpPr/>
          <p:nvPr/>
        </p:nvSpPr>
        <p:spPr>
          <a:xfrm rot="3600000">
            <a:off x="-220211" y="177870"/>
            <a:ext cx="831354" cy="726153"/>
          </a:xfrm>
          <a:custGeom>
            <a:avLst/>
            <a:gdLst/>
            <a:ahLst/>
            <a:cxnLst/>
            <a:rect l="l" t="t" r="r" b="b"/>
            <a:pathLst>
              <a:path w="5674" h="4956" extrusionOk="0">
                <a:moveTo>
                  <a:pt x="1572" y="0"/>
                </a:moveTo>
                <a:cubicBezTo>
                  <a:pt x="1402" y="0"/>
                  <a:pt x="1265" y="137"/>
                  <a:pt x="1265" y="308"/>
                </a:cubicBezTo>
                <a:cubicBezTo>
                  <a:pt x="1265" y="479"/>
                  <a:pt x="1402" y="615"/>
                  <a:pt x="1572" y="615"/>
                </a:cubicBezTo>
                <a:cubicBezTo>
                  <a:pt x="1743" y="615"/>
                  <a:pt x="1880" y="479"/>
                  <a:pt x="1880" y="308"/>
                </a:cubicBezTo>
                <a:cubicBezTo>
                  <a:pt x="1880" y="137"/>
                  <a:pt x="1743" y="0"/>
                  <a:pt x="1572" y="0"/>
                </a:cubicBezTo>
                <a:close/>
                <a:moveTo>
                  <a:pt x="2837" y="0"/>
                </a:moveTo>
                <a:cubicBezTo>
                  <a:pt x="2666" y="0"/>
                  <a:pt x="2529" y="137"/>
                  <a:pt x="2529" y="308"/>
                </a:cubicBezTo>
                <a:cubicBezTo>
                  <a:pt x="2529" y="479"/>
                  <a:pt x="2666" y="615"/>
                  <a:pt x="2837" y="615"/>
                </a:cubicBezTo>
                <a:cubicBezTo>
                  <a:pt x="3008" y="615"/>
                  <a:pt x="3145" y="479"/>
                  <a:pt x="3145" y="308"/>
                </a:cubicBezTo>
                <a:cubicBezTo>
                  <a:pt x="3145" y="137"/>
                  <a:pt x="3008" y="0"/>
                  <a:pt x="2837" y="0"/>
                </a:cubicBezTo>
                <a:close/>
                <a:moveTo>
                  <a:pt x="4101" y="0"/>
                </a:moveTo>
                <a:cubicBezTo>
                  <a:pt x="3931" y="0"/>
                  <a:pt x="3794" y="137"/>
                  <a:pt x="3794" y="308"/>
                </a:cubicBezTo>
                <a:cubicBezTo>
                  <a:pt x="3794" y="479"/>
                  <a:pt x="3931" y="615"/>
                  <a:pt x="4101" y="615"/>
                </a:cubicBezTo>
                <a:cubicBezTo>
                  <a:pt x="4272" y="615"/>
                  <a:pt x="4409" y="479"/>
                  <a:pt x="4409" y="308"/>
                </a:cubicBezTo>
                <a:cubicBezTo>
                  <a:pt x="4409" y="137"/>
                  <a:pt x="4272" y="0"/>
                  <a:pt x="4101" y="0"/>
                </a:cubicBezTo>
                <a:close/>
                <a:moveTo>
                  <a:pt x="240" y="1094"/>
                </a:moveTo>
                <a:cubicBezTo>
                  <a:pt x="171" y="1265"/>
                  <a:pt x="103" y="1401"/>
                  <a:pt x="34" y="1572"/>
                </a:cubicBezTo>
                <a:cubicBezTo>
                  <a:pt x="103" y="1641"/>
                  <a:pt x="205" y="1709"/>
                  <a:pt x="308" y="1709"/>
                </a:cubicBezTo>
                <a:cubicBezTo>
                  <a:pt x="479" y="1709"/>
                  <a:pt x="615" y="1572"/>
                  <a:pt x="615" y="1401"/>
                </a:cubicBezTo>
                <a:cubicBezTo>
                  <a:pt x="615" y="1230"/>
                  <a:pt x="479" y="1094"/>
                  <a:pt x="308" y="1094"/>
                </a:cubicBezTo>
                <a:close/>
                <a:moveTo>
                  <a:pt x="1572" y="1094"/>
                </a:moveTo>
                <a:cubicBezTo>
                  <a:pt x="1402" y="1094"/>
                  <a:pt x="1265" y="1230"/>
                  <a:pt x="1265" y="1401"/>
                </a:cubicBezTo>
                <a:cubicBezTo>
                  <a:pt x="1265" y="1572"/>
                  <a:pt x="1402" y="1709"/>
                  <a:pt x="1572" y="1709"/>
                </a:cubicBezTo>
                <a:cubicBezTo>
                  <a:pt x="1743" y="1709"/>
                  <a:pt x="1880" y="1572"/>
                  <a:pt x="1880" y="1401"/>
                </a:cubicBezTo>
                <a:cubicBezTo>
                  <a:pt x="1880" y="1230"/>
                  <a:pt x="1743" y="1094"/>
                  <a:pt x="1572" y="1094"/>
                </a:cubicBezTo>
                <a:close/>
                <a:moveTo>
                  <a:pt x="2837" y="1094"/>
                </a:moveTo>
                <a:cubicBezTo>
                  <a:pt x="2666" y="1094"/>
                  <a:pt x="2529" y="1230"/>
                  <a:pt x="2529" y="1401"/>
                </a:cubicBezTo>
                <a:cubicBezTo>
                  <a:pt x="2529" y="1572"/>
                  <a:pt x="2666" y="1709"/>
                  <a:pt x="2837" y="1709"/>
                </a:cubicBezTo>
                <a:cubicBezTo>
                  <a:pt x="3008" y="1709"/>
                  <a:pt x="3145" y="1572"/>
                  <a:pt x="3145" y="1401"/>
                </a:cubicBezTo>
                <a:cubicBezTo>
                  <a:pt x="3145" y="1230"/>
                  <a:pt x="3008" y="1094"/>
                  <a:pt x="2837" y="1094"/>
                </a:cubicBezTo>
                <a:close/>
                <a:moveTo>
                  <a:pt x="4101" y="1094"/>
                </a:moveTo>
                <a:cubicBezTo>
                  <a:pt x="3931" y="1094"/>
                  <a:pt x="3794" y="1230"/>
                  <a:pt x="3794" y="1401"/>
                </a:cubicBezTo>
                <a:cubicBezTo>
                  <a:pt x="3794" y="1572"/>
                  <a:pt x="3931" y="1709"/>
                  <a:pt x="4101" y="1709"/>
                </a:cubicBezTo>
                <a:cubicBezTo>
                  <a:pt x="4272" y="1709"/>
                  <a:pt x="4409" y="1572"/>
                  <a:pt x="4409" y="1401"/>
                </a:cubicBezTo>
                <a:cubicBezTo>
                  <a:pt x="4409" y="1230"/>
                  <a:pt x="4272" y="1094"/>
                  <a:pt x="4101" y="1094"/>
                </a:cubicBezTo>
                <a:close/>
                <a:moveTo>
                  <a:pt x="5366" y="1094"/>
                </a:moveTo>
                <a:cubicBezTo>
                  <a:pt x="5195" y="1094"/>
                  <a:pt x="5058" y="1230"/>
                  <a:pt x="5058" y="1401"/>
                </a:cubicBezTo>
                <a:cubicBezTo>
                  <a:pt x="5058" y="1572"/>
                  <a:pt x="5195" y="1709"/>
                  <a:pt x="5366" y="1709"/>
                </a:cubicBezTo>
                <a:cubicBezTo>
                  <a:pt x="5469" y="1709"/>
                  <a:pt x="5571" y="1641"/>
                  <a:pt x="5639" y="1572"/>
                </a:cubicBezTo>
                <a:cubicBezTo>
                  <a:pt x="5571" y="1401"/>
                  <a:pt x="5503" y="1265"/>
                  <a:pt x="5434" y="1094"/>
                </a:cubicBezTo>
                <a:close/>
                <a:moveTo>
                  <a:pt x="308" y="2187"/>
                </a:moveTo>
                <a:cubicBezTo>
                  <a:pt x="137" y="2187"/>
                  <a:pt x="0" y="2324"/>
                  <a:pt x="0" y="2495"/>
                </a:cubicBezTo>
                <a:cubicBezTo>
                  <a:pt x="0" y="2666"/>
                  <a:pt x="137" y="2803"/>
                  <a:pt x="308" y="2803"/>
                </a:cubicBezTo>
                <a:cubicBezTo>
                  <a:pt x="479" y="2803"/>
                  <a:pt x="615" y="2666"/>
                  <a:pt x="615" y="2495"/>
                </a:cubicBezTo>
                <a:cubicBezTo>
                  <a:pt x="615" y="2324"/>
                  <a:pt x="479" y="2187"/>
                  <a:pt x="308" y="2187"/>
                </a:cubicBezTo>
                <a:close/>
                <a:moveTo>
                  <a:pt x="1572" y="2187"/>
                </a:moveTo>
                <a:cubicBezTo>
                  <a:pt x="1402" y="2187"/>
                  <a:pt x="1265" y="2324"/>
                  <a:pt x="1265" y="2495"/>
                </a:cubicBezTo>
                <a:cubicBezTo>
                  <a:pt x="1265" y="2666"/>
                  <a:pt x="1402" y="2803"/>
                  <a:pt x="1572" y="2803"/>
                </a:cubicBezTo>
                <a:cubicBezTo>
                  <a:pt x="1743" y="2803"/>
                  <a:pt x="1880" y="2666"/>
                  <a:pt x="1880" y="2495"/>
                </a:cubicBezTo>
                <a:cubicBezTo>
                  <a:pt x="1880" y="2324"/>
                  <a:pt x="1743" y="2187"/>
                  <a:pt x="1572" y="2187"/>
                </a:cubicBezTo>
                <a:close/>
                <a:moveTo>
                  <a:pt x="2837" y="2187"/>
                </a:moveTo>
                <a:cubicBezTo>
                  <a:pt x="2666" y="2187"/>
                  <a:pt x="2529" y="2324"/>
                  <a:pt x="2529" y="2495"/>
                </a:cubicBezTo>
                <a:cubicBezTo>
                  <a:pt x="2529" y="2666"/>
                  <a:pt x="2666" y="2803"/>
                  <a:pt x="2837" y="2803"/>
                </a:cubicBezTo>
                <a:cubicBezTo>
                  <a:pt x="3008" y="2803"/>
                  <a:pt x="3145" y="2666"/>
                  <a:pt x="3145" y="2495"/>
                </a:cubicBezTo>
                <a:cubicBezTo>
                  <a:pt x="3145" y="2324"/>
                  <a:pt x="3008" y="2187"/>
                  <a:pt x="2837" y="2187"/>
                </a:cubicBezTo>
                <a:close/>
                <a:moveTo>
                  <a:pt x="4101" y="2187"/>
                </a:moveTo>
                <a:cubicBezTo>
                  <a:pt x="3931" y="2187"/>
                  <a:pt x="3794" y="2324"/>
                  <a:pt x="3794" y="2495"/>
                </a:cubicBezTo>
                <a:cubicBezTo>
                  <a:pt x="3794" y="2666"/>
                  <a:pt x="3931" y="2803"/>
                  <a:pt x="4101" y="2803"/>
                </a:cubicBezTo>
                <a:cubicBezTo>
                  <a:pt x="4272" y="2803"/>
                  <a:pt x="4409" y="2666"/>
                  <a:pt x="4409" y="2495"/>
                </a:cubicBezTo>
                <a:cubicBezTo>
                  <a:pt x="4409" y="2324"/>
                  <a:pt x="4272" y="2187"/>
                  <a:pt x="4101" y="2187"/>
                </a:cubicBezTo>
                <a:close/>
                <a:moveTo>
                  <a:pt x="5366" y="2187"/>
                </a:moveTo>
                <a:cubicBezTo>
                  <a:pt x="5195" y="2187"/>
                  <a:pt x="5058" y="2324"/>
                  <a:pt x="5058" y="2495"/>
                </a:cubicBezTo>
                <a:cubicBezTo>
                  <a:pt x="5058" y="2666"/>
                  <a:pt x="5195" y="2803"/>
                  <a:pt x="5366" y="2803"/>
                </a:cubicBezTo>
                <a:cubicBezTo>
                  <a:pt x="5537" y="2803"/>
                  <a:pt x="5674" y="2666"/>
                  <a:pt x="5674" y="2495"/>
                </a:cubicBezTo>
                <a:cubicBezTo>
                  <a:pt x="5674" y="2324"/>
                  <a:pt x="5537" y="2187"/>
                  <a:pt x="5366" y="2187"/>
                </a:cubicBezTo>
                <a:close/>
                <a:moveTo>
                  <a:pt x="308" y="3247"/>
                </a:moveTo>
                <a:cubicBezTo>
                  <a:pt x="205" y="3247"/>
                  <a:pt x="103" y="3315"/>
                  <a:pt x="34" y="3384"/>
                </a:cubicBezTo>
                <a:cubicBezTo>
                  <a:pt x="103" y="3554"/>
                  <a:pt x="171" y="3725"/>
                  <a:pt x="240" y="3862"/>
                </a:cubicBezTo>
                <a:lnTo>
                  <a:pt x="308" y="3862"/>
                </a:lnTo>
                <a:cubicBezTo>
                  <a:pt x="479" y="3862"/>
                  <a:pt x="615" y="3725"/>
                  <a:pt x="615" y="3554"/>
                </a:cubicBezTo>
                <a:cubicBezTo>
                  <a:pt x="615" y="3418"/>
                  <a:pt x="479" y="3247"/>
                  <a:pt x="308" y="3247"/>
                </a:cubicBezTo>
                <a:close/>
                <a:moveTo>
                  <a:pt x="1572" y="3247"/>
                </a:moveTo>
                <a:cubicBezTo>
                  <a:pt x="1402" y="3247"/>
                  <a:pt x="1265" y="3418"/>
                  <a:pt x="1265" y="3554"/>
                </a:cubicBezTo>
                <a:cubicBezTo>
                  <a:pt x="1265" y="3725"/>
                  <a:pt x="1402" y="3862"/>
                  <a:pt x="1572" y="3862"/>
                </a:cubicBezTo>
                <a:cubicBezTo>
                  <a:pt x="1743" y="3862"/>
                  <a:pt x="1880" y="3725"/>
                  <a:pt x="1880" y="3554"/>
                </a:cubicBezTo>
                <a:cubicBezTo>
                  <a:pt x="1880" y="3418"/>
                  <a:pt x="1743" y="3247"/>
                  <a:pt x="1572" y="3247"/>
                </a:cubicBezTo>
                <a:close/>
                <a:moveTo>
                  <a:pt x="2837" y="3247"/>
                </a:moveTo>
                <a:cubicBezTo>
                  <a:pt x="2666" y="3247"/>
                  <a:pt x="2529" y="3418"/>
                  <a:pt x="2529" y="3554"/>
                </a:cubicBezTo>
                <a:cubicBezTo>
                  <a:pt x="2529" y="3725"/>
                  <a:pt x="2666" y="3862"/>
                  <a:pt x="2837" y="3862"/>
                </a:cubicBezTo>
                <a:cubicBezTo>
                  <a:pt x="3008" y="3862"/>
                  <a:pt x="3145" y="3725"/>
                  <a:pt x="3145" y="3554"/>
                </a:cubicBezTo>
                <a:cubicBezTo>
                  <a:pt x="3145" y="3418"/>
                  <a:pt x="3008" y="3247"/>
                  <a:pt x="2837" y="3247"/>
                </a:cubicBezTo>
                <a:close/>
                <a:moveTo>
                  <a:pt x="4101" y="3247"/>
                </a:moveTo>
                <a:cubicBezTo>
                  <a:pt x="3931" y="3247"/>
                  <a:pt x="3794" y="3418"/>
                  <a:pt x="3794" y="3554"/>
                </a:cubicBezTo>
                <a:cubicBezTo>
                  <a:pt x="3794" y="3725"/>
                  <a:pt x="3931" y="3862"/>
                  <a:pt x="4101" y="3862"/>
                </a:cubicBezTo>
                <a:cubicBezTo>
                  <a:pt x="4272" y="3862"/>
                  <a:pt x="4409" y="3725"/>
                  <a:pt x="4409" y="3554"/>
                </a:cubicBezTo>
                <a:cubicBezTo>
                  <a:pt x="4409" y="3418"/>
                  <a:pt x="4272" y="3247"/>
                  <a:pt x="4101" y="3247"/>
                </a:cubicBezTo>
                <a:close/>
                <a:moveTo>
                  <a:pt x="5366" y="3247"/>
                </a:moveTo>
                <a:cubicBezTo>
                  <a:pt x="5195" y="3247"/>
                  <a:pt x="5058" y="3418"/>
                  <a:pt x="5058" y="3554"/>
                </a:cubicBezTo>
                <a:cubicBezTo>
                  <a:pt x="5058" y="3725"/>
                  <a:pt x="5195" y="3862"/>
                  <a:pt x="5366" y="3862"/>
                </a:cubicBezTo>
                <a:lnTo>
                  <a:pt x="5434" y="3862"/>
                </a:lnTo>
                <a:cubicBezTo>
                  <a:pt x="5503" y="3725"/>
                  <a:pt x="5571" y="3554"/>
                  <a:pt x="5639" y="3384"/>
                </a:cubicBezTo>
                <a:cubicBezTo>
                  <a:pt x="5571" y="3315"/>
                  <a:pt x="5469" y="3247"/>
                  <a:pt x="5366" y="3247"/>
                </a:cubicBezTo>
                <a:close/>
                <a:moveTo>
                  <a:pt x="1572" y="4341"/>
                </a:moveTo>
                <a:cubicBezTo>
                  <a:pt x="1402" y="4341"/>
                  <a:pt x="1265" y="4477"/>
                  <a:pt x="1265" y="4648"/>
                </a:cubicBezTo>
                <a:cubicBezTo>
                  <a:pt x="1265" y="4819"/>
                  <a:pt x="1402" y="4956"/>
                  <a:pt x="1572" y="4956"/>
                </a:cubicBezTo>
                <a:cubicBezTo>
                  <a:pt x="1743" y="4956"/>
                  <a:pt x="1880" y="4819"/>
                  <a:pt x="1880" y="4648"/>
                </a:cubicBezTo>
                <a:cubicBezTo>
                  <a:pt x="1880" y="4477"/>
                  <a:pt x="1743" y="4341"/>
                  <a:pt x="1572" y="4341"/>
                </a:cubicBezTo>
                <a:close/>
                <a:moveTo>
                  <a:pt x="2837" y="4341"/>
                </a:moveTo>
                <a:cubicBezTo>
                  <a:pt x="2666" y="4341"/>
                  <a:pt x="2529" y="4477"/>
                  <a:pt x="2529" y="4648"/>
                </a:cubicBezTo>
                <a:cubicBezTo>
                  <a:pt x="2529" y="4819"/>
                  <a:pt x="2666" y="4956"/>
                  <a:pt x="2837" y="4956"/>
                </a:cubicBezTo>
                <a:cubicBezTo>
                  <a:pt x="3008" y="4956"/>
                  <a:pt x="3145" y="4819"/>
                  <a:pt x="3145" y="4648"/>
                </a:cubicBezTo>
                <a:cubicBezTo>
                  <a:pt x="3145" y="4477"/>
                  <a:pt x="3008" y="4341"/>
                  <a:pt x="2837" y="4341"/>
                </a:cubicBezTo>
                <a:close/>
                <a:moveTo>
                  <a:pt x="4101" y="4341"/>
                </a:moveTo>
                <a:cubicBezTo>
                  <a:pt x="3931" y="4341"/>
                  <a:pt x="3794" y="4477"/>
                  <a:pt x="3794" y="4648"/>
                </a:cubicBezTo>
                <a:cubicBezTo>
                  <a:pt x="3794" y="4819"/>
                  <a:pt x="3931" y="4956"/>
                  <a:pt x="4101" y="4956"/>
                </a:cubicBezTo>
                <a:cubicBezTo>
                  <a:pt x="4272" y="4956"/>
                  <a:pt x="4409" y="4819"/>
                  <a:pt x="4409" y="4648"/>
                </a:cubicBezTo>
                <a:cubicBezTo>
                  <a:pt x="4409" y="4477"/>
                  <a:pt x="4272" y="4341"/>
                  <a:pt x="4101" y="43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27"/>
          <p:cNvGrpSpPr/>
          <p:nvPr/>
        </p:nvGrpSpPr>
        <p:grpSpPr>
          <a:xfrm rot="8100000">
            <a:off x="8412688" y="718205"/>
            <a:ext cx="749257" cy="598524"/>
            <a:chOff x="4452887" y="1989705"/>
            <a:chExt cx="749264" cy="598530"/>
          </a:xfrm>
        </p:grpSpPr>
        <p:sp>
          <p:nvSpPr>
            <p:cNvPr id="225" name="Google Shape;225;p27"/>
            <p:cNvSpPr/>
            <p:nvPr/>
          </p:nvSpPr>
          <p:spPr>
            <a:xfrm rot="-1022101">
              <a:off x="4500946" y="2076032"/>
              <a:ext cx="653145" cy="425875"/>
            </a:xfrm>
            <a:custGeom>
              <a:avLst/>
              <a:gdLst/>
              <a:ahLst/>
              <a:cxnLst/>
              <a:rect l="l" t="t" r="r" b="b"/>
              <a:pathLst>
                <a:path w="7554" h="4925" extrusionOk="0">
                  <a:moveTo>
                    <a:pt x="6922" y="1"/>
                  </a:moveTo>
                  <a:cubicBezTo>
                    <a:pt x="6847" y="1"/>
                    <a:pt x="6771" y="16"/>
                    <a:pt x="6699" y="48"/>
                  </a:cubicBezTo>
                  <a:cubicBezTo>
                    <a:pt x="4375" y="936"/>
                    <a:pt x="4067" y="1859"/>
                    <a:pt x="3931" y="2782"/>
                  </a:cubicBezTo>
                  <a:lnTo>
                    <a:pt x="3931" y="2919"/>
                  </a:lnTo>
                  <a:cubicBezTo>
                    <a:pt x="3862" y="3260"/>
                    <a:pt x="3691" y="3500"/>
                    <a:pt x="3555" y="3602"/>
                  </a:cubicBezTo>
                  <a:cubicBezTo>
                    <a:pt x="3418" y="3431"/>
                    <a:pt x="3350" y="3295"/>
                    <a:pt x="3281" y="3192"/>
                  </a:cubicBezTo>
                  <a:cubicBezTo>
                    <a:pt x="3145" y="2884"/>
                    <a:pt x="3008" y="2714"/>
                    <a:pt x="2632" y="2543"/>
                  </a:cubicBezTo>
                  <a:cubicBezTo>
                    <a:pt x="2419" y="2457"/>
                    <a:pt x="2182" y="2413"/>
                    <a:pt x="1941" y="2413"/>
                  </a:cubicBezTo>
                  <a:cubicBezTo>
                    <a:pt x="1602" y="2413"/>
                    <a:pt x="1257" y="2500"/>
                    <a:pt x="957" y="2679"/>
                  </a:cubicBezTo>
                  <a:cubicBezTo>
                    <a:pt x="410" y="2987"/>
                    <a:pt x="103" y="3500"/>
                    <a:pt x="35" y="4183"/>
                  </a:cubicBezTo>
                  <a:cubicBezTo>
                    <a:pt x="0" y="4525"/>
                    <a:pt x="240" y="4832"/>
                    <a:pt x="581" y="4867"/>
                  </a:cubicBezTo>
                  <a:cubicBezTo>
                    <a:pt x="603" y="4869"/>
                    <a:pt x="625" y="4870"/>
                    <a:pt x="646" y="4870"/>
                  </a:cubicBezTo>
                  <a:cubicBezTo>
                    <a:pt x="961" y="4870"/>
                    <a:pt x="1233" y="4640"/>
                    <a:pt x="1265" y="4320"/>
                  </a:cubicBezTo>
                  <a:cubicBezTo>
                    <a:pt x="1299" y="4046"/>
                    <a:pt x="1402" y="3841"/>
                    <a:pt x="1572" y="3739"/>
                  </a:cubicBezTo>
                  <a:cubicBezTo>
                    <a:pt x="1685" y="3682"/>
                    <a:pt x="1798" y="3657"/>
                    <a:pt x="1905" y="3657"/>
                  </a:cubicBezTo>
                  <a:cubicBezTo>
                    <a:pt x="1993" y="3657"/>
                    <a:pt x="2077" y="3674"/>
                    <a:pt x="2153" y="3705"/>
                  </a:cubicBezTo>
                  <a:cubicBezTo>
                    <a:pt x="2153" y="3739"/>
                    <a:pt x="2188" y="3773"/>
                    <a:pt x="2188" y="3807"/>
                  </a:cubicBezTo>
                  <a:cubicBezTo>
                    <a:pt x="2256" y="3910"/>
                    <a:pt x="2359" y="4081"/>
                    <a:pt x="2529" y="4320"/>
                  </a:cubicBezTo>
                  <a:cubicBezTo>
                    <a:pt x="2789" y="4695"/>
                    <a:pt x="3147" y="4924"/>
                    <a:pt x="3540" y="4924"/>
                  </a:cubicBezTo>
                  <a:cubicBezTo>
                    <a:pt x="3612" y="4924"/>
                    <a:pt x="3686" y="4917"/>
                    <a:pt x="3760" y="4901"/>
                  </a:cubicBezTo>
                  <a:cubicBezTo>
                    <a:pt x="4512" y="4730"/>
                    <a:pt x="5024" y="3876"/>
                    <a:pt x="5161" y="3124"/>
                  </a:cubicBezTo>
                  <a:lnTo>
                    <a:pt x="5195" y="2953"/>
                  </a:lnTo>
                  <a:cubicBezTo>
                    <a:pt x="5264" y="2440"/>
                    <a:pt x="5332" y="1893"/>
                    <a:pt x="7143" y="1210"/>
                  </a:cubicBezTo>
                  <a:cubicBezTo>
                    <a:pt x="7314" y="1141"/>
                    <a:pt x="7451" y="1005"/>
                    <a:pt x="7519" y="800"/>
                  </a:cubicBezTo>
                  <a:cubicBezTo>
                    <a:pt x="7553" y="697"/>
                    <a:pt x="7553" y="560"/>
                    <a:pt x="7485" y="424"/>
                  </a:cubicBezTo>
                  <a:cubicBezTo>
                    <a:pt x="7407" y="162"/>
                    <a:pt x="7168" y="1"/>
                    <a:pt x="6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rot="-1022101">
              <a:off x="4534218" y="2140579"/>
              <a:ext cx="626601" cy="356784"/>
            </a:xfrm>
            <a:custGeom>
              <a:avLst/>
              <a:gdLst/>
              <a:ahLst/>
              <a:cxnLst/>
              <a:rect l="l" t="t" r="r" b="b"/>
              <a:pathLst>
                <a:path w="7247" h="4126" extrusionOk="0">
                  <a:moveTo>
                    <a:pt x="7237" y="1"/>
                  </a:moveTo>
                  <a:cubicBezTo>
                    <a:pt x="7090" y="1"/>
                    <a:pt x="5242" y="32"/>
                    <a:pt x="4717" y="1607"/>
                  </a:cubicBezTo>
                  <a:cubicBezTo>
                    <a:pt x="4393" y="2610"/>
                    <a:pt x="3947" y="3737"/>
                    <a:pt x="3349" y="3737"/>
                  </a:cubicBezTo>
                  <a:cubicBezTo>
                    <a:pt x="3316" y="3737"/>
                    <a:pt x="3282" y="3733"/>
                    <a:pt x="3248" y="3726"/>
                  </a:cubicBezTo>
                  <a:cubicBezTo>
                    <a:pt x="1966" y="3438"/>
                    <a:pt x="2786" y="2309"/>
                    <a:pt x="1572" y="2309"/>
                  </a:cubicBezTo>
                  <a:cubicBezTo>
                    <a:pt x="1491" y="2309"/>
                    <a:pt x="1400" y="2314"/>
                    <a:pt x="1299" y="2325"/>
                  </a:cubicBezTo>
                  <a:cubicBezTo>
                    <a:pt x="616" y="2427"/>
                    <a:pt x="172" y="3452"/>
                    <a:pt x="1" y="3965"/>
                  </a:cubicBezTo>
                  <a:cubicBezTo>
                    <a:pt x="103" y="3999"/>
                    <a:pt x="206" y="4068"/>
                    <a:pt x="308" y="4068"/>
                  </a:cubicBezTo>
                  <a:cubicBezTo>
                    <a:pt x="330" y="4070"/>
                    <a:pt x="352" y="4071"/>
                    <a:pt x="373" y="4071"/>
                  </a:cubicBezTo>
                  <a:cubicBezTo>
                    <a:pt x="688" y="4071"/>
                    <a:pt x="960" y="3841"/>
                    <a:pt x="992" y="3521"/>
                  </a:cubicBezTo>
                  <a:cubicBezTo>
                    <a:pt x="1026" y="3247"/>
                    <a:pt x="1129" y="3042"/>
                    <a:pt x="1299" y="2940"/>
                  </a:cubicBezTo>
                  <a:cubicBezTo>
                    <a:pt x="1412" y="2883"/>
                    <a:pt x="1525" y="2858"/>
                    <a:pt x="1632" y="2858"/>
                  </a:cubicBezTo>
                  <a:cubicBezTo>
                    <a:pt x="1720" y="2858"/>
                    <a:pt x="1804" y="2875"/>
                    <a:pt x="1880" y="2906"/>
                  </a:cubicBezTo>
                  <a:cubicBezTo>
                    <a:pt x="1880" y="2940"/>
                    <a:pt x="1915" y="2974"/>
                    <a:pt x="1915" y="3008"/>
                  </a:cubicBezTo>
                  <a:cubicBezTo>
                    <a:pt x="1983" y="3111"/>
                    <a:pt x="2086" y="3282"/>
                    <a:pt x="2256" y="3521"/>
                  </a:cubicBezTo>
                  <a:cubicBezTo>
                    <a:pt x="2516" y="3896"/>
                    <a:pt x="2874" y="4125"/>
                    <a:pt x="3267" y="4125"/>
                  </a:cubicBezTo>
                  <a:cubicBezTo>
                    <a:pt x="3339" y="4125"/>
                    <a:pt x="3413" y="4118"/>
                    <a:pt x="3487" y="4102"/>
                  </a:cubicBezTo>
                  <a:cubicBezTo>
                    <a:pt x="4239" y="3931"/>
                    <a:pt x="4751" y="3077"/>
                    <a:pt x="4888" y="2325"/>
                  </a:cubicBezTo>
                  <a:lnTo>
                    <a:pt x="4922" y="2154"/>
                  </a:lnTo>
                  <a:cubicBezTo>
                    <a:pt x="4991" y="1641"/>
                    <a:pt x="5059" y="1094"/>
                    <a:pt x="6870" y="411"/>
                  </a:cubicBezTo>
                  <a:cubicBezTo>
                    <a:pt x="7041" y="342"/>
                    <a:pt x="7178" y="206"/>
                    <a:pt x="7246" y="1"/>
                  </a:cubicBezTo>
                  <a:cubicBezTo>
                    <a:pt x="7246" y="1"/>
                    <a:pt x="7243" y="1"/>
                    <a:pt x="7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27"/>
          <p:cNvSpPr/>
          <p:nvPr/>
        </p:nvSpPr>
        <p:spPr>
          <a:xfrm>
            <a:off x="0" y="5031350"/>
            <a:ext cx="9144000" cy="11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8097221" y="341838"/>
            <a:ext cx="199100" cy="199100"/>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p:nvPr/>
        </p:nvSpPr>
        <p:spPr>
          <a:xfrm>
            <a:off x="288384" y="4370652"/>
            <a:ext cx="159836" cy="159836"/>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7"/>
          <p:cNvSpPr/>
          <p:nvPr/>
        </p:nvSpPr>
        <p:spPr>
          <a:xfrm>
            <a:off x="241372" y="4626900"/>
            <a:ext cx="59400" cy="59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7"/>
          <p:cNvSpPr/>
          <p:nvPr/>
        </p:nvSpPr>
        <p:spPr>
          <a:xfrm flipH="1">
            <a:off x="8707366" y="204200"/>
            <a:ext cx="159900" cy="159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720000" y="733775"/>
            <a:ext cx="4131600" cy="572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200"/>
              <a:buNone/>
              <a:defRPr sz="3200">
                <a:latin typeface="Fredoka"/>
                <a:ea typeface="Fredoka"/>
                <a:cs typeface="Fredoka"/>
                <a:sym typeface="Fredok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28"/>
          <p:cNvSpPr txBox="1">
            <a:spLocks noGrp="1"/>
          </p:cNvSpPr>
          <p:nvPr>
            <p:ph type="subTitle" idx="1"/>
          </p:nvPr>
        </p:nvSpPr>
        <p:spPr>
          <a:xfrm>
            <a:off x="720000" y="1362125"/>
            <a:ext cx="4131600" cy="72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5" name="Google Shape;235;p28"/>
          <p:cNvSpPr>
            <a:spLocks noGrp="1"/>
          </p:cNvSpPr>
          <p:nvPr>
            <p:ph type="pic" idx="2"/>
          </p:nvPr>
        </p:nvSpPr>
        <p:spPr>
          <a:xfrm>
            <a:off x="5819775" y="0"/>
            <a:ext cx="3324300" cy="5028000"/>
          </a:xfrm>
          <a:prstGeom prst="rect">
            <a:avLst/>
          </a:prstGeom>
          <a:noFill/>
          <a:ln>
            <a:noFill/>
          </a:ln>
        </p:spPr>
      </p:sp>
      <p:sp>
        <p:nvSpPr>
          <p:cNvPr id="236" name="Google Shape;236;p28"/>
          <p:cNvSpPr>
            <a:spLocks noGrp="1"/>
          </p:cNvSpPr>
          <p:nvPr>
            <p:ph type="pic" idx="3"/>
          </p:nvPr>
        </p:nvSpPr>
        <p:spPr>
          <a:xfrm>
            <a:off x="717750" y="2365492"/>
            <a:ext cx="4656600" cy="2662500"/>
          </a:xfrm>
          <a:prstGeom prst="rect">
            <a:avLst/>
          </a:prstGeom>
          <a:noFill/>
          <a:ln>
            <a:noFill/>
          </a:ln>
        </p:spPr>
      </p:sp>
      <p:cxnSp>
        <p:nvCxnSpPr>
          <p:cNvPr id="237" name="Google Shape;237;p28"/>
          <p:cNvCxnSpPr/>
          <p:nvPr/>
        </p:nvCxnSpPr>
        <p:spPr>
          <a:xfrm>
            <a:off x="291050" y="257975"/>
            <a:ext cx="0" cy="4332600"/>
          </a:xfrm>
          <a:prstGeom prst="straightConnector1">
            <a:avLst/>
          </a:prstGeom>
          <a:noFill/>
          <a:ln w="38100" cap="flat" cmpd="sng">
            <a:solidFill>
              <a:schemeClr val="accent3"/>
            </a:solidFill>
            <a:prstDash val="solid"/>
            <a:round/>
            <a:headEnd type="none" w="med" len="med"/>
            <a:tailEnd type="oval" w="med" len="med"/>
          </a:ln>
        </p:spPr>
      </p:cxnSp>
      <p:sp>
        <p:nvSpPr>
          <p:cNvPr id="238" name="Google Shape;238;p28"/>
          <p:cNvSpPr/>
          <p:nvPr/>
        </p:nvSpPr>
        <p:spPr>
          <a:xfrm>
            <a:off x="0" y="5031350"/>
            <a:ext cx="9144000" cy="11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9" name="Google Shape;239;p28"/>
          <p:cNvCxnSpPr/>
          <p:nvPr/>
        </p:nvCxnSpPr>
        <p:spPr>
          <a:xfrm>
            <a:off x="271210" y="264575"/>
            <a:ext cx="5178300" cy="0"/>
          </a:xfrm>
          <a:prstGeom prst="straightConnector1">
            <a:avLst/>
          </a:prstGeom>
          <a:noFill/>
          <a:ln w="38100" cap="flat" cmpd="sng">
            <a:solidFill>
              <a:schemeClr val="accent3"/>
            </a:solidFill>
            <a:prstDash val="solid"/>
            <a:round/>
            <a:headEnd type="none" w="med" len="med"/>
            <a:tailEnd type="oval"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6879E5-6761-1A98-5F22-0ECF902CEF5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3042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ctrTitle"/>
          </p:nvPr>
        </p:nvSpPr>
        <p:spPr>
          <a:xfrm>
            <a:off x="1938800" y="443675"/>
            <a:ext cx="5261400" cy="76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sz="5000">
                <a:latin typeface="Fredoka"/>
                <a:ea typeface="Fredoka"/>
                <a:cs typeface="Fredoka"/>
                <a:sym typeface="Fredoka"/>
              </a:defRPr>
            </a:lvl1pPr>
            <a:lvl2pPr lvl="1" algn="ctr" rtl="0">
              <a:lnSpc>
                <a:spcPct val="90000"/>
              </a:lnSpc>
              <a:spcBef>
                <a:spcPts val="0"/>
              </a:spcBef>
              <a:spcAft>
                <a:spcPts val="0"/>
              </a:spcAft>
              <a:buClr>
                <a:srgbClr val="191919"/>
              </a:buClr>
              <a:buSzPts val="5200"/>
              <a:buNone/>
              <a:defRPr sz="5200">
                <a:solidFill>
                  <a:srgbClr val="191919"/>
                </a:solidFill>
              </a:defRPr>
            </a:lvl2pPr>
            <a:lvl3pPr lvl="2" algn="ctr" rtl="0">
              <a:lnSpc>
                <a:spcPct val="90000"/>
              </a:lnSpc>
              <a:spcBef>
                <a:spcPts val="0"/>
              </a:spcBef>
              <a:spcAft>
                <a:spcPts val="0"/>
              </a:spcAft>
              <a:buClr>
                <a:srgbClr val="191919"/>
              </a:buClr>
              <a:buSzPts val="5200"/>
              <a:buNone/>
              <a:defRPr sz="5200">
                <a:solidFill>
                  <a:srgbClr val="191919"/>
                </a:solidFill>
              </a:defRPr>
            </a:lvl3pPr>
            <a:lvl4pPr lvl="3" algn="ctr" rtl="0">
              <a:lnSpc>
                <a:spcPct val="90000"/>
              </a:lnSpc>
              <a:spcBef>
                <a:spcPts val="0"/>
              </a:spcBef>
              <a:spcAft>
                <a:spcPts val="0"/>
              </a:spcAft>
              <a:buClr>
                <a:srgbClr val="191919"/>
              </a:buClr>
              <a:buSzPts val="5200"/>
              <a:buNone/>
              <a:defRPr sz="5200">
                <a:solidFill>
                  <a:srgbClr val="191919"/>
                </a:solidFill>
              </a:defRPr>
            </a:lvl4pPr>
            <a:lvl5pPr lvl="4" algn="ctr" rtl="0">
              <a:lnSpc>
                <a:spcPct val="90000"/>
              </a:lnSpc>
              <a:spcBef>
                <a:spcPts val="0"/>
              </a:spcBef>
              <a:spcAft>
                <a:spcPts val="0"/>
              </a:spcAft>
              <a:buClr>
                <a:srgbClr val="191919"/>
              </a:buClr>
              <a:buSzPts val="5200"/>
              <a:buNone/>
              <a:defRPr sz="5200">
                <a:solidFill>
                  <a:srgbClr val="191919"/>
                </a:solidFill>
              </a:defRPr>
            </a:lvl5pPr>
            <a:lvl6pPr lvl="5" algn="ctr" rtl="0">
              <a:lnSpc>
                <a:spcPct val="90000"/>
              </a:lnSpc>
              <a:spcBef>
                <a:spcPts val="0"/>
              </a:spcBef>
              <a:spcAft>
                <a:spcPts val="0"/>
              </a:spcAft>
              <a:buClr>
                <a:srgbClr val="191919"/>
              </a:buClr>
              <a:buSzPts val="5200"/>
              <a:buNone/>
              <a:defRPr sz="5200">
                <a:solidFill>
                  <a:srgbClr val="191919"/>
                </a:solidFill>
              </a:defRPr>
            </a:lvl6pPr>
            <a:lvl7pPr lvl="6" algn="ctr" rtl="0">
              <a:lnSpc>
                <a:spcPct val="90000"/>
              </a:lnSpc>
              <a:spcBef>
                <a:spcPts val="0"/>
              </a:spcBef>
              <a:spcAft>
                <a:spcPts val="0"/>
              </a:spcAft>
              <a:buClr>
                <a:srgbClr val="191919"/>
              </a:buClr>
              <a:buSzPts val="5200"/>
              <a:buNone/>
              <a:defRPr sz="5200">
                <a:solidFill>
                  <a:srgbClr val="191919"/>
                </a:solidFill>
              </a:defRPr>
            </a:lvl7pPr>
            <a:lvl8pPr lvl="7" algn="ctr" rtl="0">
              <a:lnSpc>
                <a:spcPct val="90000"/>
              </a:lnSpc>
              <a:spcBef>
                <a:spcPts val="0"/>
              </a:spcBef>
              <a:spcAft>
                <a:spcPts val="0"/>
              </a:spcAft>
              <a:buClr>
                <a:srgbClr val="191919"/>
              </a:buClr>
              <a:buSzPts val="5200"/>
              <a:buNone/>
              <a:defRPr sz="5200">
                <a:solidFill>
                  <a:srgbClr val="191919"/>
                </a:solidFill>
              </a:defRPr>
            </a:lvl8pPr>
            <a:lvl9pPr lvl="8" algn="ctr" rtl="0">
              <a:lnSpc>
                <a:spcPct val="90000"/>
              </a:lnSpc>
              <a:spcBef>
                <a:spcPts val="0"/>
              </a:spcBef>
              <a:spcAft>
                <a:spcPts val="0"/>
              </a:spcAft>
              <a:buClr>
                <a:srgbClr val="191919"/>
              </a:buClr>
              <a:buSzPts val="5200"/>
              <a:buNone/>
              <a:defRPr sz="5200">
                <a:solidFill>
                  <a:srgbClr val="191919"/>
                </a:solidFill>
              </a:defRPr>
            </a:lvl9pPr>
          </a:lstStyle>
          <a:p>
            <a:endParaRPr/>
          </a:p>
        </p:txBody>
      </p:sp>
      <p:sp>
        <p:nvSpPr>
          <p:cNvPr id="27" name="Google Shape;27;p5"/>
          <p:cNvSpPr txBox="1">
            <a:spLocks noGrp="1"/>
          </p:cNvSpPr>
          <p:nvPr>
            <p:ph type="title" idx="2"/>
          </p:nvPr>
        </p:nvSpPr>
        <p:spPr>
          <a:xfrm>
            <a:off x="1708323" y="2702000"/>
            <a:ext cx="2698200" cy="526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atin typeface="Fredoka"/>
                <a:ea typeface="Fredoka"/>
                <a:cs typeface="Fredoka"/>
                <a:sym typeface="Fredok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8" name="Google Shape;28;p5"/>
          <p:cNvSpPr txBox="1">
            <a:spLocks noGrp="1"/>
          </p:cNvSpPr>
          <p:nvPr>
            <p:ph type="subTitle" idx="1"/>
          </p:nvPr>
        </p:nvSpPr>
        <p:spPr>
          <a:xfrm>
            <a:off x="1708323" y="3108078"/>
            <a:ext cx="2698200" cy="10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 name="Google Shape;29;p5"/>
          <p:cNvSpPr txBox="1">
            <a:spLocks noGrp="1"/>
          </p:cNvSpPr>
          <p:nvPr>
            <p:ph type="title" idx="3"/>
          </p:nvPr>
        </p:nvSpPr>
        <p:spPr>
          <a:xfrm>
            <a:off x="4737477" y="2702000"/>
            <a:ext cx="2698200" cy="526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atin typeface="Fredoka"/>
                <a:ea typeface="Fredoka"/>
                <a:cs typeface="Fredoka"/>
                <a:sym typeface="Fredok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5"/>
          <p:cNvSpPr txBox="1">
            <a:spLocks noGrp="1"/>
          </p:cNvSpPr>
          <p:nvPr>
            <p:ph type="subTitle" idx="4"/>
          </p:nvPr>
        </p:nvSpPr>
        <p:spPr>
          <a:xfrm>
            <a:off x="4737477" y="3108078"/>
            <a:ext cx="2698200" cy="10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 name="Google Shape;31;p5"/>
          <p:cNvSpPr/>
          <p:nvPr/>
        </p:nvSpPr>
        <p:spPr>
          <a:xfrm>
            <a:off x="-113611" y="3960383"/>
            <a:ext cx="831354" cy="726153"/>
          </a:xfrm>
          <a:custGeom>
            <a:avLst/>
            <a:gdLst/>
            <a:ahLst/>
            <a:cxnLst/>
            <a:rect l="l" t="t" r="r" b="b"/>
            <a:pathLst>
              <a:path w="5674" h="4956" extrusionOk="0">
                <a:moveTo>
                  <a:pt x="1572" y="0"/>
                </a:moveTo>
                <a:cubicBezTo>
                  <a:pt x="1402" y="0"/>
                  <a:pt x="1265" y="137"/>
                  <a:pt x="1265" y="308"/>
                </a:cubicBezTo>
                <a:cubicBezTo>
                  <a:pt x="1265" y="479"/>
                  <a:pt x="1402" y="615"/>
                  <a:pt x="1572" y="615"/>
                </a:cubicBezTo>
                <a:cubicBezTo>
                  <a:pt x="1743" y="615"/>
                  <a:pt x="1880" y="479"/>
                  <a:pt x="1880" y="308"/>
                </a:cubicBezTo>
                <a:cubicBezTo>
                  <a:pt x="1880" y="137"/>
                  <a:pt x="1743" y="0"/>
                  <a:pt x="1572" y="0"/>
                </a:cubicBezTo>
                <a:close/>
                <a:moveTo>
                  <a:pt x="2837" y="0"/>
                </a:moveTo>
                <a:cubicBezTo>
                  <a:pt x="2666" y="0"/>
                  <a:pt x="2529" y="137"/>
                  <a:pt x="2529" y="308"/>
                </a:cubicBezTo>
                <a:cubicBezTo>
                  <a:pt x="2529" y="479"/>
                  <a:pt x="2666" y="615"/>
                  <a:pt x="2837" y="615"/>
                </a:cubicBezTo>
                <a:cubicBezTo>
                  <a:pt x="3008" y="615"/>
                  <a:pt x="3145" y="479"/>
                  <a:pt x="3145" y="308"/>
                </a:cubicBezTo>
                <a:cubicBezTo>
                  <a:pt x="3145" y="137"/>
                  <a:pt x="3008" y="0"/>
                  <a:pt x="2837" y="0"/>
                </a:cubicBezTo>
                <a:close/>
                <a:moveTo>
                  <a:pt x="4101" y="0"/>
                </a:moveTo>
                <a:cubicBezTo>
                  <a:pt x="3931" y="0"/>
                  <a:pt x="3794" y="137"/>
                  <a:pt x="3794" y="308"/>
                </a:cubicBezTo>
                <a:cubicBezTo>
                  <a:pt x="3794" y="479"/>
                  <a:pt x="3931" y="615"/>
                  <a:pt x="4101" y="615"/>
                </a:cubicBezTo>
                <a:cubicBezTo>
                  <a:pt x="4272" y="615"/>
                  <a:pt x="4409" y="479"/>
                  <a:pt x="4409" y="308"/>
                </a:cubicBezTo>
                <a:cubicBezTo>
                  <a:pt x="4409" y="137"/>
                  <a:pt x="4272" y="0"/>
                  <a:pt x="4101" y="0"/>
                </a:cubicBezTo>
                <a:close/>
                <a:moveTo>
                  <a:pt x="240" y="1094"/>
                </a:moveTo>
                <a:cubicBezTo>
                  <a:pt x="171" y="1265"/>
                  <a:pt x="103" y="1401"/>
                  <a:pt x="34" y="1572"/>
                </a:cubicBezTo>
                <a:cubicBezTo>
                  <a:pt x="103" y="1641"/>
                  <a:pt x="205" y="1709"/>
                  <a:pt x="308" y="1709"/>
                </a:cubicBezTo>
                <a:cubicBezTo>
                  <a:pt x="479" y="1709"/>
                  <a:pt x="615" y="1572"/>
                  <a:pt x="615" y="1401"/>
                </a:cubicBezTo>
                <a:cubicBezTo>
                  <a:pt x="615" y="1230"/>
                  <a:pt x="479" y="1094"/>
                  <a:pt x="308" y="1094"/>
                </a:cubicBezTo>
                <a:close/>
                <a:moveTo>
                  <a:pt x="1572" y="1094"/>
                </a:moveTo>
                <a:cubicBezTo>
                  <a:pt x="1402" y="1094"/>
                  <a:pt x="1265" y="1230"/>
                  <a:pt x="1265" y="1401"/>
                </a:cubicBezTo>
                <a:cubicBezTo>
                  <a:pt x="1265" y="1572"/>
                  <a:pt x="1402" y="1709"/>
                  <a:pt x="1572" y="1709"/>
                </a:cubicBezTo>
                <a:cubicBezTo>
                  <a:pt x="1743" y="1709"/>
                  <a:pt x="1880" y="1572"/>
                  <a:pt x="1880" y="1401"/>
                </a:cubicBezTo>
                <a:cubicBezTo>
                  <a:pt x="1880" y="1230"/>
                  <a:pt x="1743" y="1094"/>
                  <a:pt x="1572" y="1094"/>
                </a:cubicBezTo>
                <a:close/>
                <a:moveTo>
                  <a:pt x="2837" y="1094"/>
                </a:moveTo>
                <a:cubicBezTo>
                  <a:pt x="2666" y="1094"/>
                  <a:pt x="2529" y="1230"/>
                  <a:pt x="2529" y="1401"/>
                </a:cubicBezTo>
                <a:cubicBezTo>
                  <a:pt x="2529" y="1572"/>
                  <a:pt x="2666" y="1709"/>
                  <a:pt x="2837" y="1709"/>
                </a:cubicBezTo>
                <a:cubicBezTo>
                  <a:pt x="3008" y="1709"/>
                  <a:pt x="3145" y="1572"/>
                  <a:pt x="3145" y="1401"/>
                </a:cubicBezTo>
                <a:cubicBezTo>
                  <a:pt x="3145" y="1230"/>
                  <a:pt x="3008" y="1094"/>
                  <a:pt x="2837" y="1094"/>
                </a:cubicBezTo>
                <a:close/>
                <a:moveTo>
                  <a:pt x="4101" y="1094"/>
                </a:moveTo>
                <a:cubicBezTo>
                  <a:pt x="3931" y="1094"/>
                  <a:pt x="3794" y="1230"/>
                  <a:pt x="3794" y="1401"/>
                </a:cubicBezTo>
                <a:cubicBezTo>
                  <a:pt x="3794" y="1572"/>
                  <a:pt x="3931" y="1709"/>
                  <a:pt x="4101" y="1709"/>
                </a:cubicBezTo>
                <a:cubicBezTo>
                  <a:pt x="4272" y="1709"/>
                  <a:pt x="4409" y="1572"/>
                  <a:pt x="4409" y="1401"/>
                </a:cubicBezTo>
                <a:cubicBezTo>
                  <a:pt x="4409" y="1230"/>
                  <a:pt x="4272" y="1094"/>
                  <a:pt x="4101" y="1094"/>
                </a:cubicBezTo>
                <a:close/>
                <a:moveTo>
                  <a:pt x="5366" y="1094"/>
                </a:moveTo>
                <a:cubicBezTo>
                  <a:pt x="5195" y="1094"/>
                  <a:pt x="5058" y="1230"/>
                  <a:pt x="5058" y="1401"/>
                </a:cubicBezTo>
                <a:cubicBezTo>
                  <a:pt x="5058" y="1572"/>
                  <a:pt x="5195" y="1709"/>
                  <a:pt x="5366" y="1709"/>
                </a:cubicBezTo>
                <a:cubicBezTo>
                  <a:pt x="5469" y="1709"/>
                  <a:pt x="5571" y="1641"/>
                  <a:pt x="5639" y="1572"/>
                </a:cubicBezTo>
                <a:cubicBezTo>
                  <a:pt x="5571" y="1401"/>
                  <a:pt x="5503" y="1265"/>
                  <a:pt x="5434" y="1094"/>
                </a:cubicBezTo>
                <a:close/>
                <a:moveTo>
                  <a:pt x="308" y="2187"/>
                </a:moveTo>
                <a:cubicBezTo>
                  <a:pt x="137" y="2187"/>
                  <a:pt x="0" y="2324"/>
                  <a:pt x="0" y="2495"/>
                </a:cubicBezTo>
                <a:cubicBezTo>
                  <a:pt x="0" y="2666"/>
                  <a:pt x="137" y="2803"/>
                  <a:pt x="308" y="2803"/>
                </a:cubicBezTo>
                <a:cubicBezTo>
                  <a:pt x="479" y="2803"/>
                  <a:pt x="615" y="2666"/>
                  <a:pt x="615" y="2495"/>
                </a:cubicBezTo>
                <a:cubicBezTo>
                  <a:pt x="615" y="2324"/>
                  <a:pt x="479" y="2187"/>
                  <a:pt x="308" y="2187"/>
                </a:cubicBezTo>
                <a:close/>
                <a:moveTo>
                  <a:pt x="1572" y="2187"/>
                </a:moveTo>
                <a:cubicBezTo>
                  <a:pt x="1402" y="2187"/>
                  <a:pt x="1265" y="2324"/>
                  <a:pt x="1265" y="2495"/>
                </a:cubicBezTo>
                <a:cubicBezTo>
                  <a:pt x="1265" y="2666"/>
                  <a:pt x="1402" y="2803"/>
                  <a:pt x="1572" y="2803"/>
                </a:cubicBezTo>
                <a:cubicBezTo>
                  <a:pt x="1743" y="2803"/>
                  <a:pt x="1880" y="2666"/>
                  <a:pt x="1880" y="2495"/>
                </a:cubicBezTo>
                <a:cubicBezTo>
                  <a:pt x="1880" y="2324"/>
                  <a:pt x="1743" y="2187"/>
                  <a:pt x="1572" y="2187"/>
                </a:cubicBezTo>
                <a:close/>
                <a:moveTo>
                  <a:pt x="2837" y="2187"/>
                </a:moveTo>
                <a:cubicBezTo>
                  <a:pt x="2666" y="2187"/>
                  <a:pt x="2529" y="2324"/>
                  <a:pt x="2529" y="2495"/>
                </a:cubicBezTo>
                <a:cubicBezTo>
                  <a:pt x="2529" y="2666"/>
                  <a:pt x="2666" y="2803"/>
                  <a:pt x="2837" y="2803"/>
                </a:cubicBezTo>
                <a:cubicBezTo>
                  <a:pt x="3008" y="2803"/>
                  <a:pt x="3145" y="2666"/>
                  <a:pt x="3145" y="2495"/>
                </a:cubicBezTo>
                <a:cubicBezTo>
                  <a:pt x="3145" y="2324"/>
                  <a:pt x="3008" y="2187"/>
                  <a:pt x="2837" y="2187"/>
                </a:cubicBezTo>
                <a:close/>
                <a:moveTo>
                  <a:pt x="4101" y="2187"/>
                </a:moveTo>
                <a:cubicBezTo>
                  <a:pt x="3931" y="2187"/>
                  <a:pt x="3794" y="2324"/>
                  <a:pt x="3794" y="2495"/>
                </a:cubicBezTo>
                <a:cubicBezTo>
                  <a:pt x="3794" y="2666"/>
                  <a:pt x="3931" y="2803"/>
                  <a:pt x="4101" y="2803"/>
                </a:cubicBezTo>
                <a:cubicBezTo>
                  <a:pt x="4272" y="2803"/>
                  <a:pt x="4409" y="2666"/>
                  <a:pt x="4409" y="2495"/>
                </a:cubicBezTo>
                <a:cubicBezTo>
                  <a:pt x="4409" y="2324"/>
                  <a:pt x="4272" y="2187"/>
                  <a:pt x="4101" y="2187"/>
                </a:cubicBezTo>
                <a:close/>
                <a:moveTo>
                  <a:pt x="5366" y="2187"/>
                </a:moveTo>
                <a:cubicBezTo>
                  <a:pt x="5195" y="2187"/>
                  <a:pt x="5058" y="2324"/>
                  <a:pt x="5058" y="2495"/>
                </a:cubicBezTo>
                <a:cubicBezTo>
                  <a:pt x="5058" y="2666"/>
                  <a:pt x="5195" y="2803"/>
                  <a:pt x="5366" y="2803"/>
                </a:cubicBezTo>
                <a:cubicBezTo>
                  <a:pt x="5537" y="2803"/>
                  <a:pt x="5674" y="2666"/>
                  <a:pt x="5674" y="2495"/>
                </a:cubicBezTo>
                <a:cubicBezTo>
                  <a:pt x="5674" y="2324"/>
                  <a:pt x="5537" y="2187"/>
                  <a:pt x="5366" y="2187"/>
                </a:cubicBezTo>
                <a:close/>
                <a:moveTo>
                  <a:pt x="308" y="3247"/>
                </a:moveTo>
                <a:cubicBezTo>
                  <a:pt x="205" y="3247"/>
                  <a:pt x="103" y="3315"/>
                  <a:pt x="34" y="3384"/>
                </a:cubicBezTo>
                <a:cubicBezTo>
                  <a:pt x="103" y="3554"/>
                  <a:pt x="171" y="3725"/>
                  <a:pt x="240" y="3862"/>
                </a:cubicBezTo>
                <a:lnTo>
                  <a:pt x="308" y="3862"/>
                </a:lnTo>
                <a:cubicBezTo>
                  <a:pt x="479" y="3862"/>
                  <a:pt x="615" y="3725"/>
                  <a:pt x="615" y="3554"/>
                </a:cubicBezTo>
                <a:cubicBezTo>
                  <a:pt x="615" y="3418"/>
                  <a:pt x="479" y="3247"/>
                  <a:pt x="308" y="3247"/>
                </a:cubicBezTo>
                <a:close/>
                <a:moveTo>
                  <a:pt x="1572" y="3247"/>
                </a:moveTo>
                <a:cubicBezTo>
                  <a:pt x="1402" y="3247"/>
                  <a:pt x="1265" y="3418"/>
                  <a:pt x="1265" y="3554"/>
                </a:cubicBezTo>
                <a:cubicBezTo>
                  <a:pt x="1265" y="3725"/>
                  <a:pt x="1402" y="3862"/>
                  <a:pt x="1572" y="3862"/>
                </a:cubicBezTo>
                <a:cubicBezTo>
                  <a:pt x="1743" y="3862"/>
                  <a:pt x="1880" y="3725"/>
                  <a:pt x="1880" y="3554"/>
                </a:cubicBezTo>
                <a:cubicBezTo>
                  <a:pt x="1880" y="3418"/>
                  <a:pt x="1743" y="3247"/>
                  <a:pt x="1572" y="3247"/>
                </a:cubicBezTo>
                <a:close/>
                <a:moveTo>
                  <a:pt x="2837" y="3247"/>
                </a:moveTo>
                <a:cubicBezTo>
                  <a:pt x="2666" y="3247"/>
                  <a:pt x="2529" y="3418"/>
                  <a:pt x="2529" y="3554"/>
                </a:cubicBezTo>
                <a:cubicBezTo>
                  <a:pt x="2529" y="3725"/>
                  <a:pt x="2666" y="3862"/>
                  <a:pt x="2837" y="3862"/>
                </a:cubicBezTo>
                <a:cubicBezTo>
                  <a:pt x="3008" y="3862"/>
                  <a:pt x="3145" y="3725"/>
                  <a:pt x="3145" y="3554"/>
                </a:cubicBezTo>
                <a:cubicBezTo>
                  <a:pt x="3145" y="3418"/>
                  <a:pt x="3008" y="3247"/>
                  <a:pt x="2837" y="3247"/>
                </a:cubicBezTo>
                <a:close/>
                <a:moveTo>
                  <a:pt x="4101" y="3247"/>
                </a:moveTo>
                <a:cubicBezTo>
                  <a:pt x="3931" y="3247"/>
                  <a:pt x="3794" y="3418"/>
                  <a:pt x="3794" y="3554"/>
                </a:cubicBezTo>
                <a:cubicBezTo>
                  <a:pt x="3794" y="3725"/>
                  <a:pt x="3931" y="3862"/>
                  <a:pt x="4101" y="3862"/>
                </a:cubicBezTo>
                <a:cubicBezTo>
                  <a:pt x="4272" y="3862"/>
                  <a:pt x="4409" y="3725"/>
                  <a:pt x="4409" y="3554"/>
                </a:cubicBezTo>
                <a:cubicBezTo>
                  <a:pt x="4409" y="3418"/>
                  <a:pt x="4272" y="3247"/>
                  <a:pt x="4101" y="3247"/>
                </a:cubicBezTo>
                <a:close/>
                <a:moveTo>
                  <a:pt x="5366" y="3247"/>
                </a:moveTo>
                <a:cubicBezTo>
                  <a:pt x="5195" y="3247"/>
                  <a:pt x="5058" y="3418"/>
                  <a:pt x="5058" y="3554"/>
                </a:cubicBezTo>
                <a:cubicBezTo>
                  <a:pt x="5058" y="3725"/>
                  <a:pt x="5195" y="3862"/>
                  <a:pt x="5366" y="3862"/>
                </a:cubicBezTo>
                <a:lnTo>
                  <a:pt x="5434" y="3862"/>
                </a:lnTo>
                <a:cubicBezTo>
                  <a:pt x="5503" y="3725"/>
                  <a:pt x="5571" y="3554"/>
                  <a:pt x="5639" y="3384"/>
                </a:cubicBezTo>
                <a:cubicBezTo>
                  <a:pt x="5571" y="3315"/>
                  <a:pt x="5469" y="3247"/>
                  <a:pt x="5366" y="3247"/>
                </a:cubicBezTo>
                <a:close/>
                <a:moveTo>
                  <a:pt x="1572" y="4341"/>
                </a:moveTo>
                <a:cubicBezTo>
                  <a:pt x="1402" y="4341"/>
                  <a:pt x="1265" y="4477"/>
                  <a:pt x="1265" y="4648"/>
                </a:cubicBezTo>
                <a:cubicBezTo>
                  <a:pt x="1265" y="4819"/>
                  <a:pt x="1402" y="4956"/>
                  <a:pt x="1572" y="4956"/>
                </a:cubicBezTo>
                <a:cubicBezTo>
                  <a:pt x="1743" y="4956"/>
                  <a:pt x="1880" y="4819"/>
                  <a:pt x="1880" y="4648"/>
                </a:cubicBezTo>
                <a:cubicBezTo>
                  <a:pt x="1880" y="4477"/>
                  <a:pt x="1743" y="4341"/>
                  <a:pt x="1572" y="4341"/>
                </a:cubicBezTo>
                <a:close/>
                <a:moveTo>
                  <a:pt x="2837" y="4341"/>
                </a:moveTo>
                <a:cubicBezTo>
                  <a:pt x="2666" y="4341"/>
                  <a:pt x="2529" y="4477"/>
                  <a:pt x="2529" y="4648"/>
                </a:cubicBezTo>
                <a:cubicBezTo>
                  <a:pt x="2529" y="4819"/>
                  <a:pt x="2666" y="4956"/>
                  <a:pt x="2837" y="4956"/>
                </a:cubicBezTo>
                <a:cubicBezTo>
                  <a:pt x="3008" y="4956"/>
                  <a:pt x="3145" y="4819"/>
                  <a:pt x="3145" y="4648"/>
                </a:cubicBezTo>
                <a:cubicBezTo>
                  <a:pt x="3145" y="4477"/>
                  <a:pt x="3008" y="4341"/>
                  <a:pt x="2837" y="4341"/>
                </a:cubicBezTo>
                <a:close/>
                <a:moveTo>
                  <a:pt x="4101" y="4341"/>
                </a:moveTo>
                <a:cubicBezTo>
                  <a:pt x="3931" y="4341"/>
                  <a:pt x="3794" y="4477"/>
                  <a:pt x="3794" y="4648"/>
                </a:cubicBezTo>
                <a:cubicBezTo>
                  <a:pt x="3794" y="4819"/>
                  <a:pt x="3931" y="4956"/>
                  <a:pt x="4101" y="4956"/>
                </a:cubicBezTo>
                <a:cubicBezTo>
                  <a:pt x="4272" y="4956"/>
                  <a:pt x="4409" y="4819"/>
                  <a:pt x="4409" y="4648"/>
                </a:cubicBezTo>
                <a:cubicBezTo>
                  <a:pt x="4409" y="4477"/>
                  <a:pt x="4272" y="4341"/>
                  <a:pt x="4101" y="43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0" y="5031350"/>
            <a:ext cx="9144000" cy="11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rot="-5400000">
            <a:off x="8624302" y="4303496"/>
            <a:ext cx="199100" cy="199100"/>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rot="-5400000">
            <a:off x="8900239" y="4531167"/>
            <a:ext cx="59400" cy="59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268003" y="3401647"/>
            <a:ext cx="213900" cy="213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5"/>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ctrTitle"/>
          </p:nvPr>
        </p:nvSpPr>
        <p:spPr>
          <a:xfrm>
            <a:off x="717750" y="487820"/>
            <a:ext cx="7708500" cy="5760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3400"/>
              <a:buNone/>
              <a:defRPr sz="3200">
                <a:latin typeface="Fredoka"/>
                <a:ea typeface="Fredoka"/>
                <a:cs typeface="Fredoka"/>
                <a:sym typeface="Fredoka"/>
              </a:defRPr>
            </a:lvl1pPr>
            <a:lvl2pPr lvl="1" algn="ctr" rtl="0">
              <a:lnSpc>
                <a:spcPct val="90000"/>
              </a:lnSpc>
              <a:spcBef>
                <a:spcPts val="0"/>
              </a:spcBef>
              <a:spcAft>
                <a:spcPts val="0"/>
              </a:spcAft>
              <a:buClr>
                <a:srgbClr val="191919"/>
              </a:buClr>
              <a:buSzPts val="5200"/>
              <a:buNone/>
              <a:defRPr sz="5200">
                <a:solidFill>
                  <a:srgbClr val="191919"/>
                </a:solidFill>
              </a:defRPr>
            </a:lvl2pPr>
            <a:lvl3pPr lvl="2" algn="ctr" rtl="0">
              <a:lnSpc>
                <a:spcPct val="90000"/>
              </a:lnSpc>
              <a:spcBef>
                <a:spcPts val="0"/>
              </a:spcBef>
              <a:spcAft>
                <a:spcPts val="0"/>
              </a:spcAft>
              <a:buClr>
                <a:srgbClr val="191919"/>
              </a:buClr>
              <a:buSzPts val="5200"/>
              <a:buNone/>
              <a:defRPr sz="5200">
                <a:solidFill>
                  <a:srgbClr val="191919"/>
                </a:solidFill>
              </a:defRPr>
            </a:lvl3pPr>
            <a:lvl4pPr lvl="3" algn="ctr" rtl="0">
              <a:lnSpc>
                <a:spcPct val="90000"/>
              </a:lnSpc>
              <a:spcBef>
                <a:spcPts val="0"/>
              </a:spcBef>
              <a:spcAft>
                <a:spcPts val="0"/>
              </a:spcAft>
              <a:buClr>
                <a:srgbClr val="191919"/>
              </a:buClr>
              <a:buSzPts val="5200"/>
              <a:buNone/>
              <a:defRPr sz="5200">
                <a:solidFill>
                  <a:srgbClr val="191919"/>
                </a:solidFill>
              </a:defRPr>
            </a:lvl4pPr>
            <a:lvl5pPr lvl="4" algn="ctr" rtl="0">
              <a:lnSpc>
                <a:spcPct val="90000"/>
              </a:lnSpc>
              <a:spcBef>
                <a:spcPts val="0"/>
              </a:spcBef>
              <a:spcAft>
                <a:spcPts val="0"/>
              </a:spcAft>
              <a:buClr>
                <a:srgbClr val="191919"/>
              </a:buClr>
              <a:buSzPts val="5200"/>
              <a:buNone/>
              <a:defRPr sz="5200">
                <a:solidFill>
                  <a:srgbClr val="191919"/>
                </a:solidFill>
              </a:defRPr>
            </a:lvl5pPr>
            <a:lvl6pPr lvl="5" algn="ctr" rtl="0">
              <a:lnSpc>
                <a:spcPct val="90000"/>
              </a:lnSpc>
              <a:spcBef>
                <a:spcPts val="0"/>
              </a:spcBef>
              <a:spcAft>
                <a:spcPts val="0"/>
              </a:spcAft>
              <a:buClr>
                <a:srgbClr val="191919"/>
              </a:buClr>
              <a:buSzPts val="5200"/>
              <a:buNone/>
              <a:defRPr sz="5200">
                <a:solidFill>
                  <a:srgbClr val="191919"/>
                </a:solidFill>
              </a:defRPr>
            </a:lvl6pPr>
            <a:lvl7pPr lvl="6" algn="ctr" rtl="0">
              <a:lnSpc>
                <a:spcPct val="90000"/>
              </a:lnSpc>
              <a:spcBef>
                <a:spcPts val="0"/>
              </a:spcBef>
              <a:spcAft>
                <a:spcPts val="0"/>
              </a:spcAft>
              <a:buClr>
                <a:srgbClr val="191919"/>
              </a:buClr>
              <a:buSzPts val="5200"/>
              <a:buNone/>
              <a:defRPr sz="5200">
                <a:solidFill>
                  <a:srgbClr val="191919"/>
                </a:solidFill>
              </a:defRPr>
            </a:lvl7pPr>
            <a:lvl8pPr lvl="7" algn="ctr" rtl="0">
              <a:lnSpc>
                <a:spcPct val="90000"/>
              </a:lnSpc>
              <a:spcBef>
                <a:spcPts val="0"/>
              </a:spcBef>
              <a:spcAft>
                <a:spcPts val="0"/>
              </a:spcAft>
              <a:buClr>
                <a:srgbClr val="191919"/>
              </a:buClr>
              <a:buSzPts val="5200"/>
              <a:buNone/>
              <a:defRPr sz="5200">
                <a:solidFill>
                  <a:srgbClr val="191919"/>
                </a:solidFill>
              </a:defRPr>
            </a:lvl8pPr>
            <a:lvl9pPr lvl="8" algn="ctr" rtl="0">
              <a:lnSpc>
                <a:spcPct val="9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subTitle" idx="1"/>
          </p:nvPr>
        </p:nvSpPr>
        <p:spPr>
          <a:xfrm rot="-320">
            <a:off x="4752399" y="1784253"/>
            <a:ext cx="3218400" cy="2695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40" name="Google Shape;40;p7"/>
          <p:cNvSpPr txBox="1">
            <a:spLocks noGrp="1"/>
          </p:cNvSpPr>
          <p:nvPr>
            <p:ph type="ctrTitle"/>
          </p:nvPr>
        </p:nvSpPr>
        <p:spPr>
          <a:xfrm>
            <a:off x="2051700" y="443675"/>
            <a:ext cx="5040600" cy="76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sz="5000">
                <a:latin typeface="Fredoka"/>
                <a:ea typeface="Fredoka"/>
                <a:cs typeface="Fredoka"/>
                <a:sym typeface="Fredoka"/>
              </a:defRPr>
            </a:lvl1pPr>
            <a:lvl2pPr lvl="1" algn="ctr" rtl="0">
              <a:lnSpc>
                <a:spcPct val="90000"/>
              </a:lnSpc>
              <a:spcBef>
                <a:spcPts val="0"/>
              </a:spcBef>
              <a:spcAft>
                <a:spcPts val="0"/>
              </a:spcAft>
              <a:buClr>
                <a:srgbClr val="191919"/>
              </a:buClr>
              <a:buSzPts val="5200"/>
              <a:buNone/>
              <a:defRPr sz="5200">
                <a:solidFill>
                  <a:srgbClr val="191919"/>
                </a:solidFill>
              </a:defRPr>
            </a:lvl2pPr>
            <a:lvl3pPr lvl="2" algn="ctr" rtl="0">
              <a:lnSpc>
                <a:spcPct val="90000"/>
              </a:lnSpc>
              <a:spcBef>
                <a:spcPts val="0"/>
              </a:spcBef>
              <a:spcAft>
                <a:spcPts val="0"/>
              </a:spcAft>
              <a:buClr>
                <a:srgbClr val="191919"/>
              </a:buClr>
              <a:buSzPts val="5200"/>
              <a:buNone/>
              <a:defRPr sz="5200">
                <a:solidFill>
                  <a:srgbClr val="191919"/>
                </a:solidFill>
              </a:defRPr>
            </a:lvl3pPr>
            <a:lvl4pPr lvl="3" algn="ctr" rtl="0">
              <a:lnSpc>
                <a:spcPct val="90000"/>
              </a:lnSpc>
              <a:spcBef>
                <a:spcPts val="0"/>
              </a:spcBef>
              <a:spcAft>
                <a:spcPts val="0"/>
              </a:spcAft>
              <a:buClr>
                <a:srgbClr val="191919"/>
              </a:buClr>
              <a:buSzPts val="5200"/>
              <a:buNone/>
              <a:defRPr sz="5200">
                <a:solidFill>
                  <a:srgbClr val="191919"/>
                </a:solidFill>
              </a:defRPr>
            </a:lvl4pPr>
            <a:lvl5pPr lvl="4" algn="ctr" rtl="0">
              <a:lnSpc>
                <a:spcPct val="90000"/>
              </a:lnSpc>
              <a:spcBef>
                <a:spcPts val="0"/>
              </a:spcBef>
              <a:spcAft>
                <a:spcPts val="0"/>
              </a:spcAft>
              <a:buClr>
                <a:srgbClr val="191919"/>
              </a:buClr>
              <a:buSzPts val="5200"/>
              <a:buNone/>
              <a:defRPr sz="5200">
                <a:solidFill>
                  <a:srgbClr val="191919"/>
                </a:solidFill>
              </a:defRPr>
            </a:lvl5pPr>
            <a:lvl6pPr lvl="5" algn="ctr" rtl="0">
              <a:lnSpc>
                <a:spcPct val="90000"/>
              </a:lnSpc>
              <a:spcBef>
                <a:spcPts val="0"/>
              </a:spcBef>
              <a:spcAft>
                <a:spcPts val="0"/>
              </a:spcAft>
              <a:buClr>
                <a:srgbClr val="191919"/>
              </a:buClr>
              <a:buSzPts val="5200"/>
              <a:buNone/>
              <a:defRPr sz="5200">
                <a:solidFill>
                  <a:srgbClr val="191919"/>
                </a:solidFill>
              </a:defRPr>
            </a:lvl6pPr>
            <a:lvl7pPr lvl="6" algn="ctr" rtl="0">
              <a:lnSpc>
                <a:spcPct val="90000"/>
              </a:lnSpc>
              <a:spcBef>
                <a:spcPts val="0"/>
              </a:spcBef>
              <a:spcAft>
                <a:spcPts val="0"/>
              </a:spcAft>
              <a:buClr>
                <a:srgbClr val="191919"/>
              </a:buClr>
              <a:buSzPts val="5200"/>
              <a:buNone/>
              <a:defRPr sz="5200">
                <a:solidFill>
                  <a:srgbClr val="191919"/>
                </a:solidFill>
              </a:defRPr>
            </a:lvl7pPr>
            <a:lvl8pPr lvl="7" algn="ctr" rtl="0">
              <a:lnSpc>
                <a:spcPct val="90000"/>
              </a:lnSpc>
              <a:spcBef>
                <a:spcPts val="0"/>
              </a:spcBef>
              <a:spcAft>
                <a:spcPts val="0"/>
              </a:spcAft>
              <a:buClr>
                <a:srgbClr val="191919"/>
              </a:buClr>
              <a:buSzPts val="5200"/>
              <a:buNone/>
              <a:defRPr sz="5200">
                <a:solidFill>
                  <a:srgbClr val="191919"/>
                </a:solidFill>
              </a:defRPr>
            </a:lvl8pPr>
            <a:lvl9pPr lvl="8" algn="ctr" rtl="0">
              <a:lnSpc>
                <a:spcPct val="9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txBox="1">
            <a:spLocks noGrp="1"/>
          </p:cNvSpPr>
          <p:nvPr>
            <p:ph type="ctrTitle"/>
          </p:nvPr>
        </p:nvSpPr>
        <p:spPr>
          <a:xfrm>
            <a:off x="2577775" y="1414300"/>
            <a:ext cx="3988500" cy="22983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7000" b="1">
                <a:latin typeface="Fredoka"/>
                <a:ea typeface="Fredoka"/>
                <a:cs typeface="Fredoka"/>
                <a:sym typeface="Fredoka"/>
              </a:defRPr>
            </a:lvl1pPr>
            <a:lvl2pPr lvl="1" algn="ctr" rtl="0">
              <a:lnSpc>
                <a:spcPct val="90000"/>
              </a:lnSpc>
              <a:spcBef>
                <a:spcPts val="0"/>
              </a:spcBef>
              <a:spcAft>
                <a:spcPts val="0"/>
              </a:spcAft>
              <a:buClr>
                <a:srgbClr val="191919"/>
              </a:buClr>
              <a:buSzPts val="5200"/>
              <a:buNone/>
              <a:defRPr sz="5200">
                <a:solidFill>
                  <a:srgbClr val="191919"/>
                </a:solidFill>
              </a:defRPr>
            </a:lvl2pPr>
            <a:lvl3pPr lvl="2" algn="ctr" rtl="0">
              <a:lnSpc>
                <a:spcPct val="90000"/>
              </a:lnSpc>
              <a:spcBef>
                <a:spcPts val="0"/>
              </a:spcBef>
              <a:spcAft>
                <a:spcPts val="0"/>
              </a:spcAft>
              <a:buClr>
                <a:srgbClr val="191919"/>
              </a:buClr>
              <a:buSzPts val="5200"/>
              <a:buNone/>
              <a:defRPr sz="5200">
                <a:solidFill>
                  <a:srgbClr val="191919"/>
                </a:solidFill>
              </a:defRPr>
            </a:lvl3pPr>
            <a:lvl4pPr lvl="3" algn="ctr" rtl="0">
              <a:lnSpc>
                <a:spcPct val="90000"/>
              </a:lnSpc>
              <a:spcBef>
                <a:spcPts val="0"/>
              </a:spcBef>
              <a:spcAft>
                <a:spcPts val="0"/>
              </a:spcAft>
              <a:buClr>
                <a:srgbClr val="191919"/>
              </a:buClr>
              <a:buSzPts val="5200"/>
              <a:buNone/>
              <a:defRPr sz="5200">
                <a:solidFill>
                  <a:srgbClr val="191919"/>
                </a:solidFill>
              </a:defRPr>
            </a:lvl4pPr>
            <a:lvl5pPr lvl="4" algn="ctr" rtl="0">
              <a:lnSpc>
                <a:spcPct val="90000"/>
              </a:lnSpc>
              <a:spcBef>
                <a:spcPts val="0"/>
              </a:spcBef>
              <a:spcAft>
                <a:spcPts val="0"/>
              </a:spcAft>
              <a:buClr>
                <a:srgbClr val="191919"/>
              </a:buClr>
              <a:buSzPts val="5200"/>
              <a:buNone/>
              <a:defRPr sz="5200">
                <a:solidFill>
                  <a:srgbClr val="191919"/>
                </a:solidFill>
              </a:defRPr>
            </a:lvl5pPr>
            <a:lvl6pPr lvl="5" algn="ctr" rtl="0">
              <a:lnSpc>
                <a:spcPct val="90000"/>
              </a:lnSpc>
              <a:spcBef>
                <a:spcPts val="0"/>
              </a:spcBef>
              <a:spcAft>
                <a:spcPts val="0"/>
              </a:spcAft>
              <a:buClr>
                <a:srgbClr val="191919"/>
              </a:buClr>
              <a:buSzPts val="5200"/>
              <a:buNone/>
              <a:defRPr sz="5200">
                <a:solidFill>
                  <a:srgbClr val="191919"/>
                </a:solidFill>
              </a:defRPr>
            </a:lvl6pPr>
            <a:lvl7pPr lvl="6" algn="ctr" rtl="0">
              <a:lnSpc>
                <a:spcPct val="90000"/>
              </a:lnSpc>
              <a:spcBef>
                <a:spcPts val="0"/>
              </a:spcBef>
              <a:spcAft>
                <a:spcPts val="0"/>
              </a:spcAft>
              <a:buClr>
                <a:srgbClr val="191919"/>
              </a:buClr>
              <a:buSzPts val="5200"/>
              <a:buNone/>
              <a:defRPr sz="5200">
                <a:solidFill>
                  <a:srgbClr val="191919"/>
                </a:solidFill>
              </a:defRPr>
            </a:lvl7pPr>
            <a:lvl8pPr lvl="7" algn="ctr" rtl="0">
              <a:lnSpc>
                <a:spcPct val="90000"/>
              </a:lnSpc>
              <a:spcBef>
                <a:spcPts val="0"/>
              </a:spcBef>
              <a:spcAft>
                <a:spcPts val="0"/>
              </a:spcAft>
              <a:buClr>
                <a:srgbClr val="191919"/>
              </a:buClr>
              <a:buSzPts val="5200"/>
              <a:buNone/>
              <a:defRPr sz="5200">
                <a:solidFill>
                  <a:srgbClr val="191919"/>
                </a:solidFill>
              </a:defRPr>
            </a:lvl8pPr>
            <a:lvl9pPr lvl="8" algn="ctr" rtl="0">
              <a:lnSpc>
                <a:spcPct val="9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5"/>
        </a:solidFill>
        <a:effectLst/>
      </p:bgPr>
    </p:bg>
    <p:spTree>
      <p:nvGrpSpPr>
        <p:cNvPr id="1" name="Shape 43"/>
        <p:cNvGrpSpPr/>
        <p:nvPr/>
      </p:nvGrpSpPr>
      <p:grpSpPr>
        <a:xfrm>
          <a:off x="0" y="0"/>
          <a:ext cx="0" cy="0"/>
          <a:chOff x="0" y="0"/>
          <a:chExt cx="0" cy="0"/>
        </a:xfrm>
      </p:grpSpPr>
      <p:sp>
        <p:nvSpPr>
          <p:cNvPr id="44" name="Google Shape;44;p9"/>
          <p:cNvSpPr txBox="1">
            <a:spLocks noGrp="1"/>
          </p:cNvSpPr>
          <p:nvPr>
            <p:ph type="subTitle" idx="1"/>
          </p:nvPr>
        </p:nvSpPr>
        <p:spPr>
          <a:xfrm rot="-844">
            <a:off x="2738400" y="2217659"/>
            <a:ext cx="3667200" cy="1796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200"/>
            </a:lvl1pPr>
            <a:lvl2pPr lvl="1" algn="ctr" rtl="0">
              <a:lnSpc>
                <a:spcPct val="100000"/>
              </a:lnSpc>
              <a:spcBef>
                <a:spcPts val="0"/>
              </a:spcBef>
              <a:spcAft>
                <a:spcPts val="0"/>
              </a:spcAft>
              <a:buSzPts val="1800"/>
              <a:buChar char="○"/>
              <a:defRPr sz="1800"/>
            </a:lvl2pPr>
            <a:lvl3pPr lvl="2" algn="ctr" rtl="0">
              <a:lnSpc>
                <a:spcPct val="100000"/>
              </a:lnSpc>
              <a:spcBef>
                <a:spcPts val="0"/>
              </a:spcBef>
              <a:spcAft>
                <a:spcPts val="0"/>
              </a:spcAft>
              <a:buSzPts val="1800"/>
              <a:buChar char="■"/>
              <a:defRPr sz="1800"/>
            </a:lvl3pPr>
            <a:lvl4pPr lvl="3" algn="ctr" rtl="0">
              <a:lnSpc>
                <a:spcPct val="100000"/>
              </a:lnSpc>
              <a:spcBef>
                <a:spcPts val="0"/>
              </a:spcBef>
              <a:spcAft>
                <a:spcPts val="0"/>
              </a:spcAft>
              <a:buSzPts val="1800"/>
              <a:buChar char="●"/>
              <a:defRPr sz="1800"/>
            </a:lvl4pPr>
            <a:lvl5pPr lvl="4" algn="ctr" rtl="0">
              <a:lnSpc>
                <a:spcPct val="100000"/>
              </a:lnSpc>
              <a:spcBef>
                <a:spcPts val="0"/>
              </a:spcBef>
              <a:spcAft>
                <a:spcPts val="0"/>
              </a:spcAft>
              <a:buSzPts val="1800"/>
              <a:buChar char="○"/>
              <a:defRPr sz="1800"/>
            </a:lvl5pPr>
            <a:lvl6pPr lvl="5" algn="ctr" rtl="0">
              <a:lnSpc>
                <a:spcPct val="100000"/>
              </a:lnSpc>
              <a:spcBef>
                <a:spcPts val="0"/>
              </a:spcBef>
              <a:spcAft>
                <a:spcPts val="0"/>
              </a:spcAft>
              <a:buSzPts val="1800"/>
              <a:buChar char="■"/>
              <a:defRPr sz="1800"/>
            </a:lvl6pPr>
            <a:lvl7pPr lvl="6" algn="ctr" rtl="0">
              <a:lnSpc>
                <a:spcPct val="100000"/>
              </a:lnSpc>
              <a:spcBef>
                <a:spcPts val="0"/>
              </a:spcBef>
              <a:spcAft>
                <a:spcPts val="0"/>
              </a:spcAft>
              <a:buSzPts val="1800"/>
              <a:buChar char="●"/>
              <a:defRPr sz="1800"/>
            </a:lvl7pPr>
            <a:lvl8pPr lvl="7" algn="ctr" rtl="0">
              <a:lnSpc>
                <a:spcPct val="100000"/>
              </a:lnSpc>
              <a:spcBef>
                <a:spcPts val="0"/>
              </a:spcBef>
              <a:spcAft>
                <a:spcPts val="0"/>
              </a:spcAft>
              <a:buSzPts val="1800"/>
              <a:buChar char="○"/>
              <a:defRPr sz="1800"/>
            </a:lvl8pPr>
            <a:lvl9pPr lvl="8" algn="ctr" rtl="0">
              <a:lnSpc>
                <a:spcPct val="100000"/>
              </a:lnSpc>
              <a:spcBef>
                <a:spcPts val="0"/>
              </a:spcBef>
              <a:spcAft>
                <a:spcPts val="0"/>
              </a:spcAft>
              <a:buSzPts val="1800"/>
              <a:buChar char="■"/>
              <a:defRPr sz="1800"/>
            </a:lvl9pPr>
          </a:lstStyle>
          <a:p>
            <a:endParaRPr/>
          </a:p>
        </p:txBody>
      </p:sp>
      <p:sp>
        <p:nvSpPr>
          <p:cNvPr id="45" name="Google Shape;45;p9"/>
          <p:cNvSpPr txBox="1">
            <a:spLocks noGrp="1"/>
          </p:cNvSpPr>
          <p:nvPr>
            <p:ph type="ctrTitle"/>
          </p:nvPr>
        </p:nvSpPr>
        <p:spPr>
          <a:xfrm>
            <a:off x="2094300" y="1128991"/>
            <a:ext cx="4955400" cy="980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rgbClr val="191919"/>
              </a:buClr>
              <a:buSzPts val="5200"/>
              <a:buNone/>
              <a:defRPr sz="5800">
                <a:latin typeface="Fredoka"/>
                <a:ea typeface="Fredoka"/>
                <a:cs typeface="Fredoka"/>
                <a:sym typeface="Fredoka"/>
              </a:defRPr>
            </a:lvl1pPr>
            <a:lvl2pPr lvl="1" algn="ctr" rtl="0">
              <a:lnSpc>
                <a:spcPct val="90000"/>
              </a:lnSpc>
              <a:spcBef>
                <a:spcPts val="0"/>
              </a:spcBef>
              <a:spcAft>
                <a:spcPts val="0"/>
              </a:spcAft>
              <a:buClr>
                <a:srgbClr val="191919"/>
              </a:buClr>
              <a:buSzPts val="5200"/>
              <a:buNone/>
              <a:defRPr sz="5200">
                <a:solidFill>
                  <a:srgbClr val="191919"/>
                </a:solidFill>
              </a:defRPr>
            </a:lvl2pPr>
            <a:lvl3pPr lvl="2" algn="ctr" rtl="0">
              <a:lnSpc>
                <a:spcPct val="90000"/>
              </a:lnSpc>
              <a:spcBef>
                <a:spcPts val="0"/>
              </a:spcBef>
              <a:spcAft>
                <a:spcPts val="0"/>
              </a:spcAft>
              <a:buClr>
                <a:srgbClr val="191919"/>
              </a:buClr>
              <a:buSzPts val="5200"/>
              <a:buNone/>
              <a:defRPr sz="5200">
                <a:solidFill>
                  <a:srgbClr val="191919"/>
                </a:solidFill>
              </a:defRPr>
            </a:lvl3pPr>
            <a:lvl4pPr lvl="3" algn="ctr" rtl="0">
              <a:lnSpc>
                <a:spcPct val="90000"/>
              </a:lnSpc>
              <a:spcBef>
                <a:spcPts val="0"/>
              </a:spcBef>
              <a:spcAft>
                <a:spcPts val="0"/>
              </a:spcAft>
              <a:buClr>
                <a:srgbClr val="191919"/>
              </a:buClr>
              <a:buSzPts val="5200"/>
              <a:buNone/>
              <a:defRPr sz="5200">
                <a:solidFill>
                  <a:srgbClr val="191919"/>
                </a:solidFill>
              </a:defRPr>
            </a:lvl4pPr>
            <a:lvl5pPr lvl="4" algn="ctr" rtl="0">
              <a:lnSpc>
                <a:spcPct val="90000"/>
              </a:lnSpc>
              <a:spcBef>
                <a:spcPts val="0"/>
              </a:spcBef>
              <a:spcAft>
                <a:spcPts val="0"/>
              </a:spcAft>
              <a:buClr>
                <a:srgbClr val="191919"/>
              </a:buClr>
              <a:buSzPts val="5200"/>
              <a:buNone/>
              <a:defRPr sz="5200">
                <a:solidFill>
                  <a:srgbClr val="191919"/>
                </a:solidFill>
              </a:defRPr>
            </a:lvl5pPr>
            <a:lvl6pPr lvl="5" algn="ctr" rtl="0">
              <a:lnSpc>
                <a:spcPct val="90000"/>
              </a:lnSpc>
              <a:spcBef>
                <a:spcPts val="0"/>
              </a:spcBef>
              <a:spcAft>
                <a:spcPts val="0"/>
              </a:spcAft>
              <a:buClr>
                <a:srgbClr val="191919"/>
              </a:buClr>
              <a:buSzPts val="5200"/>
              <a:buNone/>
              <a:defRPr sz="5200">
                <a:solidFill>
                  <a:srgbClr val="191919"/>
                </a:solidFill>
              </a:defRPr>
            </a:lvl6pPr>
            <a:lvl7pPr lvl="6" algn="ctr" rtl="0">
              <a:lnSpc>
                <a:spcPct val="90000"/>
              </a:lnSpc>
              <a:spcBef>
                <a:spcPts val="0"/>
              </a:spcBef>
              <a:spcAft>
                <a:spcPts val="0"/>
              </a:spcAft>
              <a:buClr>
                <a:srgbClr val="191919"/>
              </a:buClr>
              <a:buSzPts val="5200"/>
              <a:buNone/>
              <a:defRPr sz="5200">
                <a:solidFill>
                  <a:srgbClr val="191919"/>
                </a:solidFill>
              </a:defRPr>
            </a:lvl7pPr>
            <a:lvl8pPr lvl="7" algn="ctr" rtl="0">
              <a:lnSpc>
                <a:spcPct val="90000"/>
              </a:lnSpc>
              <a:spcBef>
                <a:spcPts val="0"/>
              </a:spcBef>
              <a:spcAft>
                <a:spcPts val="0"/>
              </a:spcAft>
              <a:buClr>
                <a:srgbClr val="191919"/>
              </a:buClr>
              <a:buSzPts val="5200"/>
              <a:buNone/>
              <a:defRPr sz="5200">
                <a:solidFill>
                  <a:srgbClr val="191919"/>
                </a:solidFill>
              </a:defRPr>
            </a:lvl8pPr>
            <a:lvl9pPr lvl="8" algn="ctr" rtl="0">
              <a:lnSpc>
                <a:spcPct val="90000"/>
              </a:lnSpc>
              <a:spcBef>
                <a:spcPts val="0"/>
              </a:spcBef>
              <a:spcAft>
                <a:spcPts val="0"/>
              </a:spcAft>
              <a:buClr>
                <a:srgbClr val="191919"/>
              </a:buClr>
              <a:buSzPts val="5200"/>
              <a:buNone/>
              <a:defRPr sz="5200">
                <a:solidFill>
                  <a:srgbClr val="191919"/>
                </a:solidFill>
              </a:defRPr>
            </a:lvl9pPr>
          </a:lstStyle>
          <a:p>
            <a:endParaRPr/>
          </a:p>
        </p:txBody>
      </p:sp>
      <p:sp>
        <p:nvSpPr>
          <p:cNvPr id="46" name="Google Shape;46;p9"/>
          <p:cNvSpPr/>
          <p:nvPr/>
        </p:nvSpPr>
        <p:spPr>
          <a:xfrm>
            <a:off x="8662822" y="2911111"/>
            <a:ext cx="109703" cy="109708"/>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1130167" flipH="1">
            <a:off x="8439022" y="2758073"/>
            <a:ext cx="122170" cy="122187"/>
          </a:xfrm>
          <a:custGeom>
            <a:avLst/>
            <a:gdLst/>
            <a:ahLst/>
            <a:cxnLst/>
            <a:rect l="l" t="t" r="r" b="b"/>
            <a:pathLst>
              <a:path w="1915" h="1915" extrusionOk="0">
                <a:moveTo>
                  <a:pt x="957" y="0"/>
                </a:moveTo>
                <a:cubicBezTo>
                  <a:pt x="444" y="0"/>
                  <a:pt x="0" y="445"/>
                  <a:pt x="0" y="957"/>
                </a:cubicBezTo>
                <a:cubicBezTo>
                  <a:pt x="0" y="1470"/>
                  <a:pt x="444" y="1914"/>
                  <a:pt x="957" y="1914"/>
                </a:cubicBezTo>
                <a:cubicBezTo>
                  <a:pt x="1470" y="1914"/>
                  <a:pt x="1914" y="1470"/>
                  <a:pt x="1914" y="957"/>
                </a:cubicBezTo>
                <a:cubicBezTo>
                  <a:pt x="1914" y="445"/>
                  <a:pt x="1470" y="0"/>
                  <a:pt x="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31400" y="264575"/>
            <a:ext cx="8484900" cy="0"/>
          </a:xfrm>
          <a:prstGeom prst="straightConnector1">
            <a:avLst/>
          </a:prstGeom>
          <a:noFill/>
          <a:ln w="38100" cap="flat" cmpd="sng">
            <a:solidFill>
              <a:schemeClr val="accent3"/>
            </a:solidFill>
            <a:prstDash val="solid"/>
            <a:round/>
            <a:headEnd type="none" w="med" len="med"/>
            <a:tailEnd type="oval" w="med" len="med"/>
          </a:ln>
        </p:spPr>
      </p:cxnSp>
      <p:sp>
        <p:nvSpPr>
          <p:cNvPr id="49" name="Google Shape;49;p9"/>
          <p:cNvSpPr/>
          <p:nvPr/>
        </p:nvSpPr>
        <p:spPr>
          <a:xfrm>
            <a:off x="8448889" y="540958"/>
            <a:ext cx="831354" cy="726153"/>
          </a:xfrm>
          <a:custGeom>
            <a:avLst/>
            <a:gdLst/>
            <a:ahLst/>
            <a:cxnLst/>
            <a:rect l="l" t="t" r="r" b="b"/>
            <a:pathLst>
              <a:path w="5674" h="4956" extrusionOk="0">
                <a:moveTo>
                  <a:pt x="1572" y="0"/>
                </a:moveTo>
                <a:cubicBezTo>
                  <a:pt x="1402" y="0"/>
                  <a:pt x="1265" y="137"/>
                  <a:pt x="1265" y="308"/>
                </a:cubicBezTo>
                <a:cubicBezTo>
                  <a:pt x="1265" y="479"/>
                  <a:pt x="1402" y="615"/>
                  <a:pt x="1572" y="615"/>
                </a:cubicBezTo>
                <a:cubicBezTo>
                  <a:pt x="1743" y="615"/>
                  <a:pt x="1880" y="479"/>
                  <a:pt x="1880" y="308"/>
                </a:cubicBezTo>
                <a:cubicBezTo>
                  <a:pt x="1880" y="137"/>
                  <a:pt x="1743" y="0"/>
                  <a:pt x="1572" y="0"/>
                </a:cubicBezTo>
                <a:close/>
                <a:moveTo>
                  <a:pt x="2837" y="0"/>
                </a:moveTo>
                <a:cubicBezTo>
                  <a:pt x="2666" y="0"/>
                  <a:pt x="2529" y="137"/>
                  <a:pt x="2529" y="308"/>
                </a:cubicBezTo>
                <a:cubicBezTo>
                  <a:pt x="2529" y="479"/>
                  <a:pt x="2666" y="615"/>
                  <a:pt x="2837" y="615"/>
                </a:cubicBezTo>
                <a:cubicBezTo>
                  <a:pt x="3008" y="615"/>
                  <a:pt x="3145" y="479"/>
                  <a:pt x="3145" y="308"/>
                </a:cubicBezTo>
                <a:cubicBezTo>
                  <a:pt x="3145" y="137"/>
                  <a:pt x="3008" y="0"/>
                  <a:pt x="2837" y="0"/>
                </a:cubicBezTo>
                <a:close/>
                <a:moveTo>
                  <a:pt x="4101" y="0"/>
                </a:moveTo>
                <a:cubicBezTo>
                  <a:pt x="3931" y="0"/>
                  <a:pt x="3794" y="137"/>
                  <a:pt x="3794" y="308"/>
                </a:cubicBezTo>
                <a:cubicBezTo>
                  <a:pt x="3794" y="479"/>
                  <a:pt x="3931" y="615"/>
                  <a:pt x="4101" y="615"/>
                </a:cubicBezTo>
                <a:cubicBezTo>
                  <a:pt x="4272" y="615"/>
                  <a:pt x="4409" y="479"/>
                  <a:pt x="4409" y="308"/>
                </a:cubicBezTo>
                <a:cubicBezTo>
                  <a:pt x="4409" y="137"/>
                  <a:pt x="4272" y="0"/>
                  <a:pt x="4101" y="0"/>
                </a:cubicBezTo>
                <a:close/>
                <a:moveTo>
                  <a:pt x="240" y="1094"/>
                </a:moveTo>
                <a:cubicBezTo>
                  <a:pt x="171" y="1265"/>
                  <a:pt x="103" y="1401"/>
                  <a:pt x="34" y="1572"/>
                </a:cubicBezTo>
                <a:cubicBezTo>
                  <a:pt x="103" y="1641"/>
                  <a:pt x="205" y="1709"/>
                  <a:pt x="308" y="1709"/>
                </a:cubicBezTo>
                <a:cubicBezTo>
                  <a:pt x="479" y="1709"/>
                  <a:pt x="615" y="1572"/>
                  <a:pt x="615" y="1401"/>
                </a:cubicBezTo>
                <a:cubicBezTo>
                  <a:pt x="615" y="1230"/>
                  <a:pt x="479" y="1094"/>
                  <a:pt x="308" y="1094"/>
                </a:cubicBezTo>
                <a:close/>
                <a:moveTo>
                  <a:pt x="1572" y="1094"/>
                </a:moveTo>
                <a:cubicBezTo>
                  <a:pt x="1402" y="1094"/>
                  <a:pt x="1265" y="1230"/>
                  <a:pt x="1265" y="1401"/>
                </a:cubicBezTo>
                <a:cubicBezTo>
                  <a:pt x="1265" y="1572"/>
                  <a:pt x="1402" y="1709"/>
                  <a:pt x="1572" y="1709"/>
                </a:cubicBezTo>
                <a:cubicBezTo>
                  <a:pt x="1743" y="1709"/>
                  <a:pt x="1880" y="1572"/>
                  <a:pt x="1880" y="1401"/>
                </a:cubicBezTo>
                <a:cubicBezTo>
                  <a:pt x="1880" y="1230"/>
                  <a:pt x="1743" y="1094"/>
                  <a:pt x="1572" y="1094"/>
                </a:cubicBezTo>
                <a:close/>
                <a:moveTo>
                  <a:pt x="2837" y="1094"/>
                </a:moveTo>
                <a:cubicBezTo>
                  <a:pt x="2666" y="1094"/>
                  <a:pt x="2529" y="1230"/>
                  <a:pt x="2529" y="1401"/>
                </a:cubicBezTo>
                <a:cubicBezTo>
                  <a:pt x="2529" y="1572"/>
                  <a:pt x="2666" y="1709"/>
                  <a:pt x="2837" y="1709"/>
                </a:cubicBezTo>
                <a:cubicBezTo>
                  <a:pt x="3008" y="1709"/>
                  <a:pt x="3145" y="1572"/>
                  <a:pt x="3145" y="1401"/>
                </a:cubicBezTo>
                <a:cubicBezTo>
                  <a:pt x="3145" y="1230"/>
                  <a:pt x="3008" y="1094"/>
                  <a:pt x="2837" y="1094"/>
                </a:cubicBezTo>
                <a:close/>
                <a:moveTo>
                  <a:pt x="4101" y="1094"/>
                </a:moveTo>
                <a:cubicBezTo>
                  <a:pt x="3931" y="1094"/>
                  <a:pt x="3794" y="1230"/>
                  <a:pt x="3794" y="1401"/>
                </a:cubicBezTo>
                <a:cubicBezTo>
                  <a:pt x="3794" y="1572"/>
                  <a:pt x="3931" y="1709"/>
                  <a:pt x="4101" y="1709"/>
                </a:cubicBezTo>
                <a:cubicBezTo>
                  <a:pt x="4272" y="1709"/>
                  <a:pt x="4409" y="1572"/>
                  <a:pt x="4409" y="1401"/>
                </a:cubicBezTo>
                <a:cubicBezTo>
                  <a:pt x="4409" y="1230"/>
                  <a:pt x="4272" y="1094"/>
                  <a:pt x="4101" y="1094"/>
                </a:cubicBezTo>
                <a:close/>
                <a:moveTo>
                  <a:pt x="5366" y="1094"/>
                </a:moveTo>
                <a:cubicBezTo>
                  <a:pt x="5195" y="1094"/>
                  <a:pt x="5058" y="1230"/>
                  <a:pt x="5058" y="1401"/>
                </a:cubicBezTo>
                <a:cubicBezTo>
                  <a:pt x="5058" y="1572"/>
                  <a:pt x="5195" y="1709"/>
                  <a:pt x="5366" y="1709"/>
                </a:cubicBezTo>
                <a:cubicBezTo>
                  <a:pt x="5469" y="1709"/>
                  <a:pt x="5571" y="1641"/>
                  <a:pt x="5639" y="1572"/>
                </a:cubicBezTo>
                <a:cubicBezTo>
                  <a:pt x="5571" y="1401"/>
                  <a:pt x="5503" y="1265"/>
                  <a:pt x="5434" y="1094"/>
                </a:cubicBezTo>
                <a:close/>
                <a:moveTo>
                  <a:pt x="308" y="2187"/>
                </a:moveTo>
                <a:cubicBezTo>
                  <a:pt x="137" y="2187"/>
                  <a:pt x="0" y="2324"/>
                  <a:pt x="0" y="2495"/>
                </a:cubicBezTo>
                <a:cubicBezTo>
                  <a:pt x="0" y="2666"/>
                  <a:pt x="137" y="2803"/>
                  <a:pt x="308" y="2803"/>
                </a:cubicBezTo>
                <a:cubicBezTo>
                  <a:pt x="479" y="2803"/>
                  <a:pt x="615" y="2666"/>
                  <a:pt x="615" y="2495"/>
                </a:cubicBezTo>
                <a:cubicBezTo>
                  <a:pt x="615" y="2324"/>
                  <a:pt x="479" y="2187"/>
                  <a:pt x="308" y="2187"/>
                </a:cubicBezTo>
                <a:close/>
                <a:moveTo>
                  <a:pt x="1572" y="2187"/>
                </a:moveTo>
                <a:cubicBezTo>
                  <a:pt x="1402" y="2187"/>
                  <a:pt x="1265" y="2324"/>
                  <a:pt x="1265" y="2495"/>
                </a:cubicBezTo>
                <a:cubicBezTo>
                  <a:pt x="1265" y="2666"/>
                  <a:pt x="1402" y="2803"/>
                  <a:pt x="1572" y="2803"/>
                </a:cubicBezTo>
                <a:cubicBezTo>
                  <a:pt x="1743" y="2803"/>
                  <a:pt x="1880" y="2666"/>
                  <a:pt x="1880" y="2495"/>
                </a:cubicBezTo>
                <a:cubicBezTo>
                  <a:pt x="1880" y="2324"/>
                  <a:pt x="1743" y="2187"/>
                  <a:pt x="1572" y="2187"/>
                </a:cubicBezTo>
                <a:close/>
                <a:moveTo>
                  <a:pt x="2837" y="2187"/>
                </a:moveTo>
                <a:cubicBezTo>
                  <a:pt x="2666" y="2187"/>
                  <a:pt x="2529" y="2324"/>
                  <a:pt x="2529" y="2495"/>
                </a:cubicBezTo>
                <a:cubicBezTo>
                  <a:pt x="2529" y="2666"/>
                  <a:pt x="2666" y="2803"/>
                  <a:pt x="2837" y="2803"/>
                </a:cubicBezTo>
                <a:cubicBezTo>
                  <a:pt x="3008" y="2803"/>
                  <a:pt x="3145" y="2666"/>
                  <a:pt x="3145" y="2495"/>
                </a:cubicBezTo>
                <a:cubicBezTo>
                  <a:pt x="3145" y="2324"/>
                  <a:pt x="3008" y="2187"/>
                  <a:pt x="2837" y="2187"/>
                </a:cubicBezTo>
                <a:close/>
                <a:moveTo>
                  <a:pt x="4101" y="2187"/>
                </a:moveTo>
                <a:cubicBezTo>
                  <a:pt x="3931" y="2187"/>
                  <a:pt x="3794" y="2324"/>
                  <a:pt x="3794" y="2495"/>
                </a:cubicBezTo>
                <a:cubicBezTo>
                  <a:pt x="3794" y="2666"/>
                  <a:pt x="3931" y="2803"/>
                  <a:pt x="4101" y="2803"/>
                </a:cubicBezTo>
                <a:cubicBezTo>
                  <a:pt x="4272" y="2803"/>
                  <a:pt x="4409" y="2666"/>
                  <a:pt x="4409" y="2495"/>
                </a:cubicBezTo>
                <a:cubicBezTo>
                  <a:pt x="4409" y="2324"/>
                  <a:pt x="4272" y="2187"/>
                  <a:pt x="4101" y="2187"/>
                </a:cubicBezTo>
                <a:close/>
                <a:moveTo>
                  <a:pt x="5366" y="2187"/>
                </a:moveTo>
                <a:cubicBezTo>
                  <a:pt x="5195" y="2187"/>
                  <a:pt x="5058" y="2324"/>
                  <a:pt x="5058" y="2495"/>
                </a:cubicBezTo>
                <a:cubicBezTo>
                  <a:pt x="5058" y="2666"/>
                  <a:pt x="5195" y="2803"/>
                  <a:pt x="5366" y="2803"/>
                </a:cubicBezTo>
                <a:cubicBezTo>
                  <a:pt x="5537" y="2803"/>
                  <a:pt x="5674" y="2666"/>
                  <a:pt x="5674" y="2495"/>
                </a:cubicBezTo>
                <a:cubicBezTo>
                  <a:pt x="5674" y="2324"/>
                  <a:pt x="5537" y="2187"/>
                  <a:pt x="5366" y="2187"/>
                </a:cubicBezTo>
                <a:close/>
                <a:moveTo>
                  <a:pt x="308" y="3247"/>
                </a:moveTo>
                <a:cubicBezTo>
                  <a:pt x="205" y="3247"/>
                  <a:pt x="103" y="3315"/>
                  <a:pt x="34" y="3384"/>
                </a:cubicBezTo>
                <a:cubicBezTo>
                  <a:pt x="103" y="3554"/>
                  <a:pt x="171" y="3725"/>
                  <a:pt x="240" y="3862"/>
                </a:cubicBezTo>
                <a:lnTo>
                  <a:pt x="308" y="3862"/>
                </a:lnTo>
                <a:cubicBezTo>
                  <a:pt x="479" y="3862"/>
                  <a:pt x="615" y="3725"/>
                  <a:pt x="615" y="3554"/>
                </a:cubicBezTo>
                <a:cubicBezTo>
                  <a:pt x="615" y="3418"/>
                  <a:pt x="479" y="3247"/>
                  <a:pt x="308" y="3247"/>
                </a:cubicBezTo>
                <a:close/>
                <a:moveTo>
                  <a:pt x="1572" y="3247"/>
                </a:moveTo>
                <a:cubicBezTo>
                  <a:pt x="1402" y="3247"/>
                  <a:pt x="1265" y="3418"/>
                  <a:pt x="1265" y="3554"/>
                </a:cubicBezTo>
                <a:cubicBezTo>
                  <a:pt x="1265" y="3725"/>
                  <a:pt x="1402" y="3862"/>
                  <a:pt x="1572" y="3862"/>
                </a:cubicBezTo>
                <a:cubicBezTo>
                  <a:pt x="1743" y="3862"/>
                  <a:pt x="1880" y="3725"/>
                  <a:pt x="1880" y="3554"/>
                </a:cubicBezTo>
                <a:cubicBezTo>
                  <a:pt x="1880" y="3418"/>
                  <a:pt x="1743" y="3247"/>
                  <a:pt x="1572" y="3247"/>
                </a:cubicBezTo>
                <a:close/>
                <a:moveTo>
                  <a:pt x="2837" y="3247"/>
                </a:moveTo>
                <a:cubicBezTo>
                  <a:pt x="2666" y="3247"/>
                  <a:pt x="2529" y="3418"/>
                  <a:pt x="2529" y="3554"/>
                </a:cubicBezTo>
                <a:cubicBezTo>
                  <a:pt x="2529" y="3725"/>
                  <a:pt x="2666" y="3862"/>
                  <a:pt x="2837" y="3862"/>
                </a:cubicBezTo>
                <a:cubicBezTo>
                  <a:pt x="3008" y="3862"/>
                  <a:pt x="3145" y="3725"/>
                  <a:pt x="3145" y="3554"/>
                </a:cubicBezTo>
                <a:cubicBezTo>
                  <a:pt x="3145" y="3418"/>
                  <a:pt x="3008" y="3247"/>
                  <a:pt x="2837" y="3247"/>
                </a:cubicBezTo>
                <a:close/>
                <a:moveTo>
                  <a:pt x="4101" y="3247"/>
                </a:moveTo>
                <a:cubicBezTo>
                  <a:pt x="3931" y="3247"/>
                  <a:pt x="3794" y="3418"/>
                  <a:pt x="3794" y="3554"/>
                </a:cubicBezTo>
                <a:cubicBezTo>
                  <a:pt x="3794" y="3725"/>
                  <a:pt x="3931" y="3862"/>
                  <a:pt x="4101" y="3862"/>
                </a:cubicBezTo>
                <a:cubicBezTo>
                  <a:pt x="4272" y="3862"/>
                  <a:pt x="4409" y="3725"/>
                  <a:pt x="4409" y="3554"/>
                </a:cubicBezTo>
                <a:cubicBezTo>
                  <a:pt x="4409" y="3418"/>
                  <a:pt x="4272" y="3247"/>
                  <a:pt x="4101" y="3247"/>
                </a:cubicBezTo>
                <a:close/>
                <a:moveTo>
                  <a:pt x="5366" y="3247"/>
                </a:moveTo>
                <a:cubicBezTo>
                  <a:pt x="5195" y="3247"/>
                  <a:pt x="5058" y="3418"/>
                  <a:pt x="5058" y="3554"/>
                </a:cubicBezTo>
                <a:cubicBezTo>
                  <a:pt x="5058" y="3725"/>
                  <a:pt x="5195" y="3862"/>
                  <a:pt x="5366" y="3862"/>
                </a:cubicBezTo>
                <a:lnTo>
                  <a:pt x="5434" y="3862"/>
                </a:lnTo>
                <a:cubicBezTo>
                  <a:pt x="5503" y="3725"/>
                  <a:pt x="5571" y="3554"/>
                  <a:pt x="5639" y="3384"/>
                </a:cubicBezTo>
                <a:cubicBezTo>
                  <a:pt x="5571" y="3315"/>
                  <a:pt x="5469" y="3247"/>
                  <a:pt x="5366" y="3247"/>
                </a:cubicBezTo>
                <a:close/>
                <a:moveTo>
                  <a:pt x="1572" y="4341"/>
                </a:moveTo>
                <a:cubicBezTo>
                  <a:pt x="1402" y="4341"/>
                  <a:pt x="1265" y="4477"/>
                  <a:pt x="1265" y="4648"/>
                </a:cubicBezTo>
                <a:cubicBezTo>
                  <a:pt x="1265" y="4819"/>
                  <a:pt x="1402" y="4956"/>
                  <a:pt x="1572" y="4956"/>
                </a:cubicBezTo>
                <a:cubicBezTo>
                  <a:pt x="1743" y="4956"/>
                  <a:pt x="1880" y="4819"/>
                  <a:pt x="1880" y="4648"/>
                </a:cubicBezTo>
                <a:cubicBezTo>
                  <a:pt x="1880" y="4477"/>
                  <a:pt x="1743" y="4341"/>
                  <a:pt x="1572" y="4341"/>
                </a:cubicBezTo>
                <a:close/>
                <a:moveTo>
                  <a:pt x="2837" y="4341"/>
                </a:moveTo>
                <a:cubicBezTo>
                  <a:pt x="2666" y="4341"/>
                  <a:pt x="2529" y="4477"/>
                  <a:pt x="2529" y="4648"/>
                </a:cubicBezTo>
                <a:cubicBezTo>
                  <a:pt x="2529" y="4819"/>
                  <a:pt x="2666" y="4956"/>
                  <a:pt x="2837" y="4956"/>
                </a:cubicBezTo>
                <a:cubicBezTo>
                  <a:pt x="3008" y="4956"/>
                  <a:pt x="3145" y="4819"/>
                  <a:pt x="3145" y="4648"/>
                </a:cubicBezTo>
                <a:cubicBezTo>
                  <a:pt x="3145" y="4477"/>
                  <a:pt x="3008" y="4341"/>
                  <a:pt x="2837" y="4341"/>
                </a:cubicBezTo>
                <a:close/>
                <a:moveTo>
                  <a:pt x="4101" y="4341"/>
                </a:moveTo>
                <a:cubicBezTo>
                  <a:pt x="3931" y="4341"/>
                  <a:pt x="3794" y="4477"/>
                  <a:pt x="3794" y="4648"/>
                </a:cubicBezTo>
                <a:cubicBezTo>
                  <a:pt x="3794" y="4819"/>
                  <a:pt x="3931" y="4956"/>
                  <a:pt x="4101" y="4956"/>
                </a:cubicBezTo>
                <a:cubicBezTo>
                  <a:pt x="4272" y="4956"/>
                  <a:pt x="4409" y="4819"/>
                  <a:pt x="4409" y="4648"/>
                </a:cubicBezTo>
                <a:cubicBezTo>
                  <a:pt x="4409" y="4477"/>
                  <a:pt x="4272" y="4341"/>
                  <a:pt x="4101" y="43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a:off x="0" y="5031350"/>
            <a:ext cx="9144000" cy="11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noFill/>
        <a:effectLst/>
      </p:bgPr>
    </p:bg>
    <p:spTree>
      <p:nvGrpSpPr>
        <p:cNvPr id="1" name="Shape 51"/>
        <p:cNvGrpSpPr/>
        <p:nvPr/>
      </p:nvGrpSpPr>
      <p:grpSpPr>
        <a:xfrm>
          <a:off x="0" y="0"/>
          <a:ext cx="0" cy="0"/>
          <a:chOff x="0" y="0"/>
          <a:chExt cx="0" cy="0"/>
        </a:xfrm>
      </p:grpSpPr>
      <p:sp>
        <p:nvSpPr>
          <p:cNvPr id="52" name="Google Shape;52;p10"/>
          <p:cNvSpPr>
            <a:spLocks noGrp="1"/>
          </p:cNvSpPr>
          <p:nvPr>
            <p:ph type="pic" idx="2"/>
          </p:nvPr>
        </p:nvSpPr>
        <p:spPr>
          <a:xfrm>
            <a:off x="0" y="0"/>
            <a:ext cx="9144000" cy="5143500"/>
          </a:xfrm>
          <a:prstGeom prst="rect">
            <a:avLst/>
          </a:prstGeom>
          <a:noFill/>
          <a:ln>
            <a:noFill/>
          </a:ln>
        </p:spPr>
      </p:sp>
      <p:sp>
        <p:nvSpPr>
          <p:cNvPr id="53" name="Google Shape;53;p10"/>
          <p:cNvSpPr txBox="1">
            <a:spLocks noGrp="1"/>
          </p:cNvSpPr>
          <p:nvPr>
            <p:ph type="ctrTitle"/>
          </p:nvPr>
        </p:nvSpPr>
        <p:spPr>
          <a:xfrm>
            <a:off x="717750" y="3876675"/>
            <a:ext cx="7708500" cy="822000"/>
          </a:xfrm>
          <a:prstGeom prst="rect">
            <a:avLst/>
          </a:prstGeom>
          <a:solidFill>
            <a:schemeClr val="accent5"/>
          </a:solid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3200">
                <a:latin typeface="Fredoka"/>
                <a:ea typeface="Fredoka"/>
                <a:cs typeface="Fredoka"/>
                <a:sym typeface="Fredoka"/>
              </a:defRPr>
            </a:lvl1pPr>
            <a:lvl2pPr lvl="1" algn="ctr" rtl="0">
              <a:lnSpc>
                <a:spcPct val="90000"/>
              </a:lnSpc>
              <a:spcBef>
                <a:spcPts val="0"/>
              </a:spcBef>
              <a:spcAft>
                <a:spcPts val="0"/>
              </a:spcAft>
              <a:buClr>
                <a:srgbClr val="191919"/>
              </a:buClr>
              <a:buSzPts val="5200"/>
              <a:buNone/>
              <a:defRPr sz="5200">
                <a:solidFill>
                  <a:srgbClr val="191919"/>
                </a:solidFill>
              </a:defRPr>
            </a:lvl2pPr>
            <a:lvl3pPr lvl="2" algn="ctr" rtl="0">
              <a:lnSpc>
                <a:spcPct val="90000"/>
              </a:lnSpc>
              <a:spcBef>
                <a:spcPts val="0"/>
              </a:spcBef>
              <a:spcAft>
                <a:spcPts val="0"/>
              </a:spcAft>
              <a:buClr>
                <a:srgbClr val="191919"/>
              </a:buClr>
              <a:buSzPts val="5200"/>
              <a:buNone/>
              <a:defRPr sz="5200">
                <a:solidFill>
                  <a:srgbClr val="191919"/>
                </a:solidFill>
              </a:defRPr>
            </a:lvl3pPr>
            <a:lvl4pPr lvl="3" algn="ctr" rtl="0">
              <a:lnSpc>
                <a:spcPct val="90000"/>
              </a:lnSpc>
              <a:spcBef>
                <a:spcPts val="0"/>
              </a:spcBef>
              <a:spcAft>
                <a:spcPts val="0"/>
              </a:spcAft>
              <a:buClr>
                <a:srgbClr val="191919"/>
              </a:buClr>
              <a:buSzPts val="5200"/>
              <a:buNone/>
              <a:defRPr sz="5200">
                <a:solidFill>
                  <a:srgbClr val="191919"/>
                </a:solidFill>
              </a:defRPr>
            </a:lvl4pPr>
            <a:lvl5pPr lvl="4" algn="ctr" rtl="0">
              <a:lnSpc>
                <a:spcPct val="90000"/>
              </a:lnSpc>
              <a:spcBef>
                <a:spcPts val="0"/>
              </a:spcBef>
              <a:spcAft>
                <a:spcPts val="0"/>
              </a:spcAft>
              <a:buClr>
                <a:srgbClr val="191919"/>
              </a:buClr>
              <a:buSzPts val="5200"/>
              <a:buNone/>
              <a:defRPr sz="5200">
                <a:solidFill>
                  <a:srgbClr val="191919"/>
                </a:solidFill>
              </a:defRPr>
            </a:lvl5pPr>
            <a:lvl6pPr lvl="5" algn="ctr" rtl="0">
              <a:lnSpc>
                <a:spcPct val="90000"/>
              </a:lnSpc>
              <a:spcBef>
                <a:spcPts val="0"/>
              </a:spcBef>
              <a:spcAft>
                <a:spcPts val="0"/>
              </a:spcAft>
              <a:buClr>
                <a:srgbClr val="191919"/>
              </a:buClr>
              <a:buSzPts val="5200"/>
              <a:buNone/>
              <a:defRPr sz="5200">
                <a:solidFill>
                  <a:srgbClr val="191919"/>
                </a:solidFill>
              </a:defRPr>
            </a:lvl6pPr>
            <a:lvl7pPr lvl="6" algn="ctr" rtl="0">
              <a:lnSpc>
                <a:spcPct val="90000"/>
              </a:lnSpc>
              <a:spcBef>
                <a:spcPts val="0"/>
              </a:spcBef>
              <a:spcAft>
                <a:spcPts val="0"/>
              </a:spcAft>
              <a:buClr>
                <a:srgbClr val="191919"/>
              </a:buClr>
              <a:buSzPts val="5200"/>
              <a:buNone/>
              <a:defRPr sz="5200">
                <a:solidFill>
                  <a:srgbClr val="191919"/>
                </a:solidFill>
              </a:defRPr>
            </a:lvl7pPr>
            <a:lvl8pPr lvl="7" algn="ctr" rtl="0">
              <a:lnSpc>
                <a:spcPct val="90000"/>
              </a:lnSpc>
              <a:spcBef>
                <a:spcPts val="0"/>
              </a:spcBef>
              <a:spcAft>
                <a:spcPts val="0"/>
              </a:spcAft>
              <a:buClr>
                <a:srgbClr val="191919"/>
              </a:buClr>
              <a:buSzPts val="5200"/>
              <a:buNone/>
              <a:defRPr sz="5200">
                <a:solidFill>
                  <a:srgbClr val="191919"/>
                </a:solidFill>
              </a:defRPr>
            </a:lvl8pPr>
            <a:lvl9pPr lvl="8" algn="ctr" rtl="0">
              <a:lnSpc>
                <a:spcPct val="9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rot="217">
            <a:off x="2194500" y="1436275"/>
            <a:ext cx="4755000" cy="1097400"/>
          </a:xfrm>
          <a:prstGeom prst="rect">
            <a:avLst/>
          </a:prstGeom>
          <a:solidFill>
            <a:schemeClr val="accent3"/>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9600"/>
              <a:buNone/>
              <a:defRPr sz="72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56" name="Google Shape;56;p11"/>
          <p:cNvSpPr txBox="1">
            <a:spLocks noGrp="1"/>
          </p:cNvSpPr>
          <p:nvPr>
            <p:ph type="subTitle" idx="1"/>
          </p:nvPr>
        </p:nvSpPr>
        <p:spPr>
          <a:xfrm>
            <a:off x="2194500" y="2610575"/>
            <a:ext cx="4755000" cy="10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57" name="Google Shape;57;p11"/>
          <p:cNvSpPr/>
          <p:nvPr/>
        </p:nvSpPr>
        <p:spPr>
          <a:xfrm flipH="1">
            <a:off x="2756197" y="1248206"/>
            <a:ext cx="231250" cy="425880"/>
          </a:xfrm>
          <a:custGeom>
            <a:avLst/>
            <a:gdLst/>
            <a:ahLst/>
            <a:cxnLst/>
            <a:rect l="l" t="t" r="r" b="b"/>
            <a:pathLst>
              <a:path w="10609" h="19538" extrusionOk="0">
                <a:moveTo>
                  <a:pt x="8679" y="1"/>
                </a:moveTo>
                <a:cubicBezTo>
                  <a:pt x="8655" y="1"/>
                  <a:pt x="8631" y="2"/>
                  <a:pt x="8607" y="3"/>
                </a:cubicBezTo>
                <a:cubicBezTo>
                  <a:pt x="5538" y="270"/>
                  <a:pt x="2903" y="3239"/>
                  <a:pt x="1702" y="5907"/>
                </a:cubicBezTo>
                <a:cubicBezTo>
                  <a:pt x="0" y="9710"/>
                  <a:pt x="401" y="14013"/>
                  <a:pt x="1268" y="17949"/>
                </a:cubicBezTo>
                <a:cubicBezTo>
                  <a:pt x="1487" y="18995"/>
                  <a:pt x="2492" y="19538"/>
                  <a:pt x="3475" y="19538"/>
                </a:cubicBezTo>
                <a:cubicBezTo>
                  <a:pt x="4434" y="19538"/>
                  <a:pt x="5373" y="19020"/>
                  <a:pt x="5538" y="17949"/>
                </a:cubicBezTo>
                <a:cubicBezTo>
                  <a:pt x="5631" y="17373"/>
                  <a:pt x="5724" y="16797"/>
                  <a:pt x="5821" y="16223"/>
                </a:cubicBezTo>
                <a:lnTo>
                  <a:pt x="5821" y="16223"/>
                </a:lnTo>
                <a:cubicBezTo>
                  <a:pt x="6138" y="16082"/>
                  <a:pt x="6422" y="15868"/>
                  <a:pt x="6623" y="15605"/>
                </a:cubicBezTo>
                <a:lnTo>
                  <a:pt x="6623" y="15605"/>
                </a:lnTo>
                <a:cubicBezTo>
                  <a:pt x="6837" y="15946"/>
                  <a:pt x="7075" y="16263"/>
                  <a:pt x="7339" y="16548"/>
                </a:cubicBezTo>
                <a:cubicBezTo>
                  <a:pt x="7591" y="16824"/>
                  <a:pt x="7934" y="16949"/>
                  <a:pt x="8281" y="16949"/>
                </a:cubicBezTo>
                <a:cubicBezTo>
                  <a:pt x="8897" y="16949"/>
                  <a:pt x="9525" y="16555"/>
                  <a:pt x="9674" y="15914"/>
                </a:cubicBezTo>
                <a:cubicBezTo>
                  <a:pt x="10074" y="14280"/>
                  <a:pt x="9707" y="12579"/>
                  <a:pt x="9541" y="10911"/>
                </a:cubicBezTo>
                <a:cubicBezTo>
                  <a:pt x="9387" y="9250"/>
                  <a:pt x="9432" y="7561"/>
                  <a:pt x="9257" y="5870"/>
                </a:cubicBezTo>
                <a:lnTo>
                  <a:pt x="9257" y="5870"/>
                </a:lnTo>
                <a:cubicBezTo>
                  <a:pt x="9580" y="4968"/>
                  <a:pt x="9266" y="4160"/>
                  <a:pt x="8681" y="3657"/>
                </a:cubicBezTo>
                <a:lnTo>
                  <a:pt x="8681" y="3657"/>
                </a:lnTo>
                <a:cubicBezTo>
                  <a:pt x="8842" y="3533"/>
                  <a:pt x="9006" y="3406"/>
                  <a:pt x="9174" y="3272"/>
                </a:cubicBezTo>
                <a:cubicBezTo>
                  <a:pt x="9841" y="2705"/>
                  <a:pt x="10608" y="1838"/>
                  <a:pt x="10074" y="904"/>
                </a:cubicBezTo>
                <a:cubicBezTo>
                  <a:pt x="10041" y="870"/>
                  <a:pt x="10041" y="837"/>
                  <a:pt x="10008" y="804"/>
                </a:cubicBezTo>
                <a:cubicBezTo>
                  <a:pt x="9752" y="356"/>
                  <a:pt x="9221" y="1"/>
                  <a:pt x="8679" y="1"/>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 name="Google Shape;58;p11"/>
          <p:cNvCxnSpPr/>
          <p:nvPr/>
        </p:nvCxnSpPr>
        <p:spPr>
          <a:xfrm>
            <a:off x="291050" y="257975"/>
            <a:ext cx="0" cy="4332600"/>
          </a:xfrm>
          <a:prstGeom prst="straightConnector1">
            <a:avLst/>
          </a:prstGeom>
          <a:noFill/>
          <a:ln w="38100" cap="flat" cmpd="sng">
            <a:solidFill>
              <a:schemeClr val="accent3"/>
            </a:solidFill>
            <a:prstDash val="solid"/>
            <a:round/>
            <a:headEnd type="none" w="med" len="med"/>
            <a:tailEnd type="oval" w="med" len="med"/>
          </a:ln>
        </p:spPr>
      </p:cxnSp>
      <p:cxnSp>
        <p:nvCxnSpPr>
          <p:cNvPr id="59" name="Google Shape;59;p11"/>
          <p:cNvCxnSpPr/>
          <p:nvPr/>
        </p:nvCxnSpPr>
        <p:spPr>
          <a:xfrm>
            <a:off x="271210" y="264575"/>
            <a:ext cx="8182200" cy="0"/>
          </a:xfrm>
          <a:prstGeom prst="straightConnector1">
            <a:avLst/>
          </a:prstGeom>
          <a:noFill/>
          <a:ln w="38100" cap="flat" cmpd="sng">
            <a:solidFill>
              <a:schemeClr val="accent3"/>
            </a:solidFill>
            <a:prstDash val="solid"/>
            <a:round/>
            <a:headEnd type="none" w="med" len="med"/>
            <a:tailEnd type="oval" w="med" len="med"/>
          </a:ln>
        </p:spPr>
      </p:cxnSp>
      <p:sp>
        <p:nvSpPr>
          <p:cNvPr id="60" name="Google Shape;60;p11"/>
          <p:cNvSpPr/>
          <p:nvPr/>
        </p:nvSpPr>
        <p:spPr>
          <a:xfrm>
            <a:off x="0" y="5031350"/>
            <a:ext cx="9144000" cy="11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a:off x="8545089" y="4184383"/>
            <a:ext cx="831354" cy="726153"/>
          </a:xfrm>
          <a:custGeom>
            <a:avLst/>
            <a:gdLst/>
            <a:ahLst/>
            <a:cxnLst/>
            <a:rect l="l" t="t" r="r" b="b"/>
            <a:pathLst>
              <a:path w="5674" h="4956" extrusionOk="0">
                <a:moveTo>
                  <a:pt x="1572" y="0"/>
                </a:moveTo>
                <a:cubicBezTo>
                  <a:pt x="1402" y="0"/>
                  <a:pt x="1265" y="137"/>
                  <a:pt x="1265" y="308"/>
                </a:cubicBezTo>
                <a:cubicBezTo>
                  <a:pt x="1265" y="479"/>
                  <a:pt x="1402" y="615"/>
                  <a:pt x="1572" y="615"/>
                </a:cubicBezTo>
                <a:cubicBezTo>
                  <a:pt x="1743" y="615"/>
                  <a:pt x="1880" y="479"/>
                  <a:pt x="1880" y="308"/>
                </a:cubicBezTo>
                <a:cubicBezTo>
                  <a:pt x="1880" y="137"/>
                  <a:pt x="1743" y="0"/>
                  <a:pt x="1572" y="0"/>
                </a:cubicBezTo>
                <a:close/>
                <a:moveTo>
                  <a:pt x="2837" y="0"/>
                </a:moveTo>
                <a:cubicBezTo>
                  <a:pt x="2666" y="0"/>
                  <a:pt x="2529" y="137"/>
                  <a:pt x="2529" y="308"/>
                </a:cubicBezTo>
                <a:cubicBezTo>
                  <a:pt x="2529" y="479"/>
                  <a:pt x="2666" y="615"/>
                  <a:pt x="2837" y="615"/>
                </a:cubicBezTo>
                <a:cubicBezTo>
                  <a:pt x="3008" y="615"/>
                  <a:pt x="3145" y="479"/>
                  <a:pt x="3145" y="308"/>
                </a:cubicBezTo>
                <a:cubicBezTo>
                  <a:pt x="3145" y="137"/>
                  <a:pt x="3008" y="0"/>
                  <a:pt x="2837" y="0"/>
                </a:cubicBezTo>
                <a:close/>
                <a:moveTo>
                  <a:pt x="4101" y="0"/>
                </a:moveTo>
                <a:cubicBezTo>
                  <a:pt x="3931" y="0"/>
                  <a:pt x="3794" y="137"/>
                  <a:pt x="3794" y="308"/>
                </a:cubicBezTo>
                <a:cubicBezTo>
                  <a:pt x="3794" y="479"/>
                  <a:pt x="3931" y="615"/>
                  <a:pt x="4101" y="615"/>
                </a:cubicBezTo>
                <a:cubicBezTo>
                  <a:pt x="4272" y="615"/>
                  <a:pt x="4409" y="479"/>
                  <a:pt x="4409" y="308"/>
                </a:cubicBezTo>
                <a:cubicBezTo>
                  <a:pt x="4409" y="137"/>
                  <a:pt x="4272" y="0"/>
                  <a:pt x="4101" y="0"/>
                </a:cubicBezTo>
                <a:close/>
                <a:moveTo>
                  <a:pt x="240" y="1094"/>
                </a:moveTo>
                <a:cubicBezTo>
                  <a:pt x="171" y="1265"/>
                  <a:pt x="103" y="1401"/>
                  <a:pt x="34" y="1572"/>
                </a:cubicBezTo>
                <a:cubicBezTo>
                  <a:pt x="103" y="1641"/>
                  <a:pt x="205" y="1709"/>
                  <a:pt x="308" y="1709"/>
                </a:cubicBezTo>
                <a:cubicBezTo>
                  <a:pt x="479" y="1709"/>
                  <a:pt x="615" y="1572"/>
                  <a:pt x="615" y="1401"/>
                </a:cubicBezTo>
                <a:cubicBezTo>
                  <a:pt x="615" y="1230"/>
                  <a:pt x="479" y="1094"/>
                  <a:pt x="308" y="1094"/>
                </a:cubicBezTo>
                <a:close/>
                <a:moveTo>
                  <a:pt x="1572" y="1094"/>
                </a:moveTo>
                <a:cubicBezTo>
                  <a:pt x="1402" y="1094"/>
                  <a:pt x="1265" y="1230"/>
                  <a:pt x="1265" y="1401"/>
                </a:cubicBezTo>
                <a:cubicBezTo>
                  <a:pt x="1265" y="1572"/>
                  <a:pt x="1402" y="1709"/>
                  <a:pt x="1572" y="1709"/>
                </a:cubicBezTo>
                <a:cubicBezTo>
                  <a:pt x="1743" y="1709"/>
                  <a:pt x="1880" y="1572"/>
                  <a:pt x="1880" y="1401"/>
                </a:cubicBezTo>
                <a:cubicBezTo>
                  <a:pt x="1880" y="1230"/>
                  <a:pt x="1743" y="1094"/>
                  <a:pt x="1572" y="1094"/>
                </a:cubicBezTo>
                <a:close/>
                <a:moveTo>
                  <a:pt x="2837" y="1094"/>
                </a:moveTo>
                <a:cubicBezTo>
                  <a:pt x="2666" y="1094"/>
                  <a:pt x="2529" y="1230"/>
                  <a:pt x="2529" y="1401"/>
                </a:cubicBezTo>
                <a:cubicBezTo>
                  <a:pt x="2529" y="1572"/>
                  <a:pt x="2666" y="1709"/>
                  <a:pt x="2837" y="1709"/>
                </a:cubicBezTo>
                <a:cubicBezTo>
                  <a:pt x="3008" y="1709"/>
                  <a:pt x="3145" y="1572"/>
                  <a:pt x="3145" y="1401"/>
                </a:cubicBezTo>
                <a:cubicBezTo>
                  <a:pt x="3145" y="1230"/>
                  <a:pt x="3008" y="1094"/>
                  <a:pt x="2837" y="1094"/>
                </a:cubicBezTo>
                <a:close/>
                <a:moveTo>
                  <a:pt x="4101" y="1094"/>
                </a:moveTo>
                <a:cubicBezTo>
                  <a:pt x="3931" y="1094"/>
                  <a:pt x="3794" y="1230"/>
                  <a:pt x="3794" y="1401"/>
                </a:cubicBezTo>
                <a:cubicBezTo>
                  <a:pt x="3794" y="1572"/>
                  <a:pt x="3931" y="1709"/>
                  <a:pt x="4101" y="1709"/>
                </a:cubicBezTo>
                <a:cubicBezTo>
                  <a:pt x="4272" y="1709"/>
                  <a:pt x="4409" y="1572"/>
                  <a:pt x="4409" y="1401"/>
                </a:cubicBezTo>
                <a:cubicBezTo>
                  <a:pt x="4409" y="1230"/>
                  <a:pt x="4272" y="1094"/>
                  <a:pt x="4101" y="1094"/>
                </a:cubicBezTo>
                <a:close/>
                <a:moveTo>
                  <a:pt x="5366" y="1094"/>
                </a:moveTo>
                <a:cubicBezTo>
                  <a:pt x="5195" y="1094"/>
                  <a:pt x="5058" y="1230"/>
                  <a:pt x="5058" y="1401"/>
                </a:cubicBezTo>
                <a:cubicBezTo>
                  <a:pt x="5058" y="1572"/>
                  <a:pt x="5195" y="1709"/>
                  <a:pt x="5366" y="1709"/>
                </a:cubicBezTo>
                <a:cubicBezTo>
                  <a:pt x="5469" y="1709"/>
                  <a:pt x="5571" y="1641"/>
                  <a:pt x="5639" y="1572"/>
                </a:cubicBezTo>
                <a:cubicBezTo>
                  <a:pt x="5571" y="1401"/>
                  <a:pt x="5503" y="1265"/>
                  <a:pt x="5434" y="1094"/>
                </a:cubicBezTo>
                <a:close/>
                <a:moveTo>
                  <a:pt x="308" y="2187"/>
                </a:moveTo>
                <a:cubicBezTo>
                  <a:pt x="137" y="2187"/>
                  <a:pt x="0" y="2324"/>
                  <a:pt x="0" y="2495"/>
                </a:cubicBezTo>
                <a:cubicBezTo>
                  <a:pt x="0" y="2666"/>
                  <a:pt x="137" y="2803"/>
                  <a:pt x="308" y="2803"/>
                </a:cubicBezTo>
                <a:cubicBezTo>
                  <a:pt x="479" y="2803"/>
                  <a:pt x="615" y="2666"/>
                  <a:pt x="615" y="2495"/>
                </a:cubicBezTo>
                <a:cubicBezTo>
                  <a:pt x="615" y="2324"/>
                  <a:pt x="479" y="2187"/>
                  <a:pt x="308" y="2187"/>
                </a:cubicBezTo>
                <a:close/>
                <a:moveTo>
                  <a:pt x="1572" y="2187"/>
                </a:moveTo>
                <a:cubicBezTo>
                  <a:pt x="1402" y="2187"/>
                  <a:pt x="1265" y="2324"/>
                  <a:pt x="1265" y="2495"/>
                </a:cubicBezTo>
                <a:cubicBezTo>
                  <a:pt x="1265" y="2666"/>
                  <a:pt x="1402" y="2803"/>
                  <a:pt x="1572" y="2803"/>
                </a:cubicBezTo>
                <a:cubicBezTo>
                  <a:pt x="1743" y="2803"/>
                  <a:pt x="1880" y="2666"/>
                  <a:pt x="1880" y="2495"/>
                </a:cubicBezTo>
                <a:cubicBezTo>
                  <a:pt x="1880" y="2324"/>
                  <a:pt x="1743" y="2187"/>
                  <a:pt x="1572" y="2187"/>
                </a:cubicBezTo>
                <a:close/>
                <a:moveTo>
                  <a:pt x="2837" y="2187"/>
                </a:moveTo>
                <a:cubicBezTo>
                  <a:pt x="2666" y="2187"/>
                  <a:pt x="2529" y="2324"/>
                  <a:pt x="2529" y="2495"/>
                </a:cubicBezTo>
                <a:cubicBezTo>
                  <a:pt x="2529" y="2666"/>
                  <a:pt x="2666" y="2803"/>
                  <a:pt x="2837" y="2803"/>
                </a:cubicBezTo>
                <a:cubicBezTo>
                  <a:pt x="3008" y="2803"/>
                  <a:pt x="3145" y="2666"/>
                  <a:pt x="3145" y="2495"/>
                </a:cubicBezTo>
                <a:cubicBezTo>
                  <a:pt x="3145" y="2324"/>
                  <a:pt x="3008" y="2187"/>
                  <a:pt x="2837" y="2187"/>
                </a:cubicBezTo>
                <a:close/>
                <a:moveTo>
                  <a:pt x="4101" y="2187"/>
                </a:moveTo>
                <a:cubicBezTo>
                  <a:pt x="3931" y="2187"/>
                  <a:pt x="3794" y="2324"/>
                  <a:pt x="3794" y="2495"/>
                </a:cubicBezTo>
                <a:cubicBezTo>
                  <a:pt x="3794" y="2666"/>
                  <a:pt x="3931" y="2803"/>
                  <a:pt x="4101" y="2803"/>
                </a:cubicBezTo>
                <a:cubicBezTo>
                  <a:pt x="4272" y="2803"/>
                  <a:pt x="4409" y="2666"/>
                  <a:pt x="4409" y="2495"/>
                </a:cubicBezTo>
                <a:cubicBezTo>
                  <a:pt x="4409" y="2324"/>
                  <a:pt x="4272" y="2187"/>
                  <a:pt x="4101" y="2187"/>
                </a:cubicBezTo>
                <a:close/>
                <a:moveTo>
                  <a:pt x="5366" y="2187"/>
                </a:moveTo>
                <a:cubicBezTo>
                  <a:pt x="5195" y="2187"/>
                  <a:pt x="5058" y="2324"/>
                  <a:pt x="5058" y="2495"/>
                </a:cubicBezTo>
                <a:cubicBezTo>
                  <a:pt x="5058" y="2666"/>
                  <a:pt x="5195" y="2803"/>
                  <a:pt x="5366" y="2803"/>
                </a:cubicBezTo>
                <a:cubicBezTo>
                  <a:pt x="5537" y="2803"/>
                  <a:pt x="5674" y="2666"/>
                  <a:pt x="5674" y="2495"/>
                </a:cubicBezTo>
                <a:cubicBezTo>
                  <a:pt x="5674" y="2324"/>
                  <a:pt x="5537" y="2187"/>
                  <a:pt x="5366" y="2187"/>
                </a:cubicBezTo>
                <a:close/>
                <a:moveTo>
                  <a:pt x="308" y="3247"/>
                </a:moveTo>
                <a:cubicBezTo>
                  <a:pt x="205" y="3247"/>
                  <a:pt x="103" y="3315"/>
                  <a:pt x="34" y="3384"/>
                </a:cubicBezTo>
                <a:cubicBezTo>
                  <a:pt x="103" y="3554"/>
                  <a:pt x="171" y="3725"/>
                  <a:pt x="240" y="3862"/>
                </a:cubicBezTo>
                <a:lnTo>
                  <a:pt x="308" y="3862"/>
                </a:lnTo>
                <a:cubicBezTo>
                  <a:pt x="479" y="3862"/>
                  <a:pt x="615" y="3725"/>
                  <a:pt x="615" y="3554"/>
                </a:cubicBezTo>
                <a:cubicBezTo>
                  <a:pt x="615" y="3418"/>
                  <a:pt x="479" y="3247"/>
                  <a:pt x="308" y="3247"/>
                </a:cubicBezTo>
                <a:close/>
                <a:moveTo>
                  <a:pt x="1572" y="3247"/>
                </a:moveTo>
                <a:cubicBezTo>
                  <a:pt x="1402" y="3247"/>
                  <a:pt x="1265" y="3418"/>
                  <a:pt x="1265" y="3554"/>
                </a:cubicBezTo>
                <a:cubicBezTo>
                  <a:pt x="1265" y="3725"/>
                  <a:pt x="1402" y="3862"/>
                  <a:pt x="1572" y="3862"/>
                </a:cubicBezTo>
                <a:cubicBezTo>
                  <a:pt x="1743" y="3862"/>
                  <a:pt x="1880" y="3725"/>
                  <a:pt x="1880" y="3554"/>
                </a:cubicBezTo>
                <a:cubicBezTo>
                  <a:pt x="1880" y="3418"/>
                  <a:pt x="1743" y="3247"/>
                  <a:pt x="1572" y="3247"/>
                </a:cubicBezTo>
                <a:close/>
                <a:moveTo>
                  <a:pt x="2837" y="3247"/>
                </a:moveTo>
                <a:cubicBezTo>
                  <a:pt x="2666" y="3247"/>
                  <a:pt x="2529" y="3418"/>
                  <a:pt x="2529" y="3554"/>
                </a:cubicBezTo>
                <a:cubicBezTo>
                  <a:pt x="2529" y="3725"/>
                  <a:pt x="2666" y="3862"/>
                  <a:pt x="2837" y="3862"/>
                </a:cubicBezTo>
                <a:cubicBezTo>
                  <a:pt x="3008" y="3862"/>
                  <a:pt x="3145" y="3725"/>
                  <a:pt x="3145" y="3554"/>
                </a:cubicBezTo>
                <a:cubicBezTo>
                  <a:pt x="3145" y="3418"/>
                  <a:pt x="3008" y="3247"/>
                  <a:pt x="2837" y="3247"/>
                </a:cubicBezTo>
                <a:close/>
                <a:moveTo>
                  <a:pt x="4101" y="3247"/>
                </a:moveTo>
                <a:cubicBezTo>
                  <a:pt x="3931" y="3247"/>
                  <a:pt x="3794" y="3418"/>
                  <a:pt x="3794" y="3554"/>
                </a:cubicBezTo>
                <a:cubicBezTo>
                  <a:pt x="3794" y="3725"/>
                  <a:pt x="3931" y="3862"/>
                  <a:pt x="4101" y="3862"/>
                </a:cubicBezTo>
                <a:cubicBezTo>
                  <a:pt x="4272" y="3862"/>
                  <a:pt x="4409" y="3725"/>
                  <a:pt x="4409" y="3554"/>
                </a:cubicBezTo>
                <a:cubicBezTo>
                  <a:pt x="4409" y="3418"/>
                  <a:pt x="4272" y="3247"/>
                  <a:pt x="4101" y="3247"/>
                </a:cubicBezTo>
                <a:close/>
                <a:moveTo>
                  <a:pt x="5366" y="3247"/>
                </a:moveTo>
                <a:cubicBezTo>
                  <a:pt x="5195" y="3247"/>
                  <a:pt x="5058" y="3418"/>
                  <a:pt x="5058" y="3554"/>
                </a:cubicBezTo>
                <a:cubicBezTo>
                  <a:pt x="5058" y="3725"/>
                  <a:pt x="5195" y="3862"/>
                  <a:pt x="5366" y="3862"/>
                </a:cubicBezTo>
                <a:lnTo>
                  <a:pt x="5434" y="3862"/>
                </a:lnTo>
                <a:cubicBezTo>
                  <a:pt x="5503" y="3725"/>
                  <a:pt x="5571" y="3554"/>
                  <a:pt x="5639" y="3384"/>
                </a:cubicBezTo>
                <a:cubicBezTo>
                  <a:pt x="5571" y="3315"/>
                  <a:pt x="5469" y="3247"/>
                  <a:pt x="5366" y="3247"/>
                </a:cubicBezTo>
                <a:close/>
                <a:moveTo>
                  <a:pt x="1572" y="4341"/>
                </a:moveTo>
                <a:cubicBezTo>
                  <a:pt x="1402" y="4341"/>
                  <a:pt x="1265" y="4477"/>
                  <a:pt x="1265" y="4648"/>
                </a:cubicBezTo>
                <a:cubicBezTo>
                  <a:pt x="1265" y="4819"/>
                  <a:pt x="1402" y="4956"/>
                  <a:pt x="1572" y="4956"/>
                </a:cubicBezTo>
                <a:cubicBezTo>
                  <a:pt x="1743" y="4956"/>
                  <a:pt x="1880" y="4819"/>
                  <a:pt x="1880" y="4648"/>
                </a:cubicBezTo>
                <a:cubicBezTo>
                  <a:pt x="1880" y="4477"/>
                  <a:pt x="1743" y="4341"/>
                  <a:pt x="1572" y="4341"/>
                </a:cubicBezTo>
                <a:close/>
                <a:moveTo>
                  <a:pt x="2837" y="4341"/>
                </a:moveTo>
                <a:cubicBezTo>
                  <a:pt x="2666" y="4341"/>
                  <a:pt x="2529" y="4477"/>
                  <a:pt x="2529" y="4648"/>
                </a:cubicBezTo>
                <a:cubicBezTo>
                  <a:pt x="2529" y="4819"/>
                  <a:pt x="2666" y="4956"/>
                  <a:pt x="2837" y="4956"/>
                </a:cubicBezTo>
                <a:cubicBezTo>
                  <a:pt x="3008" y="4956"/>
                  <a:pt x="3145" y="4819"/>
                  <a:pt x="3145" y="4648"/>
                </a:cubicBezTo>
                <a:cubicBezTo>
                  <a:pt x="3145" y="4477"/>
                  <a:pt x="3008" y="4341"/>
                  <a:pt x="2837" y="4341"/>
                </a:cubicBezTo>
                <a:close/>
                <a:moveTo>
                  <a:pt x="4101" y="4341"/>
                </a:moveTo>
                <a:cubicBezTo>
                  <a:pt x="3931" y="4341"/>
                  <a:pt x="3794" y="4477"/>
                  <a:pt x="3794" y="4648"/>
                </a:cubicBezTo>
                <a:cubicBezTo>
                  <a:pt x="3794" y="4819"/>
                  <a:pt x="3931" y="4956"/>
                  <a:pt x="4101" y="4956"/>
                </a:cubicBezTo>
                <a:cubicBezTo>
                  <a:pt x="4272" y="4956"/>
                  <a:pt x="4409" y="4819"/>
                  <a:pt x="4409" y="4648"/>
                </a:cubicBezTo>
                <a:cubicBezTo>
                  <a:pt x="4409" y="4477"/>
                  <a:pt x="4272" y="4341"/>
                  <a:pt x="4101" y="43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p:nvPr/>
        </p:nvSpPr>
        <p:spPr>
          <a:xfrm rot="5400000">
            <a:off x="8804062" y="1928564"/>
            <a:ext cx="159836" cy="159836"/>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5400000">
            <a:off x="8648250" y="1881552"/>
            <a:ext cx="59400" cy="59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20000" y="1094475"/>
            <a:ext cx="7704000" cy="35091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title"/>
          </p:nvPr>
        </p:nvSpPr>
        <p:spPr>
          <a:xfrm>
            <a:off x="720000" y="540000"/>
            <a:ext cx="7704000" cy="554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Fredoka Medium"/>
              <a:buNone/>
              <a:defRPr sz="2800">
                <a:solidFill>
                  <a:schemeClr val="dk1"/>
                </a:solidFill>
                <a:latin typeface="Fredoka Medium"/>
                <a:ea typeface="Fredoka Medium"/>
                <a:cs typeface="Fredoka Medium"/>
                <a:sym typeface="Fredoka Medium"/>
              </a:defRPr>
            </a:lvl1pPr>
            <a:lvl2pPr lvl="1" algn="ctr" rtl="0">
              <a:spcBef>
                <a:spcPts val="0"/>
              </a:spcBef>
              <a:spcAft>
                <a:spcPts val="0"/>
              </a:spcAft>
              <a:buClr>
                <a:schemeClr val="dk1"/>
              </a:buClr>
              <a:buSzPts val="2800"/>
              <a:buFont typeface="Fredoka"/>
              <a:buNone/>
              <a:defRPr sz="2800">
                <a:solidFill>
                  <a:schemeClr val="dk1"/>
                </a:solidFill>
                <a:latin typeface="Fredoka"/>
                <a:ea typeface="Fredoka"/>
                <a:cs typeface="Fredoka"/>
                <a:sym typeface="Fredoka"/>
              </a:defRPr>
            </a:lvl2pPr>
            <a:lvl3pPr lvl="2" algn="ctr" rtl="0">
              <a:spcBef>
                <a:spcPts val="0"/>
              </a:spcBef>
              <a:spcAft>
                <a:spcPts val="0"/>
              </a:spcAft>
              <a:buClr>
                <a:schemeClr val="dk1"/>
              </a:buClr>
              <a:buSzPts val="2800"/>
              <a:buFont typeface="Fredoka"/>
              <a:buNone/>
              <a:defRPr sz="2800">
                <a:solidFill>
                  <a:schemeClr val="dk1"/>
                </a:solidFill>
                <a:latin typeface="Fredoka"/>
                <a:ea typeface="Fredoka"/>
                <a:cs typeface="Fredoka"/>
                <a:sym typeface="Fredoka"/>
              </a:defRPr>
            </a:lvl3pPr>
            <a:lvl4pPr lvl="3" algn="ctr" rtl="0">
              <a:spcBef>
                <a:spcPts val="0"/>
              </a:spcBef>
              <a:spcAft>
                <a:spcPts val="0"/>
              </a:spcAft>
              <a:buClr>
                <a:schemeClr val="dk1"/>
              </a:buClr>
              <a:buSzPts val="2800"/>
              <a:buFont typeface="Fredoka"/>
              <a:buNone/>
              <a:defRPr sz="2800">
                <a:solidFill>
                  <a:schemeClr val="dk1"/>
                </a:solidFill>
                <a:latin typeface="Fredoka"/>
                <a:ea typeface="Fredoka"/>
                <a:cs typeface="Fredoka"/>
                <a:sym typeface="Fredoka"/>
              </a:defRPr>
            </a:lvl4pPr>
            <a:lvl5pPr lvl="4" algn="ctr" rtl="0">
              <a:spcBef>
                <a:spcPts val="0"/>
              </a:spcBef>
              <a:spcAft>
                <a:spcPts val="0"/>
              </a:spcAft>
              <a:buClr>
                <a:schemeClr val="dk1"/>
              </a:buClr>
              <a:buSzPts val="2800"/>
              <a:buFont typeface="Fredoka"/>
              <a:buNone/>
              <a:defRPr sz="2800">
                <a:solidFill>
                  <a:schemeClr val="dk1"/>
                </a:solidFill>
                <a:latin typeface="Fredoka"/>
                <a:ea typeface="Fredoka"/>
                <a:cs typeface="Fredoka"/>
                <a:sym typeface="Fredoka"/>
              </a:defRPr>
            </a:lvl5pPr>
            <a:lvl6pPr lvl="5" algn="ctr" rtl="0">
              <a:spcBef>
                <a:spcPts val="0"/>
              </a:spcBef>
              <a:spcAft>
                <a:spcPts val="0"/>
              </a:spcAft>
              <a:buClr>
                <a:schemeClr val="dk1"/>
              </a:buClr>
              <a:buSzPts val="2800"/>
              <a:buFont typeface="Fredoka"/>
              <a:buNone/>
              <a:defRPr sz="2800">
                <a:solidFill>
                  <a:schemeClr val="dk1"/>
                </a:solidFill>
                <a:latin typeface="Fredoka"/>
                <a:ea typeface="Fredoka"/>
                <a:cs typeface="Fredoka"/>
                <a:sym typeface="Fredoka"/>
              </a:defRPr>
            </a:lvl6pPr>
            <a:lvl7pPr lvl="6" algn="ctr" rtl="0">
              <a:spcBef>
                <a:spcPts val="0"/>
              </a:spcBef>
              <a:spcAft>
                <a:spcPts val="0"/>
              </a:spcAft>
              <a:buClr>
                <a:schemeClr val="dk1"/>
              </a:buClr>
              <a:buSzPts val="2800"/>
              <a:buFont typeface="Fredoka"/>
              <a:buNone/>
              <a:defRPr sz="2800">
                <a:solidFill>
                  <a:schemeClr val="dk1"/>
                </a:solidFill>
                <a:latin typeface="Fredoka"/>
                <a:ea typeface="Fredoka"/>
                <a:cs typeface="Fredoka"/>
                <a:sym typeface="Fredoka"/>
              </a:defRPr>
            </a:lvl7pPr>
            <a:lvl8pPr lvl="7" algn="ctr" rtl="0">
              <a:spcBef>
                <a:spcPts val="0"/>
              </a:spcBef>
              <a:spcAft>
                <a:spcPts val="0"/>
              </a:spcAft>
              <a:buClr>
                <a:schemeClr val="dk1"/>
              </a:buClr>
              <a:buSzPts val="2800"/>
              <a:buFont typeface="Fredoka"/>
              <a:buNone/>
              <a:defRPr sz="2800">
                <a:solidFill>
                  <a:schemeClr val="dk1"/>
                </a:solidFill>
                <a:latin typeface="Fredoka"/>
                <a:ea typeface="Fredoka"/>
                <a:cs typeface="Fredoka"/>
                <a:sym typeface="Fredoka"/>
              </a:defRPr>
            </a:lvl8pPr>
            <a:lvl9pPr lvl="8" algn="ctr" rtl="0">
              <a:spcBef>
                <a:spcPts val="0"/>
              </a:spcBef>
              <a:spcAft>
                <a:spcPts val="0"/>
              </a:spcAft>
              <a:buClr>
                <a:schemeClr val="dk1"/>
              </a:buClr>
              <a:buSzPts val="2800"/>
              <a:buFont typeface="Fredoka"/>
              <a:buNone/>
              <a:defRPr sz="2800">
                <a:solidFill>
                  <a:schemeClr val="dk1"/>
                </a:solidFill>
                <a:latin typeface="Fredoka"/>
                <a:ea typeface="Fredoka"/>
                <a:cs typeface="Fredoka"/>
                <a:sym typeface="Fredok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8"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spreadsheets/d/1WQ99GBJ38xZRmj4oUgpyBsFqtecTYiqDeWYyJuGgooI/copy"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WQ99GBJ38xZRmj4oUgpyBsFqtecTYiqDeWYyJuGgooI/copy"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49"/>
        <p:cNvGrpSpPr/>
        <p:nvPr/>
      </p:nvGrpSpPr>
      <p:grpSpPr>
        <a:xfrm>
          <a:off x="0" y="0"/>
          <a:ext cx="0" cy="0"/>
          <a:chOff x="0" y="0"/>
          <a:chExt cx="0" cy="0"/>
        </a:xfrm>
      </p:grpSpPr>
      <p:sp>
        <p:nvSpPr>
          <p:cNvPr id="250" name="Google Shape;250;p32"/>
          <p:cNvSpPr txBox="1">
            <a:spLocks noGrp="1"/>
          </p:cNvSpPr>
          <p:nvPr>
            <p:ph type="subTitle" idx="1"/>
          </p:nvPr>
        </p:nvSpPr>
        <p:spPr>
          <a:xfrm rot="-371">
            <a:off x="753318" y="3578933"/>
            <a:ext cx="3282009" cy="6639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solidFill>
                  <a:schemeClr val="lt1"/>
                </a:solidFill>
                <a:cs typeface="B Nazanin" panose="00000700000000000000" pitchFamily="2" charset="-78"/>
              </a:rPr>
              <a:t>اینجا جایی است که ارائه شما شروع می شود</a:t>
            </a:r>
          </a:p>
        </p:txBody>
      </p:sp>
      <p:sp>
        <p:nvSpPr>
          <p:cNvPr id="251" name="Google Shape;251;p32"/>
          <p:cNvSpPr txBox="1">
            <a:spLocks noGrp="1"/>
          </p:cNvSpPr>
          <p:nvPr>
            <p:ph type="ctrTitle"/>
          </p:nvPr>
        </p:nvSpPr>
        <p:spPr>
          <a:xfrm>
            <a:off x="788570" y="448558"/>
            <a:ext cx="4367440" cy="2485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fa-IR" sz="3600" dirty="0">
                <a:cs typeface="B Nazanin" panose="00000700000000000000" pitchFamily="2" charset="-78"/>
              </a:rPr>
              <a:t>تم : پرستاری دندان اطفال رایگان</a:t>
            </a:r>
            <a:endParaRPr sz="3600" dirty="0">
              <a:cs typeface="B Nazanin" panose="00000700000000000000" pitchFamily="2" charset="-78"/>
            </a:endParaRPr>
          </a:p>
        </p:txBody>
      </p:sp>
      <p:sp>
        <p:nvSpPr>
          <p:cNvPr id="252" name="Google Shape;252;p32"/>
          <p:cNvSpPr/>
          <p:nvPr/>
        </p:nvSpPr>
        <p:spPr>
          <a:xfrm flipH="1">
            <a:off x="4362691" y="3038368"/>
            <a:ext cx="70644" cy="137074"/>
          </a:xfrm>
          <a:custGeom>
            <a:avLst/>
            <a:gdLst/>
            <a:ahLst/>
            <a:cxnLst/>
            <a:rect l="l" t="t" r="r" b="b"/>
            <a:pathLst>
              <a:path w="3370" h="6539" extrusionOk="0">
                <a:moveTo>
                  <a:pt x="3003" y="1"/>
                </a:moveTo>
                <a:cubicBezTo>
                  <a:pt x="2970" y="34"/>
                  <a:pt x="2936" y="34"/>
                  <a:pt x="2903" y="34"/>
                </a:cubicBezTo>
                <a:cubicBezTo>
                  <a:pt x="2836" y="67"/>
                  <a:pt x="2736" y="134"/>
                  <a:pt x="2703" y="201"/>
                </a:cubicBezTo>
                <a:cubicBezTo>
                  <a:pt x="2603" y="368"/>
                  <a:pt x="2469" y="568"/>
                  <a:pt x="2336" y="868"/>
                </a:cubicBezTo>
                <a:cubicBezTo>
                  <a:pt x="2169" y="1135"/>
                  <a:pt x="2002" y="1435"/>
                  <a:pt x="1835" y="1769"/>
                </a:cubicBezTo>
                <a:cubicBezTo>
                  <a:pt x="1769" y="1935"/>
                  <a:pt x="1669" y="2136"/>
                  <a:pt x="1602" y="2302"/>
                </a:cubicBezTo>
                <a:cubicBezTo>
                  <a:pt x="1502" y="2469"/>
                  <a:pt x="1402" y="2669"/>
                  <a:pt x="1335" y="2836"/>
                </a:cubicBezTo>
                <a:cubicBezTo>
                  <a:pt x="1168" y="3203"/>
                  <a:pt x="968" y="3570"/>
                  <a:pt x="835" y="3904"/>
                </a:cubicBezTo>
                <a:cubicBezTo>
                  <a:pt x="735" y="4104"/>
                  <a:pt x="668" y="4237"/>
                  <a:pt x="601" y="4404"/>
                </a:cubicBezTo>
                <a:cubicBezTo>
                  <a:pt x="534" y="4571"/>
                  <a:pt x="468" y="4704"/>
                  <a:pt x="401" y="4838"/>
                </a:cubicBezTo>
                <a:cubicBezTo>
                  <a:pt x="168" y="5405"/>
                  <a:pt x="34" y="5772"/>
                  <a:pt x="34" y="5772"/>
                </a:cubicBezTo>
                <a:lnTo>
                  <a:pt x="1" y="5772"/>
                </a:lnTo>
                <a:lnTo>
                  <a:pt x="1835" y="6539"/>
                </a:lnTo>
                <a:cubicBezTo>
                  <a:pt x="1835" y="6539"/>
                  <a:pt x="2002" y="6139"/>
                  <a:pt x="2236" y="5571"/>
                </a:cubicBezTo>
                <a:cubicBezTo>
                  <a:pt x="2269" y="5438"/>
                  <a:pt x="2336" y="5271"/>
                  <a:pt x="2402" y="5104"/>
                </a:cubicBezTo>
                <a:cubicBezTo>
                  <a:pt x="2436" y="4938"/>
                  <a:pt x="2503" y="4771"/>
                  <a:pt x="2569" y="4571"/>
                </a:cubicBezTo>
                <a:cubicBezTo>
                  <a:pt x="2703" y="4204"/>
                  <a:pt x="2803" y="3803"/>
                  <a:pt x="2903" y="3403"/>
                </a:cubicBezTo>
                <a:cubicBezTo>
                  <a:pt x="2970" y="3203"/>
                  <a:pt x="3003" y="3003"/>
                  <a:pt x="3036" y="2803"/>
                </a:cubicBezTo>
                <a:cubicBezTo>
                  <a:pt x="3103" y="2603"/>
                  <a:pt x="3136" y="2402"/>
                  <a:pt x="3170" y="2202"/>
                </a:cubicBezTo>
                <a:cubicBezTo>
                  <a:pt x="3236" y="1835"/>
                  <a:pt x="3303" y="1468"/>
                  <a:pt x="3336" y="1135"/>
                </a:cubicBezTo>
                <a:cubicBezTo>
                  <a:pt x="3336" y="835"/>
                  <a:pt x="3370" y="568"/>
                  <a:pt x="3370" y="368"/>
                </a:cubicBezTo>
                <a:cubicBezTo>
                  <a:pt x="3370" y="301"/>
                  <a:pt x="3336" y="201"/>
                  <a:pt x="3303" y="134"/>
                </a:cubicBezTo>
                <a:cubicBezTo>
                  <a:pt x="3270" y="101"/>
                  <a:pt x="3236" y="67"/>
                  <a:pt x="3236" y="67"/>
                </a:cubicBezTo>
                <a:cubicBezTo>
                  <a:pt x="3203" y="34"/>
                  <a:pt x="3203" y="34"/>
                  <a:pt x="3203" y="34"/>
                </a:cubicBezTo>
                <a:lnTo>
                  <a:pt x="3036" y="1"/>
                </a:ln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nvGrpSpPr>
          <p:cNvPr id="253" name="Google Shape;253;p32"/>
          <p:cNvGrpSpPr/>
          <p:nvPr/>
        </p:nvGrpSpPr>
        <p:grpSpPr>
          <a:xfrm>
            <a:off x="4377523" y="779589"/>
            <a:ext cx="4458148" cy="3617048"/>
            <a:chOff x="4377523" y="779589"/>
            <a:chExt cx="4458148" cy="3617048"/>
          </a:xfrm>
        </p:grpSpPr>
        <p:sp>
          <p:nvSpPr>
            <p:cNvPr id="254" name="Google Shape;254;p32"/>
            <p:cNvSpPr/>
            <p:nvPr/>
          </p:nvSpPr>
          <p:spPr>
            <a:xfrm>
              <a:off x="6828289" y="831708"/>
              <a:ext cx="831354" cy="726153"/>
            </a:xfrm>
            <a:custGeom>
              <a:avLst/>
              <a:gdLst/>
              <a:ahLst/>
              <a:cxnLst/>
              <a:rect l="l" t="t" r="r" b="b"/>
              <a:pathLst>
                <a:path w="5674" h="4956" extrusionOk="0">
                  <a:moveTo>
                    <a:pt x="1572" y="0"/>
                  </a:moveTo>
                  <a:cubicBezTo>
                    <a:pt x="1402" y="0"/>
                    <a:pt x="1265" y="137"/>
                    <a:pt x="1265" y="308"/>
                  </a:cubicBezTo>
                  <a:cubicBezTo>
                    <a:pt x="1265" y="479"/>
                    <a:pt x="1402" y="615"/>
                    <a:pt x="1572" y="615"/>
                  </a:cubicBezTo>
                  <a:cubicBezTo>
                    <a:pt x="1743" y="615"/>
                    <a:pt x="1880" y="479"/>
                    <a:pt x="1880" y="308"/>
                  </a:cubicBezTo>
                  <a:cubicBezTo>
                    <a:pt x="1880" y="137"/>
                    <a:pt x="1743" y="0"/>
                    <a:pt x="1572" y="0"/>
                  </a:cubicBezTo>
                  <a:close/>
                  <a:moveTo>
                    <a:pt x="2837" y="0"/>
                  </a:moveTo>
                  <a:cubicBezTo>
                    <a:pt x="2666" y="0"/>
                    <a:pt x="2529" y="137"/>
                    <a:pt x="2529" y="308"/>
                  </a:cubicBezTo>
                  <a:cubicBezTo>
                    <a:pt x="2529" y="479"/>
                    <a:pt x="2666" y="615"/>
                    <a:pt x="2837" y="615"/>
                  </a:cubicBezTo>
                  <a:cubicBezTo>
                    <a:pt x="3008" y="615"/>
                    <a:pt x="3145" y="479"/>
                    <a:pt x="3145" y="308"/>
                  </a:cubicBezTo>
                  <a:cubicBezTo>
                    <a:pt x="3145" y="137"/>
                    <a:pt x="3008" y="0"/>
                    <a:pt x="2837" y="0"/>
                  </a:cubicBezTo>
                  <a:close/>
                  <a:moveTo>
                    <a:pt x="4101" y="0"/>
                  </a:moveTo>
                  <a:cubicBezTo>
                    <a:pt x="3931" y="0"/>
                    <a:pt x="3794" y="137"/>
                    <a:pt x="3794" y="308"/>
                  </a:cubicBezTo>
                  <a:cubicBezTo>
                    <a:pt x="3794" y="479"/>
                    <a:pt x="3931" y="615"/>
                    <a:pt x="4101" y="615"/>
                  </a:cubicBezTo>
                  <a:cubicBezTo>
                    <a:pt x="4272" y="615"/>
                    <a:pt x="4409" y="479"/>
                    <a:pt x="4409" y="308"/>
                  </a:cubicBezTo>
                  <a:cubicBezTo>
                    <a:pt x="4409" y="137"/>
                    <a:pt x="4272" y="0"/>
                    <a:pt x="4101" y="0"/>
                  </a:cubicBezTo>
                  <a:close/>
                  <a:moveTo>
                    <a:pt x="240" y="1094"/>
                  </a:moveTo>
                  <a:cubicBezTo>
                    <a:pt x="171" y="1265"/>
                    <a:pt x="103" y="1401"/>
                    <a:pt x="34" y="1572"/>
                  </a:cubicBezTo>
                  <a:cubicBezTo>
                    <a:pt x="103" y="1641"/>
                    <a:pt x="205" y="1709"/>
                    <a:pt x="308" y="1709"/>
                  </a:cubicBezTo>
                  <a:cubicBezTo>
                    <a:pt x="479" y="1709"/>
                    <a:pt x="615" y="1572"/>
                    <a:pt x="615" y="1401"/>
                  </a:cubicBezTo>
                  <a:cubicBezTo>
                    <a:pt x="615" y="1230"/>
                    <a:pt x="479" y="1094"/>
                    <a:pt x="308" y="1094"/>
                  </a:cubicBezTo>
                  <a:close/>
                  <a:moveTo>
                    <a:pt x="1572" y="1094"/>
                  </a:moveTo>
                  <a:cubicBezTo>
                    <a:pt x="1402" y="1094"/>
                    <a:pt x="1265" y="1230"/>
                    <a:pt x="1265" y="1401"/>
                  </a:cubicBezTo>
                  <a:cubicBezTo>
                    <a:pt x="1265" y="1572"/>
                    <a:pt x="1402" y="1709"/>
                    <a:pt x="1572" y="1709"/>
                  </a:cubicBezTo>
                  <a:cubicBezTo>
                    <a:pt x="1743" y="1709"/>
                    <a:pt x="1880" y="1572"/>
                    <a:pt x="1880" y="1401"/>
                  </a:cubicBezTo>
                  <a:cubicBezTo>
                    <a:pt x="1880" y="1230"/>
                    <a:pt x="1743" y="1094"/>
                    <a:pt x="1572" y="1094"/>
                  </a:cubicBezTo>
                  <a:close/>
                  <a:moveTo>
                    <a:pt x="2837" y="1094"/>
                  </a:moveTo>
                  <a:cubicBezTo>
                    <a:pt x="2666" y="1094"/>
                    <a:pt x="2529" y="1230"/>
                    <a:pt x="2529" y="1401"/>
                  </a:cubicBezTo>
                  <a:cubicBezTo>
                    <a:pt x="2529" y="1572"/>
                    <a:pt x="2666" y="1709"/>
                    <a:pt x="2837" y="1709"/>
                  </a:cubicBezTo>
                  <a:cubicBezTo>
                    <a:pt x="3008" y="1709"/>
                    <a:pt x="3145" y="1572"/>
                    <a:pt x="3145" y="1401"/>
                  </a:cubicBezTo>
                  <a:cubicBezTo>
                    <a:pt x="3145" y="1230"/>
                    <a:pt x="3008" y="1094"/>
                    <a:pt x="2837" y="1094"/>
                  </a:cubicBezTo>
                  <a:close/>
                  <a:moveTo>
                    <a:pt x="4101" y="1094"/>
                  </a:moveTo>
                  <a:cubicBezTo>
                    <a:pt x="3931" y="1094"/>
                    <a:pt x="3794" y="1230"/>
                    <a:pt x="3794" y="1401"/>
                  </a:cubicBezTo>
                  <a:cubicBezTo>
                    <a:pt x="3794" y="1572"/>
                    <a:pt x="3931" y="1709"/>
                    <a:pt x="4101" y="1709"/>
                  </a:cubicBezTo>
                  <a:cubicBezTo>
                    <a:pt x="4272" y="1709"/>
                    <a:pt x="4409" y="1572"/>
                    <a:pt x="4409" y="1401"/>
                  </a:cubicBezTo>
                  <a:cubicBezTo>
                    <a:pt x="4409" y="1230"/>
                    <a:pt x="4272" y="1094"/>
                    <a:pt x="4101" y="1094"/>
                  </a:cubicBezTo>
                  <a:close/>
                  <a:moveTo>
                    <a:pt x="5366" y="1094"/>
                  </a:moveTo>
                  <a:cubicBezTo>
                    <a:pt x="5195" y="1094"/>
                    <a:pt x="5058" y="1230"/>
                    <a:pt x="5058" y="1401"/>
                  </a:cubicBezTo>
                  <a:cubicBezTo>
                    <a:pt x="5058" y="1572"/>
                    <a:pt x="5195" y="1709"/>
                    <a:pt x="5366" y="1709"/>
                  </a:cubicBezTo>
                  <a:cubicBezTo>
                    <a:pt x="5469" y="1709"/>
                    <a:pt x="5571" y="1641"/>
                    <a:pt x="5639" y="1572"/>
                  </a:cubicBezTo>
                  <a:cubicBezTo>
                    <a:pt x="5571" y="1401"/>
                    <a:pt x="5503" y="1265"/>
                    <a:pt x="5434" y="1094"/>
                  </a:cubicBezTo>
                  <a:close/>
                  <a:moveTo>
                    <a:pt x="308" y="2187"/>
                  </a:moveTo>
                  <a:cubicBezTo>
                    <a:pt x="137" y="2187"/>
                    <a:pt x="0" y="2324"/>
                    <a:pt x="0" y="2495"/>
                  </a:cubicBezTo>
                  <a:cubicBezTo>
                    <a:pt x="0" y="2666"/>
                    <a:pt x="137" y="2803"/>
                    <a:pt x="308" y="2803"/>
                  </a:cubicBezTo>
                  <a:cubicBezTo>
                    <a:pt x="479" y="2803"/>
                    <a:pt x="615" y="2666"/>
                    <a:pt x="615" y="2495"/>
                  </a:cubicBezTo>
                  <a:cubicBezTo>
                    <a:pt x="615" y="2324"/>
                    <a:pt x="479" y="2187"/>
                    <a:pt x="308" y="2187"/>
                  </a:cubicBezTo>
                  <a:close/>
                  <a:moveTo>
                    <a:pt x="1572" y="2187"/>
                  </a:moveTo>
                  <a:cubicBezTo>
                    <a:pt x="1402" y="2187"/>
                    <a:pt x="1265" y="2324"/>
                    <a:pt x="1265" y="2495"/>
                  </a:cubicBezTo>
                  <a:cubicBezTo>
                    <a:pt x="1265" y="2666"/>
                    <a:pt x="1402" y="2803"/>
                    <a:pt x="1572" y="2803"/>
                  </a:cubicBezTo>
                  <a:cubicBezTo>
                    <a:pt x="1743" y="2803"/>
                    <a:pt x="1880" y="2666"/>
                    <a:pt x="1880" y="2495"/>
                  </a:cubicBezTo>
                  <a:cubicBezTo>
                    <a:pt x="1880" y="2324"/>
                    <a:pt x="1743" y="2187"/>
                    <a:pt x="1572" y="2187"/>
                  </a:cubicBezTo>
                  <a:close/>
                  <a:moveTo>
                    <a:pt x="2837" y="2187"/>
                  </a:moveTo>
                  <a:cubicBezTo>
                    <a:pt x="2666" y="2187"/>
                    <a:pt x="2529" y="2324"/>
                    <a:pt x="2529" y="2495"/>
                  </a:cubicBezTo>
                  <a:cubicBezTo>
                    <a:pt x="2529" y="2666"/>
                    <a:pt x="2666" y="2803"/>
                    <a:pt x="2837" y="2803"/>
                  </a:cubicBezTo>
                  <a:cubicBezTo>
                    <a:pt x="3008" y="2803"/>
                    <a:pt x="3145" y="2666"/>
                    <a:pt x="3145" y="2495"/>
                  </a:cubicBezTo>
                  <a:cubicBezTo>
                    <a:pt x="3145" y="2324"/>
                    <a:pt x="3008" y="2187"/>
                    <a:pt x="2837" y="2187"/>
                  </a:cubicBezTo>
                  <a:close/>
                  <a:moveTo>
                    <a:pt x="4101" y="2187"/>
                  </a:moveTo>
                  <a:cubicBezTo>
                    <a:pt x="3931" y="2187"/>
                    <a:pt x="3794" y="2324"/>
                    <a:pt x="3794" y="2495"/>
                  </a:cubicBezTo>
                  <a:cubicBezTo>
                    <a:pt x="3794" y="2666"/>
                    <a:pt x="3931" y="2803"/>
                    <a:pt x="4101" y="2803"/>
                  </a:cubicBezTo>
                  <a:cubicBezTo>
                    <a:pt x="4272" y="2803"/>
                    <a:pt x="4409" y="2666"/>
                    <a:pt x="4409" y="2495"/>
                  </a:cubicBezTo>
                  <a:cubicBezTo>
                    <a:pt x="4409" y="2324"/>
                    <a:pt x="4272" y="2187"/>
                    <a:pt x="4101" y="2187"/>
                  </a:cubicBezTo>
                  <a:close/>
                  <a:moveTo>
                    <a:pt x="5366" y="2187"/>
                  </a:moveTo>
                  <a:cubicBezTo>
                    <a:pt x="5195" y="2187"/>
                    <a:pt x="5058" y="2324"/>
                    <a:pt x="5058" y="2495"/>
                  </a:cubicBezTo>
                  <a:cubicBezTo>
                    <a:pt x="5058" y="2666"/>
                    <a:pt x="5195" y="2803"/>
                    <a:pt x="5366" y="2803"/>
                  </a:cubicBezTo>
                  <a:cubicBezTo>
                    <a:pt x="5537" y="2803"/>
                    <a:pt x="5674" y="2666"/>
                    <a:pt x="5674" y="2495"/>
                  </a:cubicBezTo>
                  <a:cubicBezTo>
                    <a:pt x="5674" y="2324"/>
                    <a:pt x="5537" y="2187"/>
                    <a:pt x="5366" y="2187"/>
                  </a:cubicBezTo>
                  <a:close/>
                  <a:moveTo>
                    <a:pt x="308" y="3247"/>
                  </a:moveTo>
                  <a:cubicBezTo>
                    <a:pt x="205" y="3247"/>
                    <a:pt x="103" y="3315"/>
                    <a:pt x="34" y="3384"/>
                  </a:cubicBezTo>
                  <a:cubicBezTo>
                    <a:pt x="103" y="3554"/>
                    <a:pt x="171" y="3725"/>
                    <a:pt x="240" y="3862"/>
                  </a:cubicBezTo>
                  <a:lnTo>
                    <a:pt x="308" y="3862"/>
                  </a:lnTo>
                  <a:cubicBezTo>
                    <a:pt x="479" y="3862"/>
                    <a:pt x="615" y="3725"/>
                    <a:pt x="615" y="3554"/>
                  </a:cubicBezTo>
                  <a:cubicBezTo>
                    <a:pt x="615" y="3418"/>
                    <a:pt x="479" y="3247"/>
                    <a:pt x="308" y="3247"/>
                  </a:cubicBezTo>
                  <a:close/>
                  <a:moveTo>
                    <a:pt x="1572" y="3247"/>
                  </a:moveTo>
                  <a:cubicBezTo>
                    <a:pt x="1402" y="3247"/>
                    <a:pt x="1265" y="3418"/>
                    <a:pt x="1265" y="3554"/>
                  </a:cubicBezTo>
                  <a:cubicBezTo>
                    <a:pt x="1265" y="3725"/>
                    <a:pt x="1402" y="3862"/>
                    <a:pt x="1572" y="3862"/>
                  </a:cubicBezTo>
                  <a:cubicBezTo>
                    <a:pt x="1743" y="3862"/>
                    <a:pt x="1880" y="3725"/>
                    <a:pt x="1880" y="3554"/>
                  </a:cubicBezTo>
                  <a:cubicBezTo>
                    <a:pt x="1880" y="3418"/>
                    <a:pt x="1743" y="3247"/>
                    <a:pt x="1572" y="3247"/>
                  </a:cubicBezTo>
                  <a:close/>
                  <a:moveTo>
                    <a:pt x="2837" y="3247"/>
                  </a:moveTo>
                  <a:cubicBezTo>
                    <a:pt x="2666" y="3247"/>
                    <a:pt x="2529" y="3418"/>
                    <a:pt x="2529" y="3554"/>
                  </a:cubicBezTo>
                  <a:cubicBezTo>
                    <a:pt x="2529" y="3725"/>
                    <a:pt x="2666" y="3862"/>
                    <a:pt x="2837" y="3862"/>
                  </a:cubicBezTo>
                  <a:cubicBezTo>
                    <a:pt x="3008" y="3862"/>
                    <a:pt x="3145" y="3725"/>
                    <a:pt x="3145" y="3554"/>
                  </a:cubicBezTo>
                  <a:cubicBezTo>
                    <a:pt x="3145" y="3418"/>
                    <a:pt x="3008" y="3247"/>
                    <a:pt x="2837" y="3247"/>
                  </a:cubicBezTo>
                  <a:close/>
                  <a:moveTo>
                    <a:pt x="4101" y="3247"/>
                  </a:moveTo>
                  <a:cubicBezTo>
                    <a:pt x="3931" y="3247"/>
                    <a:pt x="3794" y="3418"/>
                    <a:pt x="3794" y="3554"/>
                  </a:cubicBezTo>
                  <a:cubicBezTo>
                    <a:pt x="3794" y="3725"/>
                    <a:pt x="3931" y="3862"/>
                    <a:pt x="4101" y="3862"/>
                  </a:cubicBezTo>
                  <a:cubicBezTo>
                    <a:pt x="4272" y="3862"/>
                    <a:pt x="4409" y="3725"/>
                    <a:pt x="4409" y="3554"/>
                  </a:cubicBezTo>
                  <a:cubicBezTo>
                    <a:pt x="4409" y="3418"/>
                    <a:pt x="4272" y="3247"/>
                    <a:pt x="4101" y="3247"/>
                  </a:cubicBezTo>
                  <a:close/>
                  <a:moveTo>
                    <a:pt x="5366" y="3247"/>
                  </a:moveTo>
                  <a:cubicBezTo>
                    <a:pt x="5195" y="3247"/>
                    <a:pt x="5058" y="3418"/>
                    <a:pt x="5058" y="3554"/>
                  </a:cubicBezTo>
                  <a:cubicBezTo>
                    <a:pt x="5058" y="3725"/>
                    <a:pt x="5195" y="3862"/>
                    <a:pt x="5366" y="3862"/>
                  </a:cubicBezTo>
                  <a:lnTo>
                    <a:pt x="5434" y="3862"/>
                  </a:lnTo>
                  <a:cubicBezTo>
                    <a:pt x="5503" y="3725"/>
                    <a:pt x="5571" y="3554"/>
                    <a:pt x="5639" y="3384"/>
                  </a:cubicBezTo>
                  <a:cubicBezTo>
                    <a:pt x="5571" y="3315"/>
                    <a:pt x="5469" y="3247"/>
                    <a:pt x="5366" y="3247"/>
                  </a:cubicBezTo>
                  <a:close/>
                  <a:moveTo>
                    <a:pt x="1572" y="4341"/>
                  </a:moveTo>
                  <a:cubicBezTo>
                    <a:pt x="1402" y="4341"/>
                    <a:pt x="1265" y="4477"/>
                    <a:pt x="1265" y="4648"/>
                  </a:cubicBezTo>
                  <a:cubicBezTo>
                    <a:pt x="1265" y="4819"/>
                    <a:pt x="1402" y="4956"/>
                    <a:pt x="1572" y="4956"/>
                  </a:cubicBezTo>
                  <a:cubicBezTo>
                    <a:pt x="1743" y="4956"/>
                    <a:pt x="1880" y="4819"/>
                    <a:pt x="1880" y="4648"/>
                  </a:cubicBezTo>
                  <a:cubicBezTo>
                    <a:pt x="1880" y="4477"/>
                    <a:pt x="1743" y="4341"/>
                    <a:pt x="1572" y="4341"/>
                  </a:cubicBezTo>
                  <a:close/>
                  <a:moveTo>
                    <a:pt x="2837" y="4341"/>
                  </a:moveTo>
                  <a:cubicBezTo>
                    <a:pt x="2666" y="4341"/>
                    <a:pt x="2529" y="4477"/>
                    <a:pt x="2529" y="4648"/>
                  </a:cubicBezTo>
                  <a:cubicBezTo>
                    <a:pt x="2529" y="4819"/>
                    <a:pt x="2666" y="4956"/>
                    <a:pt x="2837" y="4956"/>
                  </a:cubicBezTo>
                  <a:cubicBezTo>
                    <a:pt x="3008" y="4956"/>
                    <a:pt x="3145" y="4819"/>
                    <a:pt x="3145" y="4648"/>
                  </a:cubicBezTo>
                  <a:cubicBezTo>
                    <a:pt x="3145" y="4477"/>
                    <a:pt x="3008" y="4341"/>
                    <a:pt x="2837" y="4341"/>
                  </a:cubicBezTo>
                  <a:close/>
                  <a:moveTo>
                    <a:pt x="4101" y="4341"/>
                  </a:moveTo>
                  <a:cubicBezTo>
                    <a:pt x="3931" y="4341"/>
                    <a:pt x="3794" y="4477"/>
                    <a:pt x="3794" y="4648"/>
                  </a:cubicBezTo>
                  <a:cubicBezTo>
                    <a:pt x="3794" y="4819"/>
                    <a:pt x="3931" y="4956"/>
                    <a:pt x="4101" y="4956"/>
                  </a:cubicBezTo>
                  <a:cubicBezTo>
                    <a:pt x="4272" y="4956"/>
                    <a:pt x="4409" y="4819"/>
                    <a:pt x="4409" y="4648"/>
                  </a:cubicBezTo>
                  <a:cubicBezTo>
                    <a:pt x="4409" y="4477"/>
                    <a:pt x="4272" y="4341"/>
                    <a:pt x="4101" y="434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55" name="Google Shape;255;p32"/>
            <p:cNvSpPr/>
            <p:nvPr/>
          </p:nvSpPr>
          <p:spPr>
            <a:xfrm flipH="1">
              <a:off x="6072822" y="1131969"/>
              <a:ext cx="231250" cy="425880"/>
            </a:xfrm>
            <a:custGeom>
              <a:avLst/>
              <a:gdLst/>
              <a:ahLst/>
              <a:cxnLst/>
              <a:rect l="l" t="t" r="r" b="b"/>
              <a:pathLst>
                <a:path w="10609" h="19538" extrusionOk="0">
                  <a:moveTo>
                    <a:pt x="8679" y="1"/>
                  </a:moveTo>
                  <a:cubicBezTo>
                    <a:pt x="8655" y="1"/>
                    <a:pt x="8631" y="2"/>
                    <a:pt x="8607" y="3"/>
                  </a:cubicBezTo>
                  <a:cubicBezTo>
                    <a:pt x="5538" y="270"/>
                    <a:pt x="2903" y="3239"/>
                    <a:pt x="1702" y="5907"/>
                  </a:cubicBezTo>
                  <a:cubicBezTo>
                    <a:pt x="0" y="9710"/>
                    <a:pt x="401" y="14013"/>
                    <a:pt x="1268" y="17949"/>
                  </a:cubicBezTo>
                  <a:cubicBezTo>
                    <a:pt x="1487" y="18995"/>
                    <a:pt x="2492" y="19538"/>
                    <a:pt x="3475" y="19538"/>
                  </a:cubicBezTo>
                  <a:cubicBezTo>
                    <a:pt x="4434" y="19538"/>
                    <a:pt x="5373" y="19020"/>
                    <a:pt x="5538" y="17949"/>
                  </a:cubicBezTo>
                  <a:cubicBezTo>
                    <a:pt x="5631" y="17373"/>
                    <a:pt x="5724" y="16797"/>
                    <a:pt x="5821" y="16223"/>
                  </a:cubicBezTo>
                  <a:lnTo>
                    <a:pt x="5821" y="16223"/>
                  </a:lnTo>
                  <a:cubicBezTo>
                    <a:pt x="6138" y="16082"/>
                    <a:pt x="6422" y="15868"/>
                    <a:pt x="6623" y="15605"/>
                  </a:cubicBezTo>
                  <a:lnTo>
                    <a:pt x="6623" y="15605"/>
                  </a:lnTo>
                  <a:cubicBezTo>
                    <a:pt x="6837" y="15946"/>
                    <a:pt x="7075" y="16263"/>
                    <a:pt x="7339" y="16548"/>
                  </a:cubicBezTo>
                  <a:cubicBezTo>
                    <a:pt x="7591" y="16824"/>
                    <a:pt x="7934" y="16949"/>
                    <a:pt x="8281" y="16949"/>
                  </a:cubicBezTo>
                  <a:cubicBezTo>
                    <a:pt x="8897" y="16949"/>
                    <a:pt x="9525" y="16555"/>
                    <a:pt x="9674" y="15914"/>
                  </a:cubicBezTo>
                  <a:cubicBezTo>
                    <a:pt x="10074" y="14280"/>
                    <a:pt x="9707" y="12579"/>
                    <a:pt x="9541" y="10911"/>
                  </a:cubicBezTo>
                  <a:cubicBezTo>
                    <a:pt x="9387" y="9250"/>
                    <a:pt x="9432" y="7561"/>
                    <a:pt x="9257" y="5870"/>
                  </a:cubicBezTo>
                  <a:lnTo>
                    <a:pt x="9257" y="5870"/>
                  </a:lnTo>
                  <a:cubicBezTo>
                    <a:pt x="9580" y="4968"/>
                    <a:pt x="9266" y="4160"/>
                    <a:pt x="8681" y="3657"/>
                  </a:cubicBezTo>
                  <a:lnTo>
                    <a:pt x="8681" y="3657"/>
                  </a:lnTo>
                  <a:cubicBezTo>
                    <a:pt x="8842" y="3533"/>
                    <a:pt x="9006" y="3406"/>
                    <a:pt x="9174" y="3272"/>
                  </a:cubicBezTo>
                  <a:cubicBezTo>
                    <a:pt x="9841" y="2705"/>
                    <a:pt x="10608" y="1838"/>
                    <a:pt x="10074" y="904"/>
                  </a:cubicBezTo>
                  <a:cubicBezTo>
                    <a:pt x="10041" y="870"/>
                    <a:pt x="10041" y="837"/>
                    <a:pt x="10008" y="804"/>
                  </a:cubicBezTo>
                  <a:cubicBezTo>
                    <a:pt x="9752" y="356"/>
                    <a:pt x="9221" y="1"/>
                    <a:pt x="8679" y="1"/>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56" name="Google Shape;256;p32"/>
            <p:cNvSpPr/>
            <p:nvPr/>
          </p:nvSpPr>
          <p:spPr>
            <a:xfrm>
              <a:off x="6704625" y="4099738"/>
              <a:ext cx="1748775" cy="296900"/>
            </a:xfrm>
            <a:custGeom>
              <a:avLst/>
              <a:gdLst/>
              <a:ahLst/>
              <a:cxnLst/>
              <a:rect l="l" t="t" r="r" b="b"/>
              <a:pathLst>
                <a:path w="69951" h="11876" extrusionOk="0">
                  <a:moveTo>
                    <a:pt x="34992" y="0"/>
                  </a:moveTo>
                  <a:cubicBezTo>
                    <a:pt x="15645" y="0"/>
                    <a:pt x="1" y="2669"/>
                    <a:pt x="1" y="5938"/>
                  </a:cubicBezTo>
                  <a:cubicBezTo>
                    <a:pt x="1" y="9207"/>
                    <a:pt x="15645" y="11876"/>
                    <a:pt x="34992" y="11876"/>
                  </a:cubicBezTo>
                  <a:cubicBezTo>
                    <a:pt x="54306" y="11876"/>
                    <a:pt x="69951" y="9207"/>
                    <a:pt x="69951" y="5938"/>
                  </a:cubicBezTo>
                  <a:cubicBezTo>
                    <a:pt x="69951" y="2669"/>
                    <a:pt x="54306" y="0"/>
                    <a:pt x="34992" y="0"/>
                  </a:cubicBezTo>
                  <a:close/>
                </a:path>
              </a:pathLst>
            </a:custGeom>
            <a:solidFill>
              <a:srgbClr val="D4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nvGrpSpPr>
            <p:cNvPr id="257" name="Google Shape;257;p32"/>
            <p:cNvGrpSpPr/>
            <p:nvPr/>
          </p:nvGrpSpPr>
          <p:grpSpPr>
            <a:xfrm>
              <a:off x="5406533" y="1264581"/>
              <a:ext cx="1928984" cy="2136901"/>
              <a:chOff x="5707625" y="1415525"/>
              <a:chExt cx="2833824" cy="3139269"/>
            </a:xfrm>
          </p:grpSpPr>
          <p:sp>
            <p:nvSpPr>
              <p:cNvPr id="258" name="Google Shape;258;p32"/>
              <p:cNvSpPr/>
              <p:nvPr/>
            </p:nvSpPr>
            <p:spPr>
              <a:xfrm>
                <a:off x="5707625" y="1415525"/>
                <a:ext cx="2833824" cy="3139269"/>
              </a:xfrm>
              <a:custGeom>
                <a:avLst/>
                <a:gdLst/>
                <a:ahLst/>
                <a:cxnLst/>
                <a:rect l="l" t="t" r="r" b="b"/>
                <a:pathLst>
                  <a:path w="126158" h="139756" extrusionOk="0">
                    <a:moveTo>
                      <a:pt x="34861" y="1"/>
                    </a:moveTo>
                    <a:cubicBezTo>
                      <a:pt x="27977" y="1"/>
                      <a:pt x="21626" y="2324"/>
                      <a:pt x="15879" y="7196"/>
                    </a:cubicBezTo>
                    <a:cubicBezTo>
                      <a:pt x="10241" y="12000"/>
                      <a:pt x="6372" y="18004"/>
                      <a:pt x="3336" y="24575"/>
                    </a:cubicBezTo>
                    <a:cubicBezTo>
                      <a:pt x="1568" y="28378"/>
                      <a:pt x="434" y="34082"/>
                      <a:pt x="234" y="38285"/>
                    </a:cubicBezTo>
                    <a:cubicBezTo>
                      <a:pt x="1" y="43522"/>
                      <a:pt x="1402" y="48392"/>
                      <a:pt x="3903" y="52962"/>
                    </a:cubicBezTo>
                    <a:cubicBezTo>
                      <a:pt x="6339" y="57432"/>
                      <a:pt x="8974" y="61769"/>
                      <a:pt x="11409" y="66238"/>
                    </a:cubicBezTo>
                    <a:cubicBezTo>
                      <a:pt x="13944" y="70942"/>
                      <a:pt x="15278" y="75912"/>
                      <a:pt x="14978" y="81249"/>
                    </a:cubicBezTo>
                    <a:cubicBezTo>
                      <a:pt x="14911" y="82984"/>
                      <a:pt x="14644" y="84718"/>
                      <a:pt x="14578" y="86453"/>
                    </a:cubicBezTo>
                    <a:cubicBezTo>
                      <a:pt x="14278" y="96227"/>
                      <a:pt x="16346" y="103832"/>
                      <a:pt x="20115" y="112838"/>
                    </a:cubicBezTo>
                    <a:cubicBezTo>
                      <a:pt x="22984" y="119777"/>
                      <a:pt x="26753" y="126215"/>
                      <a:pt x="32124" y="131719"/>
                    </a:cubicBezTo>
                    <a:cubicBezTo>
                      <a:pt x="34992" y="134654"/>
                      <a:pt x="38228" y="137156"/>
                      <a:pt x="42364" y="138323"/>
                    </a:cubicBezTo>
                    <a:cubicBezTo>
                      <a:pt x="43159" y="138544"/>
                      <a:pt x="43901" y="138657"/>
                      <a:pt x="44593" y="138657"/>
                    </a:cubicBezTo>
                    <a:cubicBezTo>
                      <a:pt x="46513" y="138657"/>
                      <a:pt x="48052" y="137785"/>
                      <a:pt x="49303" y="135922"/>
                    </a:cubicBezTo>
                    <a:cubicBezTo>
                      <a:pt x="50103" y="134788"/>
                      <a:pt x="50737" y="133487"/>
                      <a:pt x="51204" y="132186"/>
                    </a:cubicBezTo>
                    <a:cubicBezTo>
                      <a:pt x="53039" y="127082"/>
                      <a:pt x="53472" y="121711"/>
                      <a:pt x="54273" y="116408"/>
                    </a:cubicBezTo>
                    <a:cubicBezTo>
                      <a:pt x="54907" y="112038"/>
                      <a:pt x="55607" y="107668"/>
                      <a:pt x="56441" y="103332"/>
                    </a:cubicBezTo>
                    <a:cubicBezTo>
                      <a:pt x="56941" y="100797"/>
                      <a:pt x="57809" y="98328"/>
                      <a:pt x="59643" y="96327"/>
                    </a:cubicBezTo>
                    <a:cubicBezTo>
                      <a:pt x="60741" y="95151"/>
                      <a:pt x="62034" y="94539"/>
                      <a:pt x="63388" y="94539"/>
                    </a:cubicBezTo>
                    <a:cubicBezTo>
                      <a:pt x="64338" y="94539"/>
                      <a:pt x="65318" y="94840"/>
                      <a:pt x="66281" y="95459"/>
                    </a:cubicBezTo>
                    <a:cubicBezTo>
                      <a:pt x="67382" y="96193"/>
                      <a:pt x="68516" y="97061"/>
                      <a:pt x="69250" y="98128"/>
                    </a:cubicBezTo>
                    <a:cubicBezTo>
                      <a:pt x="71118" y="100863"/>
                      <a:pt x="73019" y="103599"/>
                      <a:pt x="74454" y="106567"/>
                    </a:cubicBezTo>
                    <a:cubicBezTo>
                      <a:pt x="78590" y="114973"/>
                      <a:pt x="81225" y="122412"/>
                      <a:pt x="83660" y="131418"/>
                    </a:cubicBezTo>
                    <a:cubicBezTo>
                      <a:pt x="84127" y="133220"/>
                      <a:pt x="84728" y="135054"/>
                      <a:pt x="85695" y="136622"/>
                    </a:cubicBezTo>
                    <a:cubicBezTo>
                      <a:pt x="86955" y="138661"/>
                      <a:pt x="88922" y="139756"/>
                      <a:pt x="91079" y="139756"/>
                    </a:cubicBezTo>
                    <a:cubicBezTo>
                      <a:pt x="92064" y="139756"/>
                      <a:pt x="93087" y="139528"/>
                      <a:pt x="94101" y="139057"/>
                    </a:cubicBezTo>
                    <a:cubicBezTo>
                      <a:pt x="95869" y="138257"/>
                      <a:pt x="97537" y="137022"/>
                      <a:pt x="98971" y="135655"/>
                    </a:cubicBezTo>
                    <a:cubicBezTo>
                      <a:pt x="101973" y="132753"/>
                      <a:pt x="103908" y="129150"/>
                      <a:pt x="105509" y="125414"/>
                    </a:cubicBezTo>
                    <a:cubicBezTo>
                      <a:pt x="110246" y="114473"/>
                      <a:pt x="112114" y="104466"/>
                      <a:pt x="113048" y="92757"/>
                    </a:cubicBezTo>
                    <a:cubicBezTo>
                      <a:pt x="113515" y="86987"/>
                      <a:pt x="113548" y="82950"/>
                      <a:pt x="113782" y="77180"/>
                    </a:cubicBezTo>
                    <a:cubicBezTo>
                      <a:pt x="113915" y="73544"/>
                      <a:pt x="114716" y="70075"/>
                      <a:pt x="116284" y="66772"/>
                    </a:cubicBezTo>
                    <a:cubicBezTo>
                      <a:pt x="118318" y="62436"/>
                      <a:pt x="120287" y="58033"/>
                      <a:pt x="122054" y="53596"/>
                    </a:cubicBezTo>
                    <a:cubicBezTo>
                      <a:pt x="124423" y="47725"/>
                      <a:pt x="126057" y="41688"/>
                      <a:pt x="126124" y="36584"/>
                    </a:cubicBezTo>
                    <a:cubicBezTo>
                      <a:pt x="126157" y="28511"/>
                      <a:pt x="123789" y="20839"/>
                      <a:pt x="119019" y="15802"/>
                    </a:cubicBezTo>
                    <a:cubicBezTo>
                      <a:pt x="115883" y="12567"/>
                      <a:pt x="112247" y="9931"/>
                      <a:pt x="108345" y="7630"/>
                    </a:cubicBezTo>
                    <a:cubicBezTo>
                      <a:pt x="102373" y="4047"/>
                      <a:pt x="96105" y="2157"/>
                      <a:pt x="89507" y="2157"/>
                    </a:cubicBezTo>
                    <a:cubicBezTo>
                      <a:pt x="86707" y="2157"/>
                      <a:pt x="83847" y="2498"/>
                      <a:pt x="80925" y="3193"/>
                    </a:cubicBezTo>
                    <a:cubicBezTo>
                      <a:pt x="74921" y="4594"/>
                      <a:pt x="69384" y="7063"/>
                      <a:pt x="64080" y="9998"/>
                    </a:cubicBezTo>
                    <a:cubicBezTo>
                      <a:pt x="63575" y="10280"/>
                      <a:pt x="63162" y="10417"/>
                      <a:pt x="62772" y="10417"/>
                    </a:cubicBezTo>
                    <a:cubicBezTo>
                      <a:pt x="62285" y="10417"/>
                      <a:pt x="61833" y="10205"/>
                      <a:pt x="61278" y="9798"/>
                    </a:cubicBezTo>
                    <a:cubicBezTo>
                      <a:pt x="55974" y="5829"/>
                      <a:pt x="50136" y="2826"/>
                      <a:pt x="43598" y="1159"/>
                    </a:cubicBezTo>
                    <a:cubicBezTo>
                      <a:pt x="40600" y="392"/>
                      <a:pt x="37685" y="1"/>
                      <a:pt x="34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nvGrpSpPr>
              <p:cNvPr id="259" name="Google Shape;259;p32"/>
              <p:cNvGrpSpPr/>
              <p:nvPr/>
            </p:nvGrpSpPr>
            <p:grpSpPr>
              <a:xfrm>
                <a:off x="6732950" y="1639913"/>
                <a:ext cx="1160425" cy="1318375"/>
                <a:chOff x="6732950" y="1639913"/>
                <a:chExt cx="1160425" cy="1318375"/>
              </a:xfrm>
            </p:grpSpPr>
            <p:sp>
              <p:nvSpPr>
                <p:cNvPr id="260" name="Google Shape;260;p32"/>
                <p:cNvSpPr/>
                <p:nvPr/>
              </p:nvSpPr>
              <p:spPr>
                <a:xfrm>
                  <a:off x="6761500" y="1639913"/>
                  <a:ext cx="420325" cy="210300"/>
                </a:xfrm>
                <a:custGeom>
                  <a:avLst/>
                  <a:gdLst/>
                  <a:ahLst/>
                  <a:cxnLst/>
                  <a:rect l="l" t="t" r="r" b="b"/>
                  <a:pathLst>
                    <a:path w="16813" h="8412" extrusionOk="0">
                      <a:moveTo>
                        <a:pt x="3031" y="0"/>
                      </a:moveTo>
                      <a:cubicBezTo>
                        <a:pt x="2851" y="0"/>
                        <a:pt x="2671" y="58"/>
                        <a:pt x="2502" y="206"/>
                      </a:cubicBezTo>
                      <a:cubicBezTo>
                        <a:pt x="0" y="2207"/>
                        <a:pt x="5371" y="5409"/>
                        <a:pt x="6638" y="6143"/>
                      </a:cubicBezTo>
                      <a:cubicBezTo>
                        <a:pt x="8815" y="7403"/>
                        <a:pt x="11023" y="8412"/>
                        <a:pt x="13316" y="8412"/>
                      </a:cubicBezTo>
                      <a:cubicBezTo>
                        <a:pt x="14362" y="8412"/>
                        <a:pt x="15426" y="8202"/>
                        <a:pt x="16512" y="7711"/>
                      </a:cubicBezTo>
                      <a:cubicBezTo>
                        <a:pt x="16812" y="7578"/>
                        <a:pt x="16712" y="7177"/>
                        <a:pt x="16512" y="7010"/>
                      </a:cubicBezTo>
                      <a:cubicBezTo>
                        <a:pt x="13810" y="4942"/>
                        <a:pt x="10675" y="4442"/>
                        <a:pt x="7673" y="2908"/>
                      </a:cubicBezTo>
                      <a:cubicBezTo>
                        <a:pt x="6372" y="2207"/>
                        <a:pt x="5371" y="1273"/>
                        <a:pt x="4137" y="472"/>
                      </a:cubicBezTo>
                      <a:cubicBezTo>
                        <a:pt x="3818" y="267"/>
                        <a:pt x="3421" y="0"/>
                        <a:pt x="3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61" name="Google Shape;261;p32"/>
                <p:cNvSpPr/>
                <p:nvPr/>
              </p:nvSpPr>
              <p:spPr>
                <a:xfrm>
                  <a:off x="7123425" y="1676738"/>
                  <a:ext cx="677175" cy="946525"/>
                </a:xfrm>
                <a:custGeom>
                  <a:avLst/>
                  <a:gdLst/>
                  <a:ahLst/>
                  <a:cxnLst/>
                  <a:rect l="l" t="t" r="r" b="b"/>
                  <a:pathLst>
                    <a:path w="27087" h="37861" extrusionOk="0">
                      <a:moveTo>
                        <a:pt x="13277" y="0"/>
                      </a:moveTo>
                      <a:cubicBezTo>
                        <a:pt x="12843" y="4303"/>
                        <a:pt x="12009" y="8540"/>
                        <a:pt x="10808" y="12676"/>
                      </a:cubicBezTo>
                      <a:cubicBezTo>
                        <a:pt x="10308" y="14277"/>
                        <a:pt x="9741" y="15912"/>
                        <a:pt x="8640" y="17179"/>
                      </a:cubicBezTo>
                      <a:cubicBezTo>
                        <a:pt x="6672" y="19447"/>
                        <a:pt x="3470" y="20015"/>
                        <a:pt x="501" y="20448"/>
                      </a:cubicBezTo>
                      <a:cubicBezTo>
                        <a:pt x="334" y="20482"/>
                        <a:pt x="167" y="20515"/>
                        <a:pt x="0" y="20548"/>
                      </a:cubicBezTo>
                      <a:cubicBezTo>
                        <a:pt x="3369" y="21215"/>
                        <a:pt x="6538" y="23117"/>
                        <a:pt x="8940" y="25652"/>
                      </a:cubicBezTo>
                      <a:cubicBezTo>
                        <a:pt x="9541" y="26319"/>
                        <a:pt x="10141" y="27053"/>
                        <a:pt x="10608" y="27853"/>
                      </a:cubicBezTo>
                      <a:cubicBezTo>
                        <a:pt x="11175" y="28821"/>
                        <a:pt x="11509" y="29955"/>
                        <a:pt x="11775" y="31056"/>
                      </a:cubicBezTo>
                      <a:cubicBezTo>
                        <a:pt x="12076" y="32357"/>
                        <a:pt x="12276" y="33691"/>
                        <a:pt x="12509" y="34992"/>
                      </a:cubicBezTo>
                      <a:cubicBezTo>
                        <a:pt x="12643" y="35959"/>
                        <a:pt x="12776" y="36893"/>
                        <a:pt x="12943" y="37861"/>
                      </a:cubicBezTo>
                      <a:cubicBezTo>
                        <a:pt x="13043" y="35626"/>
                        <a:pt x="13277" y="33424"/>
                        <a:pt x="13677" y="31256"/>
                      </a:cubicBezTo>
                      <a:cubicBezTo>
                        <a:pt x="14010" y="29254"/>
                        <a:pt x="14544" y="27220"/>
                        <a:pt x="15712" y="25552"/>
                      </a:cubicBezTo>
                      <a:cubicBezTo>
                        <a:pt x="16846" y="23951"/>
                        <a:pt x="18480" y="22817"/>
                        <a:pt x="20282" y="22083"/>
                      </a:cubicBezTo>
                      <a:cubicBezTo>
                        <a:pt x="22083" y="21349"/>
                        <a:pt x="23984" y="21015"/>
                        <a:pt x="25919" y="20815"/>
                      </a:cubicBezTo>
                      <a:cubicBezTo>
                        <a:pt x="26286" y="20748"/>
                        <a:pt x="26686" y="20748"/>
                        <a:pt x="27086" y="20715"/>
                      </a:cubicBezTo>
                      <a:cubicBezTo>
                        <a:pt x="25952" y="20715"/>
                        <a:pt x="24818" y="20648"/>
                        <a:pt x="23684" y="20548"/>
                      </a:cubicBezTo>
                      <a:cubicBezTo>
                        <a:pt x="22250" y="20381"/>
                        <a:pt x="20782" y="20148"/>
                        <a:pt x="19481" y="19447"/>
                      </a:cubicBezTo>
                      <a:cubicBezTo>
                        <a:pt x="17947" y="18580"/>
                        <a:pt x="16846" y="17079"/>
                        <a:pt x="16112" y="15445"/>
                      </a:cubicBezTo>
                      <a:cubicBezTo>
                        <a:pt x="15378" y="13810"/>
                        <a:pt x="15011" y="12042"/>
                        <a:pt x="14678" y="10274"/>
                      </a:cubicBezTo>
                      <a:cubicBezTo>
                        <a:pt x="14044" y="6872"/>
                        <a:pt x="13610" y="3436"/>
                        <a:pt x="13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62" name="Google Shape;262;p32"/>
                <p:cNvSpPr/>
                <p:nvPr/>
              </p:nvSpPr>
              <p:spPr>
                <a:xfrm>
                  <a:off x="6732950" y="2341988"/>
                  <a:ext cx="441150" cy="616300"/>
                </a:xfrm>
                <a:custGeom>
                  <a:avLst/>
                  <a:gdLst/>
                  <a:ahLst/>
                  <a:cxnLst/>
                  <a:rect l="l" t="t" r="r" b="b"/>
                  <a:pathLst>
                    <a:path w="17646" h="24652" extrusionOk="0">
                      <a:moveTo>
                        <a:pt x="8640" y="1"/>
                      </a:moveTo>
                      <a:cubicBezTo>
                        <a:pt x="8373" y="2803"/>
                        <a:pt x="7839" y="5572"/>
                        <a:pt x="7038" y="8240"/>
                      </a:cubicBezTo>
                      <a:cubicBezTo>
                        <a:pt x="6738" y="9308"/>
                        <a:pt x="6371" y="10375"/>
                        <a:pt x="5637" y="11176"/>
                      </a:cubicBezTo>
                      <a:cubicBezTo>
                        <a:pt x="4370" y="12643"/>
                        <a:pt x="2268" y="13044"/>
                        <a:pt x="334" y="13310"/>
                      </a:cubicBezTo>
                      <a:cubicBezTo>
                        <a:pt x="200" y="13344"/>
                        <a:pt x="100" y="13344"/>
                        <a:pt x="0" y="13377"/>
                      </a:cubicBezTo>
                      <a:cubicBezTo>
                        <a:pt x="2202" y="13811"/>
                        <a:pt x="4270" y="15045"/>
                        <a:pt x="5838" y="16713"/>
                      </a:cubicBezTo>
                      <a:cubicBezTo>
                        <a:pt x="6238" y="17146"/>
                        <a:pt x="6605" y="17613"/>
                        <a:pt x="6905" y="18114"/>
                      </a:cubicBezTo>
                      <a:cubicBezTo>
                        <a:pt x="7272" y="18781"/>
                        <a:pt x="7505" y="19515"/>
                        <a:pt x="7672" y="20215"/>
                      </a:cubicBezTo>
                      <a:cubicBezTo>
                        <a:pt x="7872" y="21083"/>
                        <a:pt x="8006" y="21950"/>
                        <a:pt x="8139" y="22784"/>
                      </a:cubicBezTo>
                      <a:cubicBezTo>
                        <a:pt x="8239" y="23418"/>
                        <a:pt x="8339" y="24051"/>
                        <a:pt x="8439" y="24652"/>
                      </a:cubicBezTo>
                      <a:cubicBezTo>
                        <a:pt x="8506" y="23217"/>
                        <a:pt x="8640" y="21783"/>
                        <a:pt x="8906" y="20349"/>
                      </a:cubicBezTo>
                      <a:cubicBezTo>
                        <a:pt x="9140" y="19048"/>
                        <a:pt x="9473" y="17714"/>
                        <a:pt x="10241" y="16613"/>
                      </a:cubicBezTo>
                      <a:cubicBezTo>
                        <a:pt x="10975" y="15612"/>
                        <a:pt x="12042" y="14845"/>
                        <a:pt x="13209" y="14378"/>
                      </a:cubicBezTo>
                      <a:cubicBezTo>
                        <a:pt x="14377" y="13877"/>
                        <a:pt x="15645" y="13677"/>
                        <a:pt x="16879" y="13544"/>
                      </a:cubicBezTo>
                      <a:cubicBezTo>
                        <a:pt x="17146" y="13511"/>
                        <a:pt x="17412" y="13511"/>
                        <a:pt x="17646" y="13477"/>
                      </a:cubicBezTo>
                      <a:cubicBezTo>
                        <a:pt x="16912" y="13477"/>
                        <a:pt x="16178" y="13444"/>
                        <a:pt x="15444" y="13377"/>
                      </a:cubicBezTo>
                      <a:cubicBezTo>
                        <a:pt x="14510" y="13277"/>
                        <a:pt x="13543" y="13110"/>
                        <a:pt x="12709" y="12643"/>
                      </a:cubicBezTo>
                      <a:cubicBezTo>
                        <a:pt x="11708" y="12076"/>
                        <a:pt x="10975" y="11109"/>
                        <a:pt x="10508" y="10041"/>
                      </a:cubicBezTo>
                      <a:cubicBezTo>
                        <a:pt x="10041" y="8974"/>
                        <a:pt x="9774" y="7806"/>
                        <a:pt x="9574" y="6672"/>
                      </a:cubicBezTo>
                      <a:cubicBezTo>
                        <a:pt x="9173" y="4471"/>
                        <a:pt x="8873" y="2236"/>
                        <a:pt x="8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63" name="Google Shape;263;p32"/>
                <p:cNvSpPr/>
                <p:nvPr/>
              </p:nvSpPr>
              <p:spPr>
                <a:xfrm>
                  <a:off x="7588125" y="2425188"/>
                  <a:ext cx="305250" cy="425325"/>
                </a:xfrm>
                <a:custGeom>
                  <a:avLst/>
                  <a:gdLst/>
                  <a:ahLst/>
                  <a:cxnLst/>
                  <a:rect l="l" t="t" r="r" b="b"/>
                  <a:pathLst>
                    <a:path w="12210" h="17013" extrusionOk="0">
                      <a:moveTo>
                        <a:pt x="6005" y="0"/>
                      </a:moveTo>
                      <a:cubicBezTo>
                        <a:pt x="5805" y="1935"/>
                        <a:pt x="5438" y="3836"/>
                        <a:pt x="4871" y="5704"/>
                      </a:cubicBezTo>
                      <a:cubicBezTo>
                        <a:pt x="4671" y="6438"/>
                        <a:pt x="4404" y="7172"/>
                        <a:pt x="3903" y="7739"/>
                      </a:cubicBezTo>
                      <a:cubicBezTo>
                        <a:pt x="3036" y="8740"/>
                        <a:pt x="1568" y="9007"/>
                        <a:pt x="234" y="9207"/>
                      </a:cubicBezTo>
                      <a:cubicBezTo>
                        <a:pt x="167" y="9207"/>
                        <a:pt x="101" y="9240"/>
                        <a:pt x="1" y="9240"/>
                      </a:cubicBezTo>
                      <a:cubicBezTo>
                        <a:pt x="1535" y="9540"/>
                        <a:pt x="2969" y="10408"/>
                        <a:pt x="4037" y="11542"/>
                      </a:cubicBezTo>
                      <a:cubicBezTo>
                        <a:pt x="4337" y="11842"/>
                        <a:pt x="4571" y="12175"/>
                        <a:pt x="4804" y="12509"/>
                      </a:cubicBezTo>
                      <a:cubicBezTo>
                        <a:pt x="5038" y="12976"/>
                        <a:pt x="5204" y="13476"/>
                        <a:pt x="5304" y="13977"/>
                      </a:cubicBezTo>
                      <a:cubicBezTo>
                        <a:pt x="5471" y="14544"/>
                        <a:pt x="5538" y="15144"/>
                        <a:pt x="5638" y="15745"/>
                      </a:cubicBezTo>
                      <a:cubicBezTo>
                        <a:pt x="5705" y="16178"/>
                        <a:pt x="5771" y="16612"/>
                        <a:pt x="5838" y="17012"/>
                      </a:cubicBezTo>
                      <a:cubicBezTo>
                        <a:pt x="5872" y="16012"/>
                        <a:pt x="6005" y="15044"/>
                        <a:pt x="6172" y="14043"/>
                      </a:cubicBezTo>
                      <a:cubicBezTo>
                        <a:pt x="6339" y="13143"/>
                        <a:pt x="6572" y="12242"/>
                        <a:pt x="7106" y="11475"/>
                      </a:cubicBezTo>
                      <a:cubicBezTo>
                        <a:pt x="7606" y="10774"/>
                        <a:pt x="8340" y="10274"/>
                        <a:pt x="9141" y="9941"/>
                      </a:cubicBezTo>
                      <a:cubicBezTo>
                        <a:pt x="9941" y="9607"/>
                        <a:pt x="10808" y="9440"/>
                        <a:pt x="11676" y="9340"/>
                      </a:cubicBezTo>
                      <a:cubicBezTo>
                        <a:pt x="11842" y="9340"/>
                        <a:pt x="12043" y="9340"/>
                        <a:pt x="12209" y="9307"/>
                      </a:cubicBezTo>
                      <a:cubicBezTo>
                        <a:pt x="11676" y="9307"/>
                        <a:pt x="11175" y="9273"/>
                        <a:pt x="10675" y="9240"/>
                      </a:cubicBezTo>
                      <a:cubicBezTo>
                        <a:pt x="10008" y="9173"/>
                        <a:pt x="9374" y="9073"/>
                        <a:pt x="8774" y="8740"/>
                      </a:cubicBezTo>
                      <a:cubicBezTo>
                        <a:pt x="8106" y="8339"/>
                        <a:pt x="7606" y="7672"/>
                        <a:pt x="7273" y="6938"/>
                      </a:cubicBezTo>
                      <a:cubicBezTo>
                        <a:pt x="6939" y="6205"/>
                        <a:pt x="6772" y="5404"/>
                        <a:pt x="6639" y="4603"/>
                      </a:cubicBezTo>
                      <a:cubicBezTo>
                        <a:pt x="6339" y="3102"/>
                        <a:pt x="6138" y="1568"/>
                        <a:pt x="6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grpSp>
        <p:grpSp>
          <p:nvGrpSpPr>
            <p:cNvPr id="264" name="Google Shape;264;p32"/>
            <p:cNvGrpSpPr/>
            <p:nvPr/>
          </p:nvGrpSpPr>
          <p:grpSpPr>
            <a:xfrm flipH="1">
              <a:off x="7039200" y="1325633"/>
              <a:ext cx="1174297" cy="3003717"/>
              <a:chOff x="9144000" y="1085425"/>
              <a:chExt cx="1346825" cy="3445025"/>
            </a:xfrm>
          </p:grpSpPr>
          <p:sp>
            <p:nvSpPr>
              <p:cNvPr id="265" name="Google Shape;265;p32"/>
              <p:cNvSpPr/>
              <p:nvPr/>
            </p:nvSpPr>
            <p:spPr>
              <a:xfrm>
                <a:off x="10023800" y="1229100"/>
                <a:ext cx="222675" cy="119725"/>
              </a:xfrm>
              <a:custGeom>
                <a:avLst/>
                <a:gdLst/>
                <a:ahLst/>
                <a:cxnLst/>
                <a:rect l="l" t="t" r="r" b="b"/>
                <a:pathLst>
                  <a:path w="8907" h="4789" extrusionOk="0">
                    <a:moveTo>
                      <a:pt x="5659" y="0"/>
                    </a:moveTo>
                    <a:cubicBezTo>
                      <a:pt x="4857" y="0"/>
                      <a:pt x="4040" y="221"/>
                      <a:pt x="3236" y="659"/>
                    </a:cubicBezTo>
                    <a:cubicBezTo>
                      <a:pt x="2302" y="1193"/>
                      <a:pt x="0" y="3395"/>
                      <a:pt x="1568" y="4462"/>
                    </a:cubicBezTo>
                    <a:cubicBezTo>
                      <a:pt x="1897" y="4701"/>
                      <a:pt x="2304" y="4788"/>
                      <a:pt x="2739" y="4788"/>
                    </a:cubicBezTo>
                    <a:cubicBezTo>
                      <a:pt x="3579" y="4788"/>
                      <a:pt x="4522" y="4460"/>
                      <a:pt x="5204" y="4262"/>
                    </a:cubicBezTo>
                    <a:cubicBezTo>
                      <a:pt x="6538" y="3828"/>
                      <a:pt x="7572" y="3128"/>
                      <a:pt x="8606" y="2194"/>
                    </a:cubicBezTo>
                    <a:cubicBezTo>
                      <a:pt x="8873" y="1927"/>
                      <a:pt x="8906" y="1360"/>
                      <a:pt x="8606" y="1093"/>
                    </a:cubicBezTo>
                    <a:cubicBezTo>
                      <a:pt x="7688" y="362"/>
                      <a:pt x="6686" y="0"/>
                      <a:pt x="56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66" name="Google Shape;266;p32"/>
              <p:cNvSpPr/>
              <p:nvPr/>
            </p:nvSpPr>
            <p:spPr>
              <a:xfrm>
                <a:off x="9593475" y="3181125"/>
                <a:ext cx="683025" cy="296075"/>
              </a:xfrm>
              <a:custGeom>
                <a:avLst/>
                <a:gdLst/>
                <a:ahLst/>
                <a:cxnLst/>
                <a:rect l="l" t="t" r="r" b="b"/>
                <a:pathLst>
                  <a:path w="27321" h="11843" extrusionOk="0">
                    <a:moveTo>
                      <a:pt x="23918" y="1"/>
                    </a:moveTo>
                    <a:cubicBezTo>
                      <a:pt x="22183" y="1001"/>
                      <a:pt x="20449" y="1802"/>
                      <a:pt x="18647" y="2336"/>
                    </a:cubicBezTo>
                    <a:cubicBezTo>
                      <a:pt x="16880" y="2869"/>
                      <a:pt x="15112" y="3136"/>
                      <a:pt x="13277" y="3136"/>
                    </a:cubicBezTo>
                    <a:cubicBezTo>
                      <a:pt x="9608" y="3136"/>
                      <a:pt x="5705" y="2269"/>
                      <a:pt x="1569" y="1235"/>
                    </a:cubicBezTo>
                    <a:lnTo>
                      <a:pt x="1" y="11609"/>
                    </a:lnTo>
                    <a:cubicBezTo>
                      <a:pt x="2236" y="11742"/>
                      <a:pt x="4504" y="11842"/>
                      <a:pt x="6872" y="11842"/>
                    </a:cubicBezTo>
                    <a:cubicBezTo>
                      <a:pt x="9241" y="11809"/>
                      <a:pt x="11709" y="11676"/>
                      <a:pt x="14178" y="11175"/>
                    </a:cubicBezTo>
                    <a:cubicBezTo>
                      <a:pt x="16646" y="10742"/>
                      <a:pt x="19114" y="9908"/>
                      <a:pt x="21316" y="8740"/>
                    </a:cubicBezTo>
                    <a:cubicBezTo>
                      <a:pt x="23551" y="7606"/>
                      <a:pt x="25519" y="6205"/>
                      <a:pt x="27320" y="4671"/>
                    </a:cubicBezTo>
                    <a:lnTo>
                      <a:pt x="23918" y="1"/>
                    </a:ln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67" name="Google Shape;267;p32"/>
              <p:cNvSpPr/>
              <p:nvPr/>
            </p:nvSpPr>
            <p:spPr>
              <a:xfrm>
                <a:off x="9863675" y="4397000"/>
                <a:ext cx="263550" cy="83425"/>
              </a:xfrm>
              <a:custGeom>
                <a:avLst/>
                <a:gdLst/>
                <a:ahLst/>
                <a:cxnLst/>
                <a:rect l="l" t="t" r="r" b="b"/>
                <a:pathLst>
                  <a:path w="10542" h="3337" extrusionOk="0">
                    <a:moveTo>
                      <a:pt x="2002" y="0"/>
                    </a:moveTo>
                    <a:lnTo>
                      <a:pt x="2020" y="4"/>
                    </a:lnTo>
                    <a:lnTo>
                      <a:pt x="2020" y="4"/>
                    </a:lnTo>
                    <a:cubicBezTo>
                      <a:pt x="2025" y="3"/>
                      <a:pt x="2030" y="1"/>
                      <a:pt x="2035" y="0"/>
                    </a:cubicBezTo>
                    <a:close/>
                    <a:moveTo>
                      <a:pt x="2020" y="4"/>
                    </a:moveTo>
                    <a:cubicBezTo>
                      <a:pt x="1227" y="175"/>
                      <a:pt x="632" y="739"/>
                      <a:pt x="334" y="1401"/>
                    </a:cubicBezTo>
                    <a:cubicBezTo>
                      <a:pt x="67" y="1968"/>
                      <a:pt x="1" y="2636"/>
                      <a:pt x="34" y="3336"/>
                    </a:cubicBezTo>
                    <a:lnTo>
                      <a:pt x="10541" y="3336"/>
                    </a:lnTo>
                    <a:cubicBezTo>
                      <a:pt x="9474" y="1688"/>
                      <a:pt x="7429" y="571"/>
                      <a:pt x="5658" y="571"/>
                    </a:cubicBezTo>
                    <a:cubicBezTo>
                      <a:pt x="5493" y="571"/>
                      <a:pt x="5330" y="581"/>
                      <a:pt x="5171" y="601"/>
                    </a:cubicBezTo>
                    <a:lnTo>
                      <a:pt x="2020" y="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68" name="Google Shape;268;p32"/>
              <p:cNvSpPr/>
              <p:nvPr/>
            </p:nvSpPr>
            <p:spPr>
              <a:xfrm>
                <a:off x="9775275" y="3867450"/>
                <a:ext cx="256875" cy="544575"/>
              </a:xfrm>
              <a:custGeom>
                <a:avLst/>
                <a:gdLst/>
                <a:ahLst/>
                <a:cxnLst/>
                <a:rect l="l" t="t" r="r" b="b"/>
                <a:pathLst>
                  <a:path w="10275" h="21783" extrusionOk="0">
                    <a:moveTo>
                      <a:pt x="8974" y="1"/>
                    </a:moveTo>
                    <a:lnTo>
                      <a:pt x="1" y="3069"/>
                    </a:lnTo>
                    <a:cubicBezTo>
                      <a:pt x="1268" y="5738"/>
                      <a:pt x="2202" y="8773"/>
                      <a:pt x="2903" y="11942"/>
                    </a:cubicBezTo>
                    <a:cubicBezTo>
                      <a:pt x="3603" y="15145"/>
                      <a:pt x="4104" y="18447"/>
                      <a:pt x="4471" y="21783"/>
                    </a:cubicBezTo>
                    <a:lnTo>
                      <a:pt x="9708" y="21783"/>
                    </a:lnTo>
                    <a:cubicBezTo>
                      <a:pt x="10041" y="18280"/>
                      <a:pt x="10275" y="14744"/>
                      <a:pt x="10208" y="11142"/>
                    </a:cubicBezTo>
                    <a:cubicBezTo>
                      <a:pt x="10175" y="7539"/>
                      <a:pt x="9874" y="3837"/>
                      <a:pt x="8974" y="1"/>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69" name="Google Shape;269;p32"/>
              <p:cNvSpPr/>
              <p:nvPr/>
            </p:nvSpPr>
            <p:spPr>
              <a:xfrm>
                <a:off x="9334975" y="4303325"/>
                <a:ext cx="188475" cy="227125"/>
              </a:xfrm>
              <a:custGeom>
                <a:avLst/>
                <a:gdLst/>
                <a:ahLst/>
                <a:cxnLst/>
                <a:rect l="l" t="t" r="r" b="b"/>
                <a:pathLst>
                  <a:path w="7539" h="9085" extrusionOk="0">
                    <a:moveTo>
                      <a:pt x="2596" y="1"/>
                    </a:moveTo>
                    <a:cubicBezTo>
                      <a:pt x="2340" y="1"/>
                      <a:pt x="2070" y="46"/>
                      <a:pt x="1768" y="111"/>
                    </a:cubicBezTo>
                    <a:cubicBezTo>
                      <a:pt x="1101" y="212"/>
                      <a:pt x="567" y="578"/>
                      <a:pt x="0" y="1146"/>
                    </a:cubicBezTo>
                    <a:lnTo>
                      <a:pt x="6805" y="9085"/>
                    </a:lnTo>
                    <a:cubicBezTo>
                      <a:pt x="7539" y="7217"/>
                      <a:pt x="6672" y="4448"/>
                      <a:pt x="5304" y="3147"/>
                    </a:cubicBezTo>
                    <a:lnTo>
                      <a:pt x="3736" y="412"/>
                    </a:lnTo>
                    <a:cubicBezTo>
                      <a:pt x="3351" y="108"/>
                      <a:pt x="2991" y="1"/>
                      <a:pt x="2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70" name="Google Shape;270;p32"/>
              <p:cNvSpPr/>
              <p:nvPr/>
            </p:nvSpPr>
            <p:spPr>
              <a:xfrm>
                <a:off x="9424200" y="3903300"/>
                <a:ext cx="303575" cy="521250"/>
              </a:xfrm>
              <a:custGeom>
                <a:avLst/>
                <a:gdLst/>
                <a:ahLst/>
                <a:cxnLst/>
                <a:rect l="l" t="t" r="r" b="b"/>
                <a:pathLst>
                  <a:path w="12143" h="20850" extrusionOk="0">
                    <a:moveTo>
                      <a:pt x="12042" y="1"/>
                    </a:moveTo>
                    <a:lnTo>
                      <a:pt x="12042" y="34"/>
                    </a:lnTo>
                    <a:lnTo>
                      <a:pt x="2669" y="1335"/>
                    </a:lnTo>
                    <a:cubicBezTo>
                      <a:pt x="3436" y="4204"/>
                      <a:pt x="3803" y="7006"/>
                      <a:pt x="3436" y="9641"/>
                    </a:cubicBezTo>
                    <a:cubicBezTo>
                      <a:pt x="3103" y="12210"/>
                      <a:pt x="1968" y="14778"/>
                      <a:pt x="0" y="16446"/>
                    </a:cubicBezTo>
                    <a:lnTo>
                      <a:pt x="2836" y="20849"/>
                    </a:lnTo>
                    <a:cubicBezTo>
                      <a:pt x="4670" y="19882"/>
                      <a:pt x="6271" y="18481"/>
                      <a:pt x="7539" y="16913"/>
                    </a:cubicBezTo>
                    <a:cubicBezTo>
                      <a:pt x="8840" y="15312"/>
                      <a:pt x="9841" y="13477"/>
                      <a:pt x="10541" y="11576"/>
                    </a:cubicBezTo>
                    <a:cubicBezTo>
                      <a:pt x="11242" y="9674"/>
                      <a:pt x="11675" y="7706"/>
                      <a:pt x="11875" y="5738"/>
                    </a:cubicBezTo>
                    <a:cubicBezTo>
                      <a:pt x="12109" y="3804"/>
                      <a:pt x="12142" y="1869"/>
                      <a:pt x="12042" y="1"/>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71" name="Google Shape;271;p32"/>
              <p:cNvSpPr/>
              <p:nvPr/>
            </p:nvSpPr>
            <p:spPr>
              <a:xfrm>
                <a:off x="9401675" y="3193200"/>
                <a:ext cx="734725" cy="939200"/>
              </a:xfrm>
              <a:custGeom>
                <a:avLst/>
                <a:gdLst/>
                <a:ahLst/>
                <a:cxnLst/>
                <a:rect l="l" t="t" r="r" b="b"/>
                <a:pathLst>
                  <a:path w="29389" h="37568" extrusionOk="0">
                    <a:moveTo>
                      <a:pt x="12590" y="1"/>
                    </a:moveTo>
                    <a:cubicBezTo>
                      <a:pt x="11836" y="1"/>
                      <a:pt x="11084" y="49"/>
                      <a:pt x="10341" y="151"/>
                    </a:cubicBezTo>
                    <a:cubicBezTo>
                      <a:pt x="8240" y="452"/>
                      <a:pt x="6172" y="1219"/>
                      <a:pt x="4471" y="2453"/>
                    </a:cubicBezTo>
                    <a:cubicBezTo>
                      <a:pt x="1935" y="7290"/>
                      <a:pt x="901" y="13027"/>
                      <a:pt x="468" y="18565"/>
                    </a:cubicBezTo>
                    <a:cubicBezTo>
                      <a:pt x="1" y="24269"/>
                      <a:pt x="1" y="30039"/>
                      <a:pt x="468" y="35743"/>
                    </a:cubicBezTo>
                    <a:cubicBezTo>
                      <a:pt x="4946" y="37048"/>
                      <a:pt x="9573" y="37568"/>
                      <a:pt x="14257" y="37568"/>
                    </a:cubicBezTo>
                    <a:cubicBezTo>
                      <a:pt x="19272" y="37568"/>
                      <a:pt x="24352" y="36973"/>
                      <a:pt x="29388" y="36110"/>
                    </a:cubicBezTo>
                    <a:cubicBezTo>
                      <a:pt x="28121" y="26971"/>
                      <a:pt x="25552" y="17997"/>
                      <a:pt x="21716" y="9591"/>
                    </a:cubicBezTo>
                    <a:cubicBezTo>
                      <a:pt x="20248" y="6322"/>
                      <a:pt x="18547" y="3087"/>
                      <a:pt x="16212" y="351"/>
                    </a:cubicBezTo>
                    <a:cubicBezTo>
                      <a:pt x="15020" y="125"/>
                      <a:pt x="13802" y="1"/>
                      <a:pt x="12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72" name="Google Shape;272;p32"/>
              <p:cNvSpPr/>
              <p:nvPr/>
            </p:nvSpPr>
            <p:spPr>
              <a:xfrm>
                <a:off x="9144000" y="2337125"/>
                <a:ext cx="947375" cy="913075"/>
              </a:xfrm>
              <a:custGeom>
                <a:avLst/>
                <a:gdLst/>
                <a:ahLst/>
                <a:cxnLst/>
                <a:rect l="l" t="t" r="r" b="b"/>
                <a:pathLst>
                  <a:path w="37895" h="36523" extrusionOk="0">
                    <a:moveTo>
                      <a:pt x="18170" y="0"/>
                    </a:moveTo>
                    <a:cubicBezTo>
                      <a:pt x="14962" y="0"/>
                      <a:pt x="11799" y="1122"/>
                      <a:pt x="9140" y="2905"/>
                    </a:cubicBezTo>
                    <a:cubicBezTo>
                      <a:pt x="4370" y="6141"/>
                      <a:pt x="1134" y="11578"/>
                      <a:pt x="567" y="17315"/>
                    </a:cubicBezTo>
                    <a:cubicBezTo>
                      <a:pt x="0" y="23053"/>
                      <a:pt x="2135" y="29024"/>
                      <a:pt x="6205" y="33093"/>
                    </a:cubicBezTo>
                    <a:cubicBezTo>
                      <a:pt x="7205" y="34094"/>
                      <a:pt x="8306" y="34961"/>
                      <a:pt x="9540" y="35629"/>
                    </a:cubicBezTo>
                    <a:cubicBezTo>
                      <a:pt x="10683" y="36248"/>
                      <a:pt x="11980" y="36523"/>
                      <a:pt x="13301" y="36523"/>
                    </a:cubicBezTo>
                    <a:cubicBezTo>
                      <a:pt x="15604" y="36523"/>
                      <a:pt x="17976" y="35688"/>
                      <a:pt x="19714" y="34394"/>
                    </a:cubicBezTo>
                    <a:lnTo>
                      <a:pt x="23350" y="33761"/>
                    </a:lnTo>
                    <a:cubicBezTo>
                      <a:pt x="24530" y="34439"/>
                      <a:pt x="25883" y="34758"/>
                      <a:pt x="27248" y="34758"/>
                    </a:cubicBezTo>
                    <a:cubicBezTo>
                      <a:pt x="28700" y="34758"/>
                      <a:pt x="30167" y="34398"/>
                      <a:pt x="31456" y="33727"/>
                    </a:cubicBezTo>
                    <a:cubicBezTo>
                      <a:pt x="33925" y="32426"/>
                      <a:pt x="35793" y="30058"/>
                      <a:pt x="36760" y="27423"/>
                    </a:cubicBezTo>
                    <a:cubicBezTo>
                      <a:pt x="37727" y="24754"/>
                      <a:pt x="37894" y="21885"/>
                      <a:pt x="37594" y="19083"/>
                    </a:cubicBezTo>
                    <a:cubicBezTo>
                      <a:pt x="37060" y="14580"/>
                      <a:pt x="35326" y="10244"/>
                      <a:pt x="32457" y="6741"/>
                    </a:cubicBezTo>
                    <a:cubicBezTo>
                      <a:pt x="31823" y="6007"/>
                      <a:pt x="31156" y="5307"/>
                      <a:pt x="30322" y="4873"/>
                    </a:cubicBezTo>
                    <a:cubicBezTo>
                      <a:pt x="29873" y="4666"/>
                      <a:pt x="29370" y="4539"/>
                      <a:pt x="28879" y="4539"/>
                    </a:cubicBezTo>
                    <a:cubicBezTo>
                      <a:pt x="28421" y="4539"/>
                      <a:pt x="27973" y="4649"/>
                      <a:pt x="27587" y="4907"/>
                    </a:cubicBezTo>
                    <a:lnTo>
                      <a:pt x="27186" y="4039"/>
                    </a:lnTo>
                    <a:cubicBezTo>
                      <a:pt x="25085" y="1504"/>
                      <a:pt x="21749" y="103"/>
                      <a:pt x="18447" y="3"/>
                    </a:cubicBezTo>
                    <a:cubicBezTo>
                      <a:pt x="18355" y="1"/>
                      <a:pt x="18262" y="0"/>
                      <a:pt x="18170"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73" name="Google Shape;273;p32"/>
              <p:cNvSpPr/>
              <p:nvPr/>
            </p:nvSpPr>
            <p:spPr>
              <a:xfrm>
                <a:off x="9534275" y="2961450"/>
                <a:ext cx="241875" cy="324200"/>
              </a:xfrm>
              <a:custGeom>
                <a:avLst/>
                <a:gdLst/>
                <a:ahLst/>
                <a:cxnLst/>
                <a:rect l="l" t="t" r="r" b="b"/>
                <a:pathLst>
                  <a:path w="9675" h="12968" extrusionOk="0">
                    <a:moveTo>
                      <a:pt x="4568" y="1"/>
                    </a:moveTo>
                    <a:cubicBezTo>
                      <a:pt x="4469" y="1"/>
                      <a:pt x="4370" y="5"/>
                      <a:pt x="4270" y="15"/>
                    </a:cubicBezTo>
                    <a:cubicBezTo>
                      <a:pt x="1768" y="248"/>
                      <a:pt x="0" y="3317"/>
                      <a:pt x="301" y="6886"/>
                    </a:cubicBezTo>
                    <a:cubicBezTo>
                      <a:pt x="590" y="10331"/>
                      <a:pt x="2744" y="12968"/>
                      <a:pt x="5143" y="12968"/>
                    </a:cubicBezTo>
                    <a:cubicBezTo>
                      <a:pt x="5230" y="12968"/>
                      <a:pt x="5317" y="12964"/>
                      <a:pt x="5404" y="12957"/>
                    </a:cubicBezTo>
                    <a:cubicBezTo>
                      <a:pt x="7906" y="12724"/>
                      <a:pt x="9674" y="9655"/>
                      <a:pt x="9340" y="6086"/>
                    </a:cubicBezTo>
                    <a:cubicBezTo>
                      <a:pt x="9052" y="2659"/>
                      <a:pt x="6950" y="1"/>
                      <a:pt x="4568" y="1"/>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74" name="Google Shape;274;p32"/>
              <p:cNvSpPr/>
              <p:nvPr/>
            </p:nvSpPr>
            <p:spPr>
              <a:xfrm>
                <a:off x="9534275" y="2961450"/>
                <a:ext cx="241875" cy="324200"/>
              </a:xfrm>
              <a:custGeom>
                <a:avLst/>
                <a:gdLst/>
                <a:ahLst/>
                <a:cxnLst/>
                <a:rect l="l" t="t" r="r" b="b"/>
                <a:pathLst>
                  <a:path w="9675" h="12968" extrusionOk="0">
                    <a:moveTo>
                      <a:pt x="4568" y="1"/>
                    </a:moveTo>
                    <a:cubicBezTo>
                      <a:pt x="4469" y="1"/>
                      <a:pt x="4370" y="5"/>
                      <a:pt x="4270" y="15"/>
                    </a:cubicBezTo>
                    <a:cubicBezTo>
                      <a:pt x="1768" y="248"/>
                      <a:pt x="0" y="3317"/>
                      <a:pt x="301" y="6886"/>
                    </a:cubicBezTo>
                    <a:cubicBezTo>
                      <a:pt x="590" y="10331"/>
                      <a:pt x="2744" y="12968"/>
                      <a:pt x="5143" y="12968"/>
                    </a:cubicBezTo>
                    <a:cubicBezTo>
                      <a:pt x="5230" y="12968"/>
                      <a:pt x="5317" y="12964"/>
                      <a:pt x="5404" y="12957"/>
                    </a:cubicBezTo>
                    <a:cubicBezTo>
                      <a:pt x="7906" y="12724"/>
                      <a:pt x="9674" y="9655"/>
                      <a:pt x="9340" y="6086"/>
                    </a:cubicBezTo>
                    <a:cubicBezTo>
                      <a:pt x="9052" y="2659"/>
                      <a:pt x="6950" y="1"/>
                      <a:pt x="4568" y="1"/>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75" name="Google Shape;275;p32"/>
              <p:cNvSpPr/>
              <p:nvPr/>
            </p:nvSpPr>
            <p:spPr>
              <a:xfrm>
                <a:off x="9282425" y="2369375"/>
                <a:ext cx="685525" cy="832275"/>
              </a:xfrm>
              <a:custGeom>
                <a:avLst/>
                <a:gdLst/>
                <a:ahLst/>
                <a:cxnLst/>
                <a:rect l="l" t="t" r="r" b="b"/>
                <a:pathLst>
                  <a:path w="27421" h="33291" extrusionOk="0">
                    <a:moveTo>
                      <a:pt x="13381" y="0"/>
                    </a:moveTo>
                    <a:cubicBezTo>
                      <a:pt x="13015" y="0"/>
                      <a:pt x="12647" y="16"/>
                      <a:pt x="12276" y="47"/>
                    </a:cubicBezTo>
                    <a:cubicBezTo>
                      <a:pt x="5204" y="681"/>
                      <a:pt x="1" y="6886"/>
                      <a:pt x="634" y="13924"/>
                    </a:cubicBezTo>
                    <a:lnTo>
                      <a:pt x="1302" y="21629"/>
                    </a:lnTo>
                    <a:cubicBezTo>
                      <a:pt x="1900" y="28278"/>
                      <a:pt x="7470" y="33290"/>
                      <a:pt x="14018" y="33290"/>
                    </a:cubicBezTo>
                    <a:cubicBezTo>
                      <a:pt x="14402" y="33290"/>
                      <a:pt x="14789" y="33273"/>
                      <a:pt x="15178" y="33238"/>
                    </a:cubicBezTo>
                    <a:cubicBezTo>
                      <a:pt x="22216" y="32637"/>
                      <a:pt x="27420" y="26433"/>
                      <a:pt x="26820" y="19395"/>
                    </a:cubicBezTo>
                    <a:lnTo>
                      <a:pt x="26119" y="11689"/>
                    </a:lnTo>
                    <a:cubicBezTo>
                      <a:pt x="25550" y="5021"/>
                      <a:pt x="19952" y="0"/>
                      <a:pt x="13381" y="0"/>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76" name="Google Shape;276;p32"/>
              <p:cNvSpPr/>
              <p:nvPr/>
            </p:nvSpPr>
            <p:spPr>
              <a:xfrm>
                <a:off x="9181525" y="2827750"/>
                <a:ext cx="217675" cy="211825"/>
              </a:xfrm>
              <a:custGeom>
                <a:avLst/>
                <a:gdLst/>
                <a:ahLst/>
                <a:cxnLst/>
                <a:rect l="l" t="t" r="r" b="b"/>
                <a:pathLst>
                  <a:path w="8707" h="8473" extrusionOk="0">
                    <a:moveTo>
                      <a:pt x="6996" y="998"/>
                    </a:moveTo>
                    <a:lnTo>
                      <a:pt x="6996" y="998"/>
                    </a:lnTo>
                    <a:cubicBezTo>
                      <a:pt x="7010" y="1007"/>
                      <a:pt x="7025" y="1017"/>
                      <a:pt x="7039" y="1026"/>
                    </a:cubicBezTo>
                    <a:lnTo>
                      <a:pt x="7026" y="1026"/>
                    </a:lnTo>
                    <a:cubicBezTo>
                      <a:pt x="7016" y="1017"/>
                      <a:pt x="7006" y="1007"/>
                      <a:pt x="6996" y="998"/>
                    </a:cubicBezTo>
                    <a:close/>
                    <a:moveTo>
                      <a:pt x="7735" y="1789"/>
                    </a:moveTo>
                    <a:cubicBezTo>
                      <a:pt x="7736" y="1790"/>
                      <a:pt x="7738" y="1792"/>
                      <a:pt x="7739" y="1793"/>
                    </a:cubicBezTo>
                    <a:cubicBezTo>
                      <a:pt x="7740" y="1795"/>
                      <a:pt x="7741" y="1797"/>
                      <a:pt x="7742" y="1799"/>
                    </a:cubicBezTo>
                    <a:lnTo>
                      <a:pt x="7742" y="1799"/>
                    </a:lnTo>
                    <a:cubicBezTo>
                      <a:pt x="7740" y="1795"/>
                      <a:pt x="7737" y="1792"/>
                      <a:pt x="7735" y="1789"/>
                    </a:cubicBezTo>
                    <a:close/>
                    <a:moveTo>
                      <a:pt x="4062" y="1"/>
                    </a:moveTo>
                    <a:cubicBezTo>
                      <a:pt x="3642" y="1"/>
                      <a:pt x="3232" y="82"/>
                      <a:pt x="2802" y="259"/>
                    </a:cubicBezTo>
                    <a:cubicBezTo>
                      <a:pt x="2502" y="426"/>
                      <a:pt x="2169" y="593"/>
                      <a:pt x="1835" y="759"/>
                    </a:cubicBezTo>
                    <a:cubicBezTo>
                      <a:pt x="1268" y="1193"/>
                      <a:pt x="801" y="1760"/>
                      <a:pt x="467" y="2394"/>
                    </a:cubicBezTo>
                    <a:cubicBezTo>
                      <a:pt x="367" y="2761"/>
                      <a:pt x="267" y="3094"/>
                      <a:pt x="134" y="3461"/>
                    </a:cubicBezTo>
                    <a:cubicBezTo>
                      <a:pt x="0" y="4195"/>
                      <a:pt x="67" y="4962"/>
                      <a:pt x="334" y="5696"/>
                    </a:cubicBezTo>
                    <a:lnTo>
                      <a:pt x="868" y="6664"/>
                    </a:lnTo>
                    <a:cubicBezTo>
                      <a:pt x="1101" y="6964"/>
                      <a:pt x="1335" y="7231"/>
                      <a:pt x="1602" y="7464"/>
                    </a:cubicBezTo>
                    <a:lnTo>
                      <a:pt x="1602" y="7497"/>
                    </a:lnTo>
                    <a:cubicBezTo>
                      <a:pt x="1722" y="7570"/>
                      <a:pt x="2001" y="7748"/>
                      <a:pt x="2082" y="7789"/>
                    </a:cubicBezTo>
                    <a:lnTo>
                      <a:pt x="2082" y="7789"/>
                    </a:lnTo>
                    <a:cubicBezTo>
                      <a:pt x="2176" y="7860"/>
                      <a:pt x="2420" y="8018"/>
                      <a:pt x="2536" y="8065"/>
                    </a:cubicBezTo>
                    <a:cubicBezTo>
                      <a:pt x="3334" y="8378"/>
                      <a:pt x="3669" y="8472"/>
                      <a:pt x="4353" y="8472"/>
                    </a:cubicBezTo>
                    <a:cubicBezTo>
                      <a:pt x="4470" y="8472"/>
                      <a:pt x="4596" y="8470"/>
                      <a:pt x="4737" y="8465"/>
                    </a:cubicBezTo>
                    <a:lnTo>
                      <a:pt x="4770" y="8465"/>
                    </a:lnTo>
                    <a:cubicBezTo>
                      <a:pt x="5137" y="8431"/>
                      <a:pt x="5504" y="8331"/>
                      <a:pt x="5871" y="8231"/>
                    </a:cubicBezTo>
                    <a:cubicBezTo>
                      <a:pt x="6238" y="8065"/>
                      <a:pt x="6538" y="7898"/>
                      <a:pt x="6872" y="7698"/>
                    </a:cubicBezTo>
                    <a:cubicBezTo>
                      <a:pt x="7339" y="7397"/>
                      <a:pt x="7706" y="6997"/>
                      <a:pt x="7939" y="6530"/>
                    </a:cubicBezTo>
                    <a:cubicBezTo>
                      <a:pt x="8273" y="6096"/>
                      <a:pt x="8473" y="5596"/>
                      <a:pt x="8573" y="5029"/>
                    </a:cubicBezTo>
                    <a:cubicBezTo>
                      <a:pt x="8707" y="4462"/>
                      <a:pt x="8673" y="3895"/>
                      <a:pt x="8506" y="3361"/>
                    </a:cubicBezTo>
                    <a:cubicBezTo>
                      <a:pt x="8440" y="2794"/>
                      <a:pt x="8206" y="2294"/>
                      <a:pt x="7873" y="1827"/>
                    </a:cubicBezTo>
                    <a:cubicBezTo>
                      <a:pt x="7639" y="1560"/>
                      <a:pt x="7372" y="1293"/>
                      <a:pt x="7139" y="1026"/>
                    </a:cubicBezTo>
                    <a:cubicBezTo>
                      <a:pt x="6793" y="741"/>
                      <a:pt x="6409" y="518"/>
                      <a:pt x="6004" y="358"/>
                    </a:cubicBezTo>
                    <a:lnTo>
                      <a:pt x="6004" y="358"/>
                    </a:lnTo>
                    <a:cubicBezTo>
                      <a:pt x="5523" y="117"/>
                      <a:pt x="5012" y="25"/>
                      <a:pt x="4470" y="25"/>
                    </a:cubicBezTo>
                    <a:cubicBezTo>
                      <a:pt x="4333" y="9"/>
                      <a:pt x="4197" y="1"/>
                      <a:pt x="4062" y="1"/>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77" name="Google Shape;277;p32"/>
              <p:cNvSpPr/>
              <p:nvPr/>
            </p:nvSpPr>
            <p:spPr>
              <a:xfrm>
                <a:off x="9219050" y="2879700"/>
                <a:ext cx="109275" cy="112275"/>
              </a:xfrm>
              <a:custGeom>
                <a:avLst/>
                <a:gdLst/>
                <a:ahLst/>
                <a:cxnLst/>
                <a:rect l="l" t="t" r="r" b="b"/>
                <a:pathLst>
                  <a:path w="4371" h="4491" extrusionOk="0">
                    <a:moveTo>
                      <a:pt x="2969" y="2251"/>
                    </a:moveTo>
                    <a:cubicBezTo>
                      <a:pt x="2969" y="2251"/>
                      <a:pt x="2936" y="2317"/>
                      <a:pt x="2936" y="2317"/>
                    </a:cubicBezTo>
                    <a:cubicBezTo>
                      <a:pt x="2936" y="2319"/>
                      <a:pt x="2936" y="2321"/>
                      <a:pt x="2936" y="2323"/>
                    </a:cubicBezTo>
                    <a:lnTo>
                      <a:pt x="2936" y="2323"/>
                    </a:lnTo>
                    <a:cubicBezTo>
                      <a:pt x="2948" y="2309"/>
                      <a:pt x="2969" y="2269"/>
                      <a:pt x="2969" y="2251"/>
                    </a:cubicBezTo>
                    <a:close/>
                    <a:moveTo>
                      <a:pt x="2292" y="1"/>
                    </a:moveTo>
                    <a:cubicBezTo>
                      <a:pt x="2205" y="1"/>
                      <a:pt x="2119" y="6"/>
                      <a:pt x="2035" y="16"/>
                    </a:cubicBezTo>
                    <a:cubicBezTo>
                      <a:pt x="968" y="116"/>
                      <a:pt x="0" y="850"/>
                      <a:pt x="0" y="1984"/>
                    </a:cubicBezTo>
                    <a:cubicBezTo>
                      <a:pt x="0" y="2233"/>
                      <a:pt x="263" y="2454"/>
                      <a:pt x="516" y="2454"/>
                    </a:cubicBezTo>
                    <a:cubicBezTo>
                      <a:pt x="533" y="2454"/>
                      <a:pt x="550" y="2453"/>
                      <a:pt x="568" y="2451"/>
                    </a:cubicBezTo>
                    <a:cubicBezTo>
                      <a:pt x="868" y="2417"/>
                      <a:pt x="1035" y="2184"/>
                      <a:pt x="1035" y="1884"/>
                    </a:cubicBezTo>
                    <a:lnTo>
                      <a:pt x="1035" y="1850"/>
                    </a:lnTo>
                    <a:cubicBezTo>
                      <a:pt x="1068" y="1817"/>
                      <a:pt x="1068" y="1784"/>
                      <a:pt x="1068" y="1750"/>
                    </a:cubicBezTo>
                    <a:cubicBezTo>
                      <a:pt x="1078" y="1721"/>
                      <a:pt x="1079" y="1711"/>
                      <a:pt x="1076" y="1711"/>
                    </a:cubicBezTo>
                    <a:cubicBezTo>
                      <a:pt x="1072" y="1711"/>
                      <a:pt x="1059" y="1736"/>
                      <a:pt x="1058" y="1736"/>
                    </a:cubicBezTo>
                    <a:cubicBezTo>
                      <a:pt x="1058" y="1736"/>
                      <a:pt x="1061" y="1731"/>
                      <a:pt x="1068" y="1717"/>
                    </a:cubicBezTo>
                    <a:cubicBezTo>
                      <a:pt x="1101" y="1683"/>
                      <a:pt x="1101" y="1650"/>
                      <a:pt x="1135" y="1583"/>
                    </a:cubicBezTo>
                    <a:lnTo>
                      <a:pt x="1201" y="1483"/>
                    </a:lnTo>
                    <a:lnTo>
                      <a:pt x="1301" y="1383"/>
                    </a:lnTo>
                    <a:cubicBezTo>
                      <a:pt x="1311" y="1365"/>
                      <a:pt x="1310" y="1359"/>
                      <a:pt x="1305" y="1359"/>
                    </a:cubicBezTo>
                    <a:cubicBezTo>
                      <a:pt x="1297" y="1359"/>
                      <a:pt x="1279" y="1374"/>
                      <a:pt x="1278" y="1374"/>
                    </a:cubicBezTo>
                    <a:cubicBezTo>
                      <a:pt x="1277" y="1374"/>
                      <a:pt x="1283" y="1368"/>
                      <a:pt x="1301" y="1350"/>
                    </a:cubicBezTo>
                    <a:cubicBezTo>
                      <a:pt x="1568" y="1150"/>
                      <a:pt x="1835" y="1083"/>
                      <a:pt x="2169" y="1050"/>
                    </a:cubicBezTo>
                    <a:lnTo>
                      <a:pt x="2502" y="1050"/>
                    </a:lnTo>
                    <a:cubicBezTo>
                      <a:pt x="2548" y="1073"/>
                      <a:pt x="2594" y="1080"/>
                      <a:pt x="2640" y="1093"/>
                    </a:cubicBezTo>
                    <a:lnTo>
                      <a:pt x="2640" y="1093"/>
                    </a:lnTo>
                    <a:cubicBezTo>
                      <a:pt x="2241" y="1345"/>
                      <a:pt x="1942" y="1755"/>
                      <a:pt x="1868" y="2217"/>
                    </a:cubicBezTo>
                    <a:cubicBezTo>
                      <a:pt x="1768" y="2884"/>
                      <a:pt x="1969" y="3551"/>
                      <a:pt x="2469" y="3985"/>
                    </a:cubicBezTo>
                    <a:cubicBezTo>
                      <a:pt x="2802" y="4319"/>
                      <a:pt x="3269" y="4452"/>
                      <a:pt x="3703" y="4485"/>
                    </a:cubicBezTo>
                    <a:cubicBezTo>
                      <a:pt x="3733" y="4489"/>
                      <a:pt x="3763" y="4490"/>
                      <a:pt x="3792" y="4490"/>
                    </a:cubicBezTo>
                    <a:cubicBezTo>
                      <a:pt x="4055" y="4490"/>
                      <a:pt x="4277" y="4355"/>
                      <a:pt x="4337" y="4085"/>
                    </a:cubicBezTo>
                    <a:cubicBezTo>
                      <a:pt x="4370" y="3818"/>
                      <a:pt x="4170" y="3485"/>
                      <a:pt x="3903" y="3451"/>
                    </a:cubicBezTo>
                    <a:cubicBezTo>
                      <a:pt x="3770" y="3451"/>
                      <a:pt x="3670" y="3451"/>
                      <a:pt x="3570" y="3418"/>
                    </a:cubicBezTo>
                    <a:cubicBezTo>
                      <a:pt x="3523" y="3418"/>
                      <a:pt x="3493" y="3402"/>
                      <a:pt x="3468" y="3392"/>
                    </a:cubicBezTo>
                    <a:lnTo>
                      <a:pt x="3468" y="3392"/>
                    </a:lnTo>
                    <a:cubicBezTo>
                      <a:pt x="3451" y="3384"/>
                      <a:pt x="3419" y="3367"/>
                      <a:pt x="3403" y="3351"/>
                    </a:cubicBezTo>
                    <a:cubicBezTo>
                      <a:pt x="3370" y="3351"/>
                      <a:pt x="3303" y="3318"/>
                      <a:pt x="3269" y="3285"/>
                    </a:cubicBezTo>
                    <a:cubicBezTo>
                      <a:pt x="3254" y="3280"/>
                      <a:pt x="3245" y="3278"/>
                      <a:pt x="3241" y="3278"/>
                    </a:cubicBezTo>
                    <a:cubicBezTo>
                      <a:pt x="3233" y="3278"/>
                      <a:pt x="3236" y="3283"/>
                      <a:pt x="3243" y="3289"/>
                    </a:cubicBezTo>
                    <a:lnTo>
                      <a:pt x="3243" y="3289"/>
                    </a:lnTo>
                    <a:cubicBezTo>
                      <a:pt x="3241" y="3288"/>
                      <a:pt x="3239" y="3286"/>
                      <a:pt x="3236" y="3285"/>
                    </a:cubicBezTo>
                    <a:cubicBezTo>
                      <a:pt x="3203" y="3251"/>
                      <a:pt x="3136" y="3218"/>
                      <a:pt x="3103" y="3151"/>
                    </a:cubicBezTo>
                    <a:lnTo>
                      <a:pt x="3103" y="3151"/>
                    </a:lnTo>
                    <a:cubicBezTo>
                      <a:pt x="3090" y="3139"/>
                      <a:pt x="3078" y="3126"/>
                      <a:pt x="3069" y="3118"/>
                    </a:cubicBezTo>
                    <a:cubicBezTo>
                      <a:pt x="3069" y="3118"/>
                      <a:pt x="3036" y="3084"/>
                      <a:pt x="3036" y="3051"/>
                    </a:cubicBezTo>
                    <a:cubicBezTo>
                      <a:pt x="3003" y="3051"/>
                      <a:pt x="3003" y="2984"/>
                      <a:pt x="2969" y="2984"/>
                    </a:cubicBezTo>
                    <a:cubicBezTo>
                      <a:pt x="2969" y="2963"/>
                      <a:pt x="2955" y="2884"/>
                      <a:pt x="2936" y="2832"/>
                    </a:cubicBezTo>
                    <a:lnTo>
                      <a:pt x="2936" y="2832"/>
                    </a:lnTo>
                    <a:cubicBezTo>
                      <a:pt x="2936" y="2828"/>
                      <a:pt x="2936" y="2823"/>
                      <a:pt x="2936" y="2818"/>
                    </a:cubicBezTo>
                    <a:lnTo>
                      <a:pt x="2903" y="2718"/>
                    </a:lnTo>
                    <a:cubicBezTo>
                      <a:pt x="2903" y="2662"/>
                      <a:pt x="2903" y="2606"/>
                      <a:pt x="2903" y="2551"/>
                    </a:cubicBezTo>
                    <a:cubicBezTo>
                      <a:pt x="2924" y="2509"/>
                      <a:pt x="2918" y="2466"/>
                      <a:pt x="2911" y="2466"/>
                    </a:cubicBezTo>
                    <a:cubicBezTo>
                      <a:pt x="2907" y="2466"/>
                      <a:pt x="2903" y="2481"/>
                      <a:pt x="2903" y="2517"/>
                    </a:cubicBezTo>
                    <a:cubicBezTo>
                      <a:pt x="2903" y="2495"/>
                      <a:pt x="2903" y="2473"/>
                      <a:pt x="2903" y="2451"/>
                    </a:cubicBezTo>
                    <a:cubicBezTo>
                      <a:pt x="2903" y="2419"/>
                      <a:pt x="2933" y="2357"/>
                      <a:pt x="2936" y="2323"/>
                    </a:cubicBezTo>
                    <a:lnTo>
                      <a:pt x="2936" y="2323"/>
                    </a:lnTo>
                    <a:cubicBezTo>
                      <a:pt x="2933" y="2326"/>
                      <a:pt x="2931" y="2327"/>
                      <a:pt x="2929" y="2327"/>
                    </a:cubicBezTo>
                    <a:cubicBezTo>
                      <a:pt x="2925" y="2327"/>
                      <a:pt x="2925" y="2316"/>
                      <a:pt x="2936" y="2284"/>
                    </a:cubicBezTo>
                    <a:cubicBezTo>
                      <a:pt x="3003" y="2150"/>
                      <a:pt x="3069" y="2084"/>
                      <a:pt x="3169" y="2017"/>
                    </a:cubicBezTo>
                    <a:cubicBezTo>
                      <a:pt x="3169" y="2017"/>
                      <a:pt x="3239" y="1965"/>
                      <a:pt x="3252" y="1948"/>
                    </a:cubicBezTo>
                    <a:lnTo>
                      <a:pt x="3252" y="1948"/>
                    </a:lnTo>
                    <a:cubicBezTo>
                      <a:pt x="3288" y="1941"/>
                      <a:pt x="3341" y="1917"/>
                      <a:pt x="3370" y="1917"/>
                    </a:cubicBezTo>
                    <a:cubicBezTo>
                      <a:pt x="3403" y="1900"/>
                      <a:pt x="3418" y="1892"/>
                      <a:pt x="3422" y="1888"/>
                    </a:cubicBezTo>
                    <a:lnTo>
                      <a:pt x="3422" y="1888"/>
                    </a:lnTo>
                    <a:cubicBezTo>
                      <a:pt x="3426" y="1887"/>
                      <a:pt x="3431" y="1885"/>
                      <a:pt x="3436" y="1884"/>
                    </a:cubicBezTo>
                    <a:lnTo>
                      <a:pt x="3570" y="1884"/>
                    </a:lnTo>
                    <a:cubicBezTo>
                      <a:pt x="3612" y="1894"/>
                      <a:pt x="3653" y="1899"/>
                      <a:pt x="3692" y="1899"/>
                    </a:cubicBezTo>
                    <a:cubicBezTo>
                      <a:pt x="4022" y="1899"/>
                      <a:pt x="4226" y="1541"/>
                      <a:pt x="4137" y="1183"/>
                    </a:cubicBezTo>
                    <a:cubicBezTo>
                      <a:pt x="3957" y="403"/>
                      <a:pt x="3075" y="1"/>
                      <a:pt x="2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78" name="Google Shape;278;p32"/>
              <p:cNvSpPr/>
              <p:nvPr/>
            </p:nvSpPr>
            <p:spPr>
              <a:xfrm>
                <a:off x="9880350" y="2767350"/>
                <a:ext cx="213525" cy="212975"/>
              </a:xfrm>
              <a:custGeom>
                <a:avLst/>
                <a:gdLst/>
                <a:ahLst/>
                <a:cxnLst/>
                <a:rect l="l" t="t" r="r" b="b"/>
                <a:pathLst>
                  <a:path w="8541" h="8519" extrusionOk="0">
                    <a:moveTo>
                      <a:pt x="4358" y="0"/>
                    </a:moveTo>
                    <a:cubicBezTo>
                      <a:pt x="4207" y="0"/>
                      <a:pt x="4055" y="13"/>
                      <a:pt x="3903" y="40"/>
                    </a:cubicBezTo>
                    <a:cubicBezTo>
                      <a:pt x="3537" y="106"/>
                      <a:pt x="3170" y="207"/>
                      <a:pt x="2803" y="273"/>
                    </a:cubicBezTo>
                    <a:cubicBezTo>
                      <a:pt x="2102" y="540"/>
                      <a:pt x="1502" y="940"/>
                      <a:pt x="1035" y="1507"/>
                    </a:cubicBezTo>
                    <a:cubicBezTo>
                      <a:pt x="835" y="1808"/>
                      <a:pt x="668" y="2108"/>
                      <a:pt x="468" y="2408"/>
                    </a:cubicBezTo>
                    <a:cubicBezTo>
                      <a:pt x="134" y="3109"/>
                      <a:pt x="1" y="3842"/>
                      <a:pt x="67" y="4576"/>
                    </a:cubicBezTo>
                    <a:cubicBezTo>
                      <a:pt x="67" y="4610"/>
                      <a:pt x="67" y="4643"/>
                      <a:pt x="67" y="4676"/>
                    </a:cubicBezTo>
                    <a:cubicBezTo>
                      <a:pt x="101" y="5243"/>
                      <a:pt x="268" y="5777"/>
                      <a:pt x="568" y="6244"/>
                    </a:cubicBezTo>
                    <a:cubicBezTo>
                      <a:pt x="801" y="6745"/>
                      <a:pt x="1135" y="7178"/>
                      <a:pt x="1568" y="7512"/>
                    </a:cubicBezTo>
                    <a:cubicBezTo>
                      <a:pt x="1969" y="7912"/>
                      <a:pt x="2469" y="8146"/>
                      <a:pt x="3003" y="8279"/>
                    </a:cubicBezTo>
                    <a:cubicBezTo>
                      <a:pt x="3369" y="8425"/>
                      <a:pt x="3771" y="8518"/>
                      <a:pt x="4183" y="8518"/>
                    </a:cubicBezTo>
                    <a:cubicBezTo>
                      <a:pt x="4333" y="8518"/>
                      <a:pt x="4485" y="8506"/>
                      <a:pt x="4637" y="8479"/>
                    </a:cubicBezTo>
                    <a:cubicBezTo>
                      <a:pt x="5004" y="8412"/>
                      <a:pt x="5371" y="8312"/>
                      <a:pt x="5738" y="8246"/>
                    </a:cubicBezTo>
                    <a:cubicBezTo>
                      <a:pt x="6439" y="7979"/>
                      <a:pt x="7006" y="7578"/>
                      <a:pt x="7506" y="7011"/>
                    </a:cubicBezTo>
                    <a:cubicBezTo>
                      <a:pt x="7673" y="6711"/>
                      <a:pt x="7873" y="6411"/>
                      <a:pt x="8073" y="6111"/>
                    </a:cubicBezTo>
                    <a:cubicBezTo>
                      <a:pt x="8407" y="5410"/>
                      <a:pt x="8540" y="4676"/>
                      <a:pt x="8473" y="3943"/>
                    </a:cubicBezTo>
                    <a:cubicBezTo>
                      <a:pt x="8473" y="3909"/>
                      <a:pt x="8473" y="3876"/>
                      <a:pt x="8473" y="3842"/>
                    </a:cubicBezTo>
                    <a:cubicBezTo>
                      <a:pt x="8440" y="3275"/>
                      <a:pt x="8273" y="2742"/>
                      <a:pt x="7940" y="2275"/>
                    </a:cubicBezTo>
                    <a:cubicBezTo>
                      <a:pt x="7740" y="1774"/>
                      <a:pt x="7406" y="1341"/>
                      <a:pt x="6972" y="1007"/>
                    </a:cubicBezTo>
                    <a:cubicBezTo>
                      <a:pt x="6539" y="640"/>
                      <a:pt x="6072" y="373"/>
                      <a:pt x="5538" y="240"/>
                    </a:cubicBezTo>
                    <a:cubicBezTo>
                      <a:pt x="5172" y="93"/>
                      <a:pt x="4770" y="0"/>
                      <a:pt x="4358" y="0"/>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79" name="Google Shape;279;p32"/>
              <p:cNvSpPr/>
              <p:nvPr/>
            </p:nvSpPr>
            <p:spPr>
              <a:xfrm>
                <a:off x="9944700" y="2814200"/>
                <a:ext cx="107475" cy="117850"/>
              </a:xfrm>
              <a:custGeom>
                <a:avLst/>
                <a:gdLst/>
                <a:ahLst/>
                <a:cxnLst/>
                <a:rect l="l" t="t" r="r" b="b"/>
                <a:pathLst>
                  <a:path w="4299" h="4714" extrusionOk="0">
                    <a:moveTo>
                      <a:pt x="1435" y="1225"/>
                    </a:moveTo>
                    <a:cubicBezTo>
                      <a:pt x="1438" y="1225"/>
                      <a:pt x="1436" y="1228"/>
                      <a:pt x="1430" y="1235"/>
                    </a:cubicBezTo>
                    <a:cubicBezTo>
                      <a:pt x="1424" y="1235"/>
                      <a:pt x="1420" y="1234"/>
                      <a:pt x="1417" y="1234"/>
                    </a:cubicBezTo>
                    <a:lnTo>
                      <a:pt x="1417" y="1234"/>
                    </a:lnTo>
                    <a:cubicBezTo>
                      <a:pt x="1426" y="1229"/>
                      <a:pt x="1433" y="1225"/>
                      <a:pt x="1435" y="1225"/>
                    </a:cubicBezTo>
                    <a:close/>
                    <a:moveTo>
                      <a:pt x="1329" y="2335"/>
                    </a:moveTo>
                    <a:cubicBezTo>
                      <a:pt x="1329" y="2348"/>
                      <a:pt x="1334" y="2361"/>
                      <a:pt x="1341" y="2374"/>
                    </a:cubicBezTo>
                    <a:lnTo>
                      <a:pt x="1341" y="2374"/>
                    </a:lnTo>
                    <a:cubicBezTo>
                      <a:pt x="1337" y="2363"/>
                      <a:pt x="1333" y="2350"/>
                      <a:pt x="1329" y="2335"/>
                    </a:cubicBezTo>
                    <a:close/>
                    <a:moveTo>
                      <a:pt x="1341" y="2374"/>
                    </a:moveTo>
                    <a:cubicBezTo>
                      <a:pt x="1348" y="2395"/>
                      <a:pt x="1354" y="2409"/>
                      <a:pt x="1360" y="2418"/>
                    </a:cubicBezTo>
                    <a:lnTo>
                      <a:pt x="1360" y="2418"/>
                    </a:lnTo>
                    <a:cubicBezTo>
                      <a:pt x="1356" y="2403"/>
                      <a:pt x="1347" y="2389"/>
                      <a:pt x="1341" y="2374"/>
                    </a:cubicBezTo>
                    <a:close/>
                    <a:moveTo>
                      <a:pt x="1406" y="2542"/>
                    </a:moveTo>
                    <a:cubicBezTo>
                      <a:pt x="1410" y="2564"/>
                      <a:pt x="1417" y="2590"/>
                      <a:pt x="1430" y="2602"/>
                    </a:cubicBezTo>
                    <a:cubicBezTo>
                      <a:pt x="1419" y="2582"/>
                      <a:pt x="1412" y="2561"/>
                      <a:pt x="1406" y="2542"/>
                    </a:cubicBezTo>
                    <a:close/>
                    <a:moveTo>
                      <a:pt x="1963" y="0"/>
                    </a:moveTo>
                    <a:cubicBezTo>
                      <a:pt x="1129" y="34"/>
                      <a:pt x="129" y="567"/>
                      <a:pt x="29" y="1468"/>
                    </a:cubicBezTo>
                    <a:cubicBezTo>
                      <a:pt x="1" y="1831"/>
                      <a:pt x="230" y="2101"/>
                      <a:pt x="540" y="2101"/>
                    </a:cubicBezTo>
                    <a:cubicBezTo>
                      <a:pt x="600" y="2101"/>
                      <a:pt x="664" y="2090"/>
                      <a:pt x="729" y="2069"/>
                    </a:cubicBezTo>
                    <a:cubicBezTo>
                      <a:pt x="746" y="2069"/>
                      <a:pt x="759" y="2066"/>
                      <a:pt x="767" y="2064"/>
                    </a:cubicBezTo>
                    <a:lnTo>
                      <a:pt x="767" y="2064"/>
                    </a:lnTo>
                    <a:cubicBezTo>
                      <a:pt x="766" y="2065"/>
                      <a:pt x="764" y="2067"/>
                      <a:pt x="762" y="2069"/>
                    </a:cubicBezTo>
                    <a:lnTo>
                      <a:pt x="896" y="2069"/>
                    </a:lnTo>
                    <a:cubicBezTo>
                      <a:pt x="916" y="2069"/>
                      <a:pt x="970" y="2080"/>
                      <a:pt x="991" y="2083"/>
                    </a:cubicBezTo>
                    <a:lnTo>
                      <a:pt x="991" y="2083"/>
                    </a:lnTo>
                    <a:cubicBezTo>
                      <a:pt x="1048" y="2111"/>
                      <a:pt x="1101" y="2140"/>
                      <a:pt x="1129" y="2169"/>
                    </a:cubicBezTo>
                    <a:cubicBezTo>
                      <a:pt x="1163" y="2169"/>
                      <a:pt x="1196" y="2202"/>
                      <a:pt x="1229" y="2235"/>
                    </a:cubicBezTo>
                    <a:cubicBezTo>
                      <a:pt x="1229" y="2235"/>
                      <a:pt x="1286" y="2292"/>
                      <a:pt x="1286" y="2292"/>
                    </a:cubicBezTo>
                    <a:lnTo>
                      <a:pt x="1286" y="2292"/>
                    </a:lnTo>
                    <a:cubicBezTo>
                      <a:pt x="1311" y="2317"/>
                      <a:pt x="1337" y="2343"/>
                      <a:pt x="1363" y="2369"/>
                    </a:cubicBezTo>
                    <a:cubicBezTo>
                      <a:pt x="1379" y="2402"/>
                      <a:pt x="1379" y="2427"/>
                      <a:pt x="1371" y="2427"/>
                    </a:cubicBezTo>
                    <a:cubicBezTo>
                      <a:pt x="1368" y="2427"/>
                      <a:pt x="1364" y="2424"/>
                      <a:pt x="1360" y="2418"/>
                    </a:cubicBezTo>
                    <a:lnTo>
                      <a:pt x="1360" y="2418"/>
                    </a:lnTo>
                    <a:cubicBezTo>
                      <a:pt x="1362" y="2424"/>
                      <a:pt x="1363" y="2430"/>
                      <a:pt x="1363" y="2435"/>
                    </a:cubicBezTo>
                    <a:cubicBezTo>
                      <a:pt x="1386" y="2459"/>
                      <a:pt x="1393" y="2498"/>
                      <a:pt x="1406" y="2542"/>
                    </a:cubicBezTo>
                    <a:lnTo>
                      <a:pt x="1406" y="2542"/>
                    </a:lnTo>
                    <a:cubicBezTo>
                      <a:pt x="1403" y="2519"/>
                      <a:pt x="1404" y="2499"/>
                      <a:pt x="1410" y="2499"/>
                    </a:cubicBezTo>
                    <a:cubicBezTo>
                      <a:pt x="1414" y="2499"/>
                      <a:pt x="1421" y="2509"/>
                      <a:pt x="1430" y="2536"/>
                    </a:cubicBezTo>
                    <a:cubicBezTo>
                      <a:pt x="1430" y="2569"/>
                      <a:pt x="1430" y="2602"/>
                      <a:pt x="1430" y="2636"/>
                    </a:cubicBezTo>
                    <a:cubicBezTo>
                      <a:pt x="1430" y="2702"/>
                      <a:pt x="1430" y="2769"/>
                      <a:pt x="1430" y="2802"/>
                    </a:cubicBezTo>
                    <a:lnTo>
                      <a:pt x="1430" y="2902"/>
                    </a:lnTo>
                    <a:cubicBezTo>
                      <a:pt x="1430" y="2936"/>
                      <a:pt x="1430" y="3003"/>
                      <a:pt x="1396" y="3069"/>
                    </a:cubicBezTo>
                    <a:cubicBezTo>
                      <a:pt x="1396" y="3102"/>
                      <a:pt x="1400" y="3117"/>
                      <a:pt x="1405" y="3121"/>
                    </a:cubicBezTo>
                    <a:lnTo>
                      <a:pt x="1405" y="3121"/>
                    </a:lnTo>
                    <a:cubicBezTo>
                      <a:pt x="1386" y="3147"/>
                      <a:pt x="1363" y="3169"/>
                      <a:pt x="1363" y="3169"/>
                    </a:cubicBezTo>
                    <a:cubicBezTo>
                      <a:pt x="1363" y="3203"/>
                      <a:pt x="1329" y="3236"/>
                      <a:pt x="1329" y="3269"/>
                    </a:cubicBezTo>
                    <a:cubicBezTo>
                      <a:pt x="1263" y="3303"/>
                      <a:pt x="1229" y="3369"/>
                      <a:pt x="1163" y="3436"/>
                    </a:cubicBezTo>
                    <a:cubicBezTo>
                      <a:pt x="1129" y="3470"/>
                      <a:pt x="1096" y="3470"/>
                      <a:pt x="1063" y="3503"/>
                    </a:cubicBezTo>
                    <a:cubicBezTo>
                      <a:pt x="1063" y="3503"/>
                      <a:pt x="1058" y="3507"/>
                      <a:pt x="1051" y="3513"/>
                    </a:cubicBezTo>
                    <a:lnTo>
                      <a:pt x="1051" y="3513"/>
                    </a:lnTo>
                    <a:cubicBezTo>
                      <a:pt x="1051" y="3512"/>
                      <a:pt x="1051" y="3511"/>
                      <a:pt x="1050" y="3511"/>
                    </a:cubicBezTo>
                    <a:cubicBezTo>
                      <a:pt x="1046" y="3511"/>
                      <a:pt x="1029" y="3520"/>
                      <a:pt x="996" y="3536"/>
                    </a:cubicBezTo>
                    <a:cubicBezTo>
                      <a:pt x="1017" y="3536"/>
                      <a:pt x="1038" y="3523"/>
                      <a:pt x="1051" y="3513"/>
                    </a:cubicBezTo>
                    <a:lnTo>
                      <a:pt x="1051" y="3513"/>
                    </a:lnTo>
                    <a:cubicBezTo>
                      <a:pt x="1049" y="3516"/>
                      <a:pt x="1041" y="3524"/>
                      <a:pt x="1029" y="3536"/>
                    </a:cubicBezTo>
                    <a:cubicBezTo>
                      <a:pt x="996" y="3536"/>
                      <a:pt x="929" y="3570"/>
                      <a:pt x="896" y="3570"/>
                    </a:cubicBezTo>
                    <a:cubicBezTo>
                      <a:pt x="862" y="3603"/>
                      <a:pt x="829" y="3603"/>
                      <a:pt x="762" y="3636"/>
                    </a:cubicBezTo>
                    <a:cubicBezTo>
                      <a:pt x="762" y="3636"/>
                      <a:pt x="562" y="3670"/>
                      <a:pt x="662" y="3670"/>
                    </a:cubicBezTo>
                    <a:cubicBezTo>
                      <a:pt x="395" y="3703"/>
                      <a:pt x="162" y="3937"/>
                      <a:pt x="195" y="4237"/>
                    </a:cubicBezTo>
                    <a:cubicBezTo>
                      <a:pt x="225" y="4448"/>
                      <a:pt x="419" y="4713"/>
                      <a:pt x="678" y="4713"/>
                    </a:cubicBezTo>
                    <a:cubicBezTo>
                      <a:pt x="705" y="4713"/>
                      <a:pt x="733" y="4710"/>
                      <a:pt x="762" y="4704"/>
                    </a:cubicBezTo>
                    <a:cubicBezTo>
                      <a:pt x="1229" y="4604"/>
                      <a:pt x="1630" y="4470"/>
                      <a:pt x="1963" y="4137"/>
                    </a:cubicBezTo>
                    <a:cubicBezTo>
                      <a:pt x="2230" y="3903"/>
                      <a:pt x="2397" y="3570"/>
                      <a:pt x="2464" y="3236"/>
                    </a:cubicBezTo>
                    <a:cubicBezTo>
                      <a:pt x="2564" y="2702"/>
                      <a:pt x="2497" y="2069"/>
                      <a:pt x="2130" y="1635"/>
                    </a:cubicBezTo>
                    <a:cubicBezTo>
                      <a:pt x="1958" y="1436"/>
                      <a:pt x="1748" y="1279"/>
                      <a:pt x="1517" y="1175"/>
                    </a:cubicBezTo>
                    <a:lnTo>
                      <a:pt x="1517" y="1175"/>
                    </a:lnTo>
                    <a:cubicBezTo>
                      <a:pt x="1565" y="1152"/>
                      <a:pt x="1614" y="1135"/>
                      <a:pt x="1663" y="1135"/>
                    </a:cubicBezTo>
                    <a:cubicBezTo>
                      <a:pt x="1696" y="1101"/>
                      <a:pt x="1730" y="1101"/>
                      <a:pt x="1763" y="1101"/>
                    </a:cubicBezTo>
                    <a:cubicBezTo>
                      <a:pt x="1764" y="1101"/>
                      <a:pt x="1765" y="1101"/>
                      <a:pt x="1766" y="1100"/>
                    </a:cubicBezTo>
                    <a:lnTo>
                      <a:pt x="1766" y="1100"/>
                    </a:lnTo>
                    <a:cubicBezTo>
                      <a:pt x="1773" y="1101"/>
                      <a:pt x="1783" y="1101"/>
                      <a:pt x="1796" y="1101"/>
                    </a:cubicBezTo>
                    <a:cubicBezTo>
                      <a:pt x="1863" y="1068"/>
                      <a:pt x="1930" y="1068"/>
                      <a:pt x="1997" y="1068"/>
                    </a:cubicBezTo>
                    <a:cubicBezTo>
                      <a:pt x="2297" y="1068"/>
                      <a:pt x="2597" y="1101"/>
                      <a:pt x="2864" y="1268"/>
                    </a:cubicBezTo>
                    <a:cubicBezTo>
                      <a:pt x="2897" y="1301"/>
                      <a:pt x="2931" y="1335"/>
                      <a:pt x="2997" y="1368"/>
                    </a:cubicBezTo>
                    <a:cubicBezTo>
                      <a:pt x="3031" y="1401"/>
                      <a:pt x="3064" y="1435"/>
                      <a:pt x="3097" y="1501"/>
                    </a:cubicBezTo>
                    <a:cubicBezTo>
                      <a:pt x="3097" y="1501"/>
                      <a:pt x="3131" y="1535"/>
                      <a:pt x="3131" y="1568"/>
                    </a:cubicBezTo>
                    <a:cubicBezTo>
                      <a:pt x="3164" y="1602"/>
                      <a:pt x="3164" y="1602"/>
                      <a:pt x="3164" y="1635"/>
                    </a:cubicBezTo>
                    <a:cubicBezTo>
                      <a:pt x="3164" y="1668"/>
                      <a:pt x="3197" y="1702"/>
                      <a:pt x="3197" y="1735"/>
                    </a:cubicBezTo>
                    <a:cubicBezTo>
                      <a:pt x="3198" y="1739"/>
                      <a:pt x="3199" y="1742"/>
                      <a:pt x="3200" y="1746"/>
                    </a:cubicBezTo>
                    <a:lnTo>
                      <a:pt x="3200" y="1746"/>
                    </a:lnTo>
                    <a:cubicBezTo>
                      <a:pt x="3199" y="1754"/>
                      <a:pt x="3197" y="1771"/>
                      <a:pt x="3197" y="1802"/>
                    </a:cubicBezTo>
                    <a:cubicBezTo>
                      <a:pt x="3229" y="2051"/>
                      <a:pt x="3464" y="2272"/>
                      <a:pt x="3740" y="2272"/>
                    </a:cubicBezTo>
                    <a:cubicBezTo>
                      <a:pt x="3759" y="2272"/>
                      <a:pt x="3779" y="2271"/>
                      <a:pt x="3798" y="2269"/>
                    </a:cubicBezTo>
                    <a:cubicBezTo>
                      <a:pt x="4065" y="2235"/>
                      <a:pt x="4298" y="2002"/>
                      <a:pt x="4265" y="1702"/>
                    </a:cubicBezTo>
                    <a:cubicBezTo>
                      <a:pt x="4198" y="1168"/>
                      <a:pt x="3898" y="701"/>
                      <a:pt x="3498" y="434"/>
                    </a:cubicBezTo>
                    <a:cubicBezTo>
                      <a:pt x="3031" y="100"/>
                      <a:pt x="2497" y="0"/>
                      <a:pt x="1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80" name="Google Shape;280;p32"/>
              <p:cNvSpPr/>
              <p:nvPr/>
            </p:nvSpPr>
            <p:spPr>
              <a:xfrm>
                <a:off x="9246507" y="2351239"/>
                <a:ext cx="716375" cy="577225"/>
              </a:xfrm>
              <a:custGeom>
                <a:avLst/>
                <a:gdLst/>
                <a:ahLst/>
                <a:cxnLst/>
                <a:rect l="l" t="t" r="r" b="b"/>
                <a:pathLst>
                  <a:path w="28655" h="23089" extrusionOk="0">
                    <a:moveTo>
                      <a:pt x="13748" y="0"/>
                    </a:moveTo>
                    <a:cubicBezTo>
                      <a:pt x="11237" y="0"/>
                      <a:pt x="7254" y="1877"/>
                      <a:pt x="4270" y="4205"/>
                    </a:cubicBezTo>
                    <a:cubicBezTo>
                      <a:pt x="1201" y="6573"/>
                      <a:pt x="1" y="11410"/>
                      <a:pt x="401" y="15513"/>
                    </a:cubicBezTo>
                    <a:cubicBezTo>
                      <a:pt x="834" y="19583"/>
                      <a:pt x="3236" y="22718"/>
                      <a:pt x="3470" y="23052"/>
                    </a:cubicBezTo>
                    <a:cubicBezTo>
                      <a:pt x="3489" y="23076"/>
                      <a:pt x="3503" y="23088"/>
                      <a:pt x="3513" y="23088"/>
                    </a:cubicBezTo>
                    <a:cubicBezTo>
                      <a:pt x="3619" y="23088"/>
                      <a:pt x="3178" y="21651"/>
                      <a:pt x="3270" y="20917"/>
                    </a:cubicBezTo>
                    <a:cubicBezTo>
                      <a:pt x="3503" y="19516"/>
                      <a:pt x="3570" y="17948"/>
                      <a:pt x="4637" y="16947"/>
                    </a:cubicBezTo>
                    <a:cubicBezTo>
                      <a:pt x="5238" y="16380"/>
                      <a:pt x="6038" y="16080"/>
                      <a:pt x="6839" y="15813"/>
                    </a:cubicBezTo>
                    <a:cubicBezTo>
                      <a:pt x="10341" y="14679"/>
                      <a:pt x="14077" y="14245"/>
                      <a:pt x="17446" y="12778"/>
                    </a:cubicBezTo>
                    <a:cubicBezTo>
                      <a:pt x="19200" y="12014"/>
                      <a:pt x="20872" y="10852"/>
                      <a:pt x="22058" y="9420"/>
                    </a:cubicBezTo>
                    <a:lnTo>
                      <a:pt x="22058" y="9420"/>
                    </a:lnTo>
                    <a:cubicBezTo>
                      <a:pt x="22541" y="10816"/>
                      <a:pt x="23333" y="12115"/>
                      <a:pt x="24184" y="13145"/>
                    </a:cubicBezTo>
                    <a:cubicBezTo>
                      <a:pt x="24685" y="13745"/>
                      <a:pt x="25252" y="14245"/>
                      <a:pt x="25719" y="14913"/>
                    </a:cubicBezTo>
                    <a:cubicBezTo>
                      <a:pt x="26686" y="16247"/>
                      <a:pt x="28021" y="18081"/>
                      <a:pt x="27754" y="19816"/>
                    </a:cubicBezTo>
                    <a:cubicBezTo>
                      <a:pt x="27754" y="19816"/>
                      <a:pt x="28488" y="16180"/>
                      <a:pt x="28554" y="14846"/>
                    </a:cubicBezTo>
                    <a:cubicBezTo>
                      <a:pt x="28621" y="13512"/>
                      <a:pt x="28654" y="9842"/>
                      <a:pt x="27387" y="7474"/>
                    </a:cubicBezTo>
                    <a:cubicBezTo>
                      <a:pt x="26119" y="5105"/>
                      <a:pt x="25085" y="4872"/>
                      <a:pt x="23150" y="3371"/>
                    </a:cubicBezTo>
                    <a:cubicBezTo>
                      <a:pt x="21216" y="1870"/>
                      <a:pt x="16346" y="102"/>
                      <a:pt x="13877" y="2"/>
                    </a:cubicBezTo>
                    <a:cubicBezTo>
                      <a:pt x="13834" y="1"/>
                      <a:pt x="13791" y="0"/>
                      <a:pt x="13748"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81" name="Google Shape;281;p32"/>
              <p:cNvSpPr/>
              <p:nvPr/>
            </p:nvSpPr>
            <p:spPr>
              <a:xfrm>
                <a:off x="9264925" y="2623050"/>
                <a:ext cx="101750" cy="65900"/>
              </a:xfrm>
              <a:custGeom>
                <a:avLst/>
                <a:gdLst/>
                <a:ahLst/>
                <a:cxnLst/>
                <a:rect l="l" t="t" r="r" b="b"/>
                <a:pathLst>
                  <a:path w="4070" h="2636" extrusionOk="0">
                    <a:moveTo>
                      <a:pt x="315" y="0"/>
                    </a:moveTo>
                    <a:cubicBezTo>
                      <a:pt x="214" y="0"/>
                      <a:pt x="115" y="79"/>
                      <a:pt x="67" y="174"/>
                    </a:cubicBezTo>
                    <a:cubicBezTo>
                      <a:pt x="0" y="308"/>
                      <a:pt x="67" y="475"/>
                      <a:pt x="200" y="541"/>
                    </a:cubicBezTo>
                    <a:cubicBezTo>
                      <a:pt x="1334" y="1242"/>
                      <a:pt x="2469" y="1909"/>
                      <a:pt x="3603" y="2609"/>
                    </a:cubicBezTo>
                    <a:cubicBezTo>
                      <a:pt x="3638" y="2627"/>
                      <a:pt x="3679" y="2636"/>
                      <a:pt x="3720" y="2636"/>
                    </a:cubicBezTo>
                    <a:cubicBezTo>
                      <a:pt x="3834" y="2636"/>
                      <a:pt x="3954" y="2574"/>
                      <a:pt x="4003" y="2476"/>
                    </a:cubicBezTo>
                    <a:cubicBezTo>
                      <a:pt x="4070" y="2309"/>
                      <a:pt x="4003" y="2176"/>
                      <a:pt x="3870" y="2076"/>
                    </a:cubicBezTo>
                    <a:cubicBezTo>
                      <a:pt x="2735" y="1409"/>
                      <a:pt x="1601" y="708"/>
                      <a:pt x="434" y="41"/>
                    </a:cubicBezTo>
                    <a:cubicBezTo>
                      <a:pt x="396" y="13"/>
                      <a:pt x="355" y="0"/>
                      <a:pt x="3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82" name="Google Shape;282;p32"/>
              <p:cNvSpPr/>
              <p:nvPr/>
            </p:nvSpPr>
            <p:spPr>
              <a:xfrm>
                <a:off x="9289275" y="2591300"/>
                <a:ext cx="85750" cy="66250"/>
              </a:xfrm>
              <a:custGeom>
                <a:avLst/>
                <a:gdLst/>
                <a:ahLst/>
                <a:cxnLst/>
                <a:rect l="l" t="t" r="r" b="b"/>
                <a:pathLst>
                  <a:path w="3430" h="2650" extrusionOk="0">
                    <a:moveTo>
                      <a:pt x="561" y="196"/>
                    </a:moveTo>
                    <a:cubicBezTo>
                      <a:pt x="562" y="196"/>
                      <a:pt x="564" y="202"/>
                      <a:pt x="569" y="210"/>
                    </a:cubicBezTo>
                    <a:lnTo>
                      <a:pt x="569" y="210"/>
                    </a:lnTo>
                    <a:cubicBezTo>
                      <a:pt x="566" y="210"/>
                      <a:pt x="564" y="210"/>
                      <a:pt x="561" y="210"/>
                    </a:cubicBezTo>
                    <a:cubicBezTo>
                      <a:pt x="561" y="200"/>
                      <a:pt x="561" y="196"/>
                      <a:pt x="561" y="196"/>
                    </a:cubicBezTo>
                    <a:close/>
                    <a:moveTo>
                      <a:pt x="339" y="1"/>
                    </a:moveTo>
                    <a:cubicBezTo>
                      <a:pt x="158" y="1"/>
                      <a:pt x="1" y="169"/>
                      <a:pt x="27" y="377"/>
                    </a:cubicBezTo>
                    <a:cubicBezTo>
                      <a:pt x="60" y="577"/>
                      <a:pt x="260" y="677"/>
                      <a:pt x="394" y="811"/>
                    </a:cubicBezTo>
                    <a:cubicBezTo>
                      <a:pt x="561" y="911"/>
                      <a:pt x="727" y="1044"/>
                      <a:pt x="927" y="1144"/>
                    </a:cubicBezTo>
                    <a:lnTo>
                      <a:pt x="2929" y="2579"/>
                    </a:lnTo>
                    <a:cubicBezTo>
                      <a:pt x="2991" y="2625"/>
                      <a:pt x="3060" y="2650"/>
                      <a:pt x="3126" y="2650"/>
                    </a:cubicBezTo>
                    <a:cubicBezTo>
                      <a:pt x="3203" y="2650"/>
                      <a:pt x="3276" y="2617"/>
                      <a:pt x="3329" y="2545"/>
                    </a:cubicBezTo>
                    <a:cubicBezTo>
                      <a:pt x="3429" y="2412"/>
                      <a:pt x="3429" y="2212"/>
                      <a:pt x="3296" y="2112"/>
                    </a:cubicBezTo>
                    <a:cubicBezTo>
                      <a:pt x="2829" y="1811"/>
                      <a:pt x="2362" y="1478"/>
                      <a:pt x="1895" y="1144"/>
                    </a:cubicBezTo>
                    <a:cubicBezTo>
                      <a:pt x="1661" y="977"/>
                      <a:pt x="1461" y="811"/>
                      <a:pt x="1228" y="677"/>
                    </a:cubicBezTo>
                    <a:cubicBezTo>
                      <a:pt x="1094" y="577"/>
                      <a:pt x="994" y="510"/>
                      <a:pt x="861" y="410"/>
                    </a:cubicBezTo>
                    <a:cubicBezTo>
                      <a:pt x="794" y="377"/>
                      <a:pt x="761" y="344"/>
                      <a:pt x="694" y="277"/>
                    </a:cubicBezTo>
                    <a:cubicBezTo>
                      <a:pt x="691" y="277"/>
                      <a:pt x="689" y="277"/>
                      <a:pt x="686" y="276"/>
                    </a:cubicBezTo>
                    <a:lnTo>
                      <a:pt x="686" y="276"/>
                    </a:lnTo>
                    <a:cubicBezTo>
                      <a:pt x="668" y="180"/>
                      <a:pt x="603" y="90"/>
                      <a:pt x="494" y="43"/>
                    </a:cubicBezTo>
                    <a:cubicBezTo>
                      <a:pt x="443" y="14"/>
                      <a:pt x="390"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83" name="Google Shape;283;p32"/>
              <p:cNvSpPr/>
              <p:nvPr/>
            </p:nvSpPr>
            <p:spPr>
              <a:xfrm>
                <a:off x="9316275" y="2560675"/>
                <a:ext cx="88100" cy="73425"/>
              </a:xfrm>
              <a:custGeom>
                <a:avLst/>
                <a:gdLst/>
                <a:ahLst/>
                <a:cxnLst/>
                <a:rect l="l" t="t" r="r" b="b"/>
                <a:pathLst>
                  <a:path w="3524" h="2937" extrusionOk="0">
                    <a:moveTo>
                      <a:pt x="432" y="1"/>
                    </a:moveTo>
                    <a:cubicBezTo>
                      <a:pt x="193" y="1"/>
                      <a:pt x="1" y="321"/>
                      <a:pt x="214" y="535"/>
                    </a:cubicBezTo>
                    <a:cubicBezTo>
                      <a:pt x="1115" y="1302"/>
                      <a:pt x="2016" y="2069"/>
                      <a:pt x="2916" y="2870"/>
                    </a:cubicBezTo>
                    <a:cubicBezTo>
                      <a:pt x="2976" y="2916"/>
                      <a:pt x="3039" y="2936"/>
                      <a:pt x="3099" y="2936"/>
                    </a:cubicBezTo>
                    <a:cubicBezTo>
                      <a:pt x="3337" y="2936"/>
                      <a:pt x="3523" y="2616"/>
                      <a:pt x="3283" y="2403"/>
                    </a:cubicBezTo>
                    <a:cubicBezTo>
                      <a:pt x="2383" y="1635"/>
                      <a:pt x="1515" y="868"/>
                      <a:pt x="615" y="68"/>
                    </a:cubicBezTo>
                    <a:cubicBezTo>
                      <a:pt x="555" y="21"/>
                      <a:pt x="492"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84" name="Google Shape;284;p32"/>
              <p:cNvSpPr/>
              <p:nvPr/>
            </p:nvSpPr>
            <p:spPr>
              <a:xfrm>
                <a:off x="9741925" y="2917700"/>
                <a:ext cx="159300" cy="81600"/>
              </a:xfrm>
              <a:custGeom>
                <a:avLst/>
                <a:gdLst/>
                <a:ahLst/>
                <a:cxnLst/>
                <a:rect l="l" t="t" r="r" b="b"/>
                <a:pathLst>
                  <a:path w="6372" h="3264" extrusionOk="0">
                    <a:moveTo>
                      <a:pt x="4284" y="0"/>
                    </a:moveTo>
                    <a:cubicBezTo>
                      <a:pt x="3811" y="0"/>
                      <a:pt x="3280" y="75"/>
                      <a:pt x="2736" y="230"/>
                    </a:cubicBezTo>
                    <a:cubicBezTo>
                      <a:pt x="1101" y="697"/>
                      <a:pt x="0" y="1698"/>
                      <a:pt x="234" y="2465"/>
                    </a:cubicBezTo>
                    <a:cubicBezTo>
                      <a:pt x="389" y="2974"/>
                      <a:pt x="1117" y="3263"/>
                      <a:pt x="2067" y="3263"/>
                    </a:cubicBezTo>
                    <a:cubicBezTo>
                      <a:pt x="2549" y="3263"/>
                      <a:pt x="3087" y="3189"/>
                      <a:pt x="3636" y="3032"/>
                    </a:cubicBezTo>
                    <a:cubicBezTo>
                      <a:pt x="5237" y="2599"/>
                      <a:pt x="6372" y="1598"/>
                      <a:pt x="6105" y="831"/>
                    </a:cubicBezTo>
                    <a:cubicBezTo>
                      <a:pt x="5949" y="297"/>
                      <a:pt x="5230" y="0"/>
                      <a:pt x="4284" y="0"/>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85" name="Google Shape;285;p32"/>
              <p:cNvSpPr/>
              <p:nvPr/>
            </p:nvSpPr>
            <p:spPr>
              <a:xfrm>
                <a:off x="9769450" y="2869200"/>
                <a:ext cx="58400" cy="73575"/>
              </a:xfrm>
              <a:custGeom>
                <a:avLst/>
                <a:gdLst/>
                <a:ahLst/>
                <a:cxnLst/>
                <a:rect l="l" t="t" r="r" b="b"/>
                <a:pathLst>
                  <a:path w="2336" h="2943" extrusionOk="0">
                    <a:moveTo>
                      <a:pt x="1082" y="1"/>
                    </a:moveTo>
                    <a:cubicBezTo>
                      <a:pt x="1066" y="1"/>
                      <a:pt x="1050" y="1"/>
                      <a:pt x="1034" y="2"/>
                    </a:cubicBezTo>
                    <a:cubicBezTo>
                      <a:pt x="434" y="69"/>
                      <a:pt x="0" y="769"/>
                      <a:pt x="67" y="1570"/>
                    </a:cubicBezTo>
                    <a:cubicBezTo>
                      <a:pt x="130" y="2361"/>
                      <a:pt x="644" y="2942"/>
                      <a:pt x="1210" y="2942"/>
                    </a:cubicBezTo>
                    <a:cubicBezTo>
                      <a:pt x="1240" y="2942"/>
                      <a:pt x="1271" y="2941"/>
                      <a:pt x="1301" y="2937"/>
                    </a:cubicBezTo>
                    <a:cubicBezTo>
                      <a:pt x="1902" y="2904"/>
                      <a:pt x="2335" y="2204"/>
                      <a:pt x="2268" y="1403"/>
                    </a:cubicBezTo>
                    <a:cubicBezTo>
                      <a:pt x="2171" y="591"/>
                      <a:pt x="1663"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86" name="Google Shape;286;p32"/>
              <p:cNvSpPr/>
              <p:nvPr/>
            </p:nvSpPr>
            <p:spPr>
              <a:xfrm>
                <a:off x="9740250" y="2793125"/>
                <a:ext cx="92600" cy="49525"/>
              </a:xfrm>
              <a:custGeom>
                <a:avLst/>
                <a:gdLst/>
                <a:ahLst/>
                <a:cxnLst/>
                <a:rect l="l" t="t" r="r" b="b"/>
                <a:pathLst>
                  <a:path w="3704" h="1981" extrusionOk="0">
                    <a:moveTo>
                      <a:pt x="2135" y="1210"/>
                    </a:moveTo>
                    <a:cubicBezTo>
                      <a:pt x="2129" y="1217"/>
                      <a:pt x="2119" y="1220"/>
                      <a:pt x="2109" y="1220"/>
                    </a:cubicBezTo>
                    <a:cubicBezTo>
                      <a:pt x="2108" y="1220"/>
                      <a:pt x="2107" y="1220"/>
                      <a:pt x="2107" y="1220"/>
                    </a:cubicBezTo>
                    <a:lnTo>
                      <a:pt x="2107" y="1220"/>
                    </a:lnTo>
                    <a:cubicBezTo>
                      <a:pt x="2108" y="1220"/>
                      <a:pt x="2110" y="1220"/>
                      <a:pt x="2112" y="1220"/>
                    </a:cubicBezTo>
                    <a:cubicBezTo>
                      <a:pt x="2120" y="1220"/>
                      <a:pt x="2128" y="1217"/>
                      <a:pt x="2135" y="1210"/>
                    </a:cubicBezTo>
                    <a:close/>
                    <a:moveTo>
                      <a:pt x="1302" y="1311"/>
                    </a:moveTo>
                    <a:cubicBezTo>
                      <a:pt x="1301" y="1317"/>
                      <a:pt x="1298" y="1323"/>
                      <a:pt x="1294" y="1330"/>
                    </a:cubicBezTo>
                    <a:lnTo>
                      <a:pt x="1294" y="1330"/>
                    </a:lnTo>
                    <a:cubicBezTo>
                      <a:pt x="1299" y="1323"/>
                      <a:pt x="1301" y="1316"/>
                      <a:pt x="1302" y="1311"/>
                    </a:cubicBezTo>
                    <a:close/>
                    <a:moveTo>
                      <a:pt x="2336" y="1310"/>
                    </a:moveTo>
                    <a:cubicBezTo>
                      <a:pt x="2336" y="1310"/>
                      <a:pt x="2369" y="1327"/>
                      <a:pt x="2388" y="1348"/>
                    </a:cubicBezTo>
                    <a:lnTo>
                      <a:pt x="2388" y="1348"/>
                    </a:lnTo>
                    <a:cubicBezTo>
                      <a:pt x="2375" y="1337"/>
                      <a:pt x="2336" y="1310"/>
                      <a:pt x="2336" y="1310"/>
                    </a:cubicBezTo>
                    <a:close/>
                    <a:moveTo>
                      <a:pt x="1287" y="1339"/>
                    </a:moveTo>
                    <a:cubicBezTo>
                      <a:pt x="1272" y="1357"/>
                      <a:pt x="1251" y="1372"/>
                      <a:pt x="1246" y="1372"/>
                    </a:cubicBezTo>
                    <a:cubicBezTo>
                      <a:pt x="1243" y="1372"/>
                      <a:pt x="1248" y="1364"/>
                      <a:pt x="1268" y="1344"/>
                    </a:cubicBezTo>
                    <a:cubicBezTo>
                      <a:pt x="1276" y="1344"/>
                      <a:pt x="1282" y="1342"/>
                      <a:pt x="1287" y="1339"/>
                    </a:cubicBezTo>
                    <a:close/>
                    <a:moveTo>
                      <a:pt x="2469" y="1410"/>
                    </a:moveTo>
                    <a:cubicBezTo>
                      <a:pt x="2469" y="1410"/>
                      <a:pt x="2469" y="1410"/>
                      <a:pt x="2469" y="1410"/>
                    </a:cubicBezTo>
                    <a:lnTo>
                      <a:pt x="2469" y="1410"/>
                    </a:lnTo>
                    <a:cubicBezTo>
                      <a:pt x="2469" y="1410"/>
                      <a:pt x="2469" y="1410"/>
                      <a:pt x="2469" y="1410"/>
                    </a:cubicBezTo>
                    <a:close/>
                    <a:moveTo>
                      <a:pt x="1802" y="0"/>
                    </a:moveTo>
                    <a:cubicBezTo>
                      <a:pt x="1128" y="0"/>
                      <a:pt x="438" y="309"/>
                      <a:pt x="134" y="977"/>
                    </a:cubicBezTo>
                    <a:cubicBezTo>
                      <a:pt x="1" y="1244"/>
                      <a:pt x="134" y="1611"/>
                      <a:pt x="401" y="1744"/>
                    </a:cubicBezTo>
                    <a:cubicBezTo>
                      <a:pt x="481" y="1780"/>
                      <a:pt x="564" y="1796"/>
                      <a:pt x="645" y="1796"/>
                    </a:cubicBezTo>
                    <a:cubicBezTo>
                      <a:pt x="866" y="1796"/>
                      <a:pt x="1070" y="1673"/>
                      <a:pt x="1168" y="1477"/>
                    </a:cubicBezTo>
                    <a:cubicBezTo>
                      <a:pt x="1202" y="1444"/>
                      <a:pt x="1202" y="1410"/>
                      <a:pt x="1202" y="1410"/>
                    </a:cubicBezTo>
                    <a:cubicBezTo>
                      <a:pt x="1217" y="1387"/>
                      <a:pt x="1224" y="1378"/>
                      <a:pt x="1225" y="1378"/>
                    </a:cubicBezTo>
                    <a:lnTo>
                      <a:pt x="1225" y="1378"/>
                    </a:lnTo>
                    <a:cubicBezTo>
                      <a:pt x="1228" y="1378"/>
                      <a:pt x="1188" y="1448"/>
                      <a:pt x="1195" y="1448"/>
                    </a:cubicBezTo>
                    <a:cubicBezTo>
                      <a:pt x="1196" y="1448"/>
                      <a:pt x="1198" y="1447"/>
                      <a:pt x="1202" y="1444"/>
                    </a:cubicBezTo>
                    <a:cubicBezTo>
                      <a:pt x="1202" y="1418"/>
                      <a:pt x="1260" y="1374"/>
                      <a:pt x="1287" y="1339"/>
                    </a:cubicBezTo>
                    <a:lnTo>
                      <a:pt x="1287" y="1339"/>
                    </a:lnTo>
                    <a:cubicBezTo>
                      <a:pt x="1303" y="1330"/>
                      <a:pt x="1310" y="1310"/>
                      <a:pt x="1335" y="1310"/>
                    </a:cubicBezTo>
                    <a:lnTo>
                      <a:pt x="1388" y="1257"/>
                    </a:lnTo>
                    <a:lnTo>
                      <a:pt x="1388" y="1257"/>
                    </a:lnTo>
                    <a:cubicBezTo>
                      <a:pt x="1404" y="1254"/>
                      <a:pt x="1435" y="1244"/>
                      <a:pt x="1435" y="1244"/>
                    </a:cubicBezTo>
                    <a:cubicBezTo>
                      <a:pt x="1468" y="1210"/>
                      <a:pt x="1502" y="1210"/>
                      <a:pt x="1502" y="1210"/>
                    </a:cubicBezTo>
                    <a:cubicBezTo>
                      <a:pt x="1527" y="1210"/>
                      <a:pt x="1552" y="1191"/>
                      <a:pt x="1563" y="1182"/>
                    </a:cubicBezTo>
                    <a:lnTo>
                      <a:pt x="1563" y="1182"/>
                    </a:lnTo>
                    <a:cubicBezTo>
                      <a:pt x="1553" y="1185"/>
                      <a:pt x="1545" y="1187"/>
                      <a:pt x="1543" y="1187"/>
                    </a:cubicBezTo>
                    <a:cubicBezTo>
                      <a:pt x="1541" y="1187"/>
                      <a:pt x="1547" y="1184"/>
                      <a:pt x="1568" y="1177"/>
                    </a:cubicBezTo>
                    <a:lnTo>
                      <a:pt x="1568" y="1177"/>
                    </a:lnTo>
                    <a:cubicBezTo>
                      <a:pt x="1568" y="1177"/>
                      <a:pt x="1566" y="1179"/>
                      <a:pt x="1563" y="1182"/>
                    </a:cubicBezTo>
                    <a:lnTo>
                      <a:pt x="1563" y="1182"/>
                    </a:lnTo>
                    <a:cubicBezTo>
                      <a:pt x="1569" y="1180"/>
                      <a:pt x="1575" y="1179"/>
                      <a:pt x="1581" y="1177"/>
                    </a:cubicBezTo>
                    <a:lnTo>
                      <a:pt x="1581" y="1177"/>
                    </a:lnTo>
                    <a:cubicBezTo>
                      <a:pt x="1577" y="1177"/>
                      <a:pt x="1572" y="1177"/>
                      <a:pt x="1568" y="1177"/>
                    </a:cubicBezTo>
                    <a:cubicBezTo>
                      <a:pt x="1597" y="1170"/>
                      <a:pt x="1608" y="1167"/>
                      <a:pt x="1610" y="1167"/>
                    </a:cubicBezTo>
                    <a:cubicBezTo>
                      <a:pt x="1613" y="1167"/>
                      <a:pt x="1598" y="1172"/>
                      <a:pt x="1581" y="1177"/>
                    </a:cubicBezTo>
                    <a:lnTo>
                      <a:pt x="1581" y="1177"/>
                    </a:lnTo>
                    <a:cubicBezTo>
                      <a:pt x="1617" y="1177"/>
                      <a:pt x="1676" y="1173"/>
                      <a:pt x="1735" y="1144"/>
                    </a:cubicBezTo>
                    <a:lnTo>
                      <a:pt x="1802" y="1144"/>
                    </a:lnTo>
                    <a:cubicBezTo>
                      <a:pt x="1869" y="1177"/>
                      <a:pt x="1902" y="1177"/>
                      <a:pt x="1969" y="1177"/>
                    </a:cubicBezTo>
                    <a:cubicBezTo>
                      <a:pt x="1995" y="1177"/>
                      <a:pt x="2063" y="1219"/>
                      <a:pt x="2107" y="1220"/>
                    </a:cubicBezTo>
                    <a:lnTo>
                      <a:pt x="2107" y="1220"/>
                    </a:lnTo>
                    <a:cubicBezTo>
                      <a:pt x="2087" y="1217"/>
                      <a:pt x="2072" y="1201"/>
                      <a:pt x="2093" y="1201"/>
                    </a:cubicBezTo>
                    <a:cubicBezTo>
                      <a:pt x="2101" y="1201"/>
                      <a:pt x="2114" y="1203"/>
                      <a:pt x="2136" y="1210"/>
                    </a:cubicBezTo>
                    <a:cubicBezTo>
                      <a:pt x="2136" y="1244"/>
                      <a:pt x="2169" y="1244"/>
                      <a:pt x="2202" y="1244"/>
                    </a:cubicBezTo>
                    <a:cubicBezTo>
                      <a:pt x="2269" y="1277"/>
                      <a:pt x="2302" y="1310"/>
                      <a:pt x="2369" y="1344"/>
                    </a:cubicBezTo>
                    <a:cubicBezTo>
                      <a:pt x="2382" y="1350"/>
                      <a:pt x="2389" y="1353"/>
                      <a:pt x="2391" y="1353"/>
                    </a:cubicBezTo>
                    <a:cubicBezTo>
                      <a:pt x="2392" y="1353"/>
                      <a:pt x="2392" y="1353"/>
                      <a:pt x="2392" y="1353"/>
                    </a:cubicBezTo>
                    <a:lnTo>
                      <a:pt x="2392" y="1353"/>
                    </a:lnTo>
                    <a:cubicBezTo>
                      <a:pt x="2398" y="1360"/>
                      <a:pt x="2402" y="1369"/>
                      <a:pt x="2402" y="1377"/>
                    </a:cubicBezTo>
                    <a:cubicBezTo>
                      <a:pt x="2429" y="1377"/>
                      <a:pt x="2434" y="1398"/>
                      <a:pt x="2452" y="1407"/>
                    </a:cubicBezTo>
                    <a:lnTo>
                      <a:pt x="2452" y="1407"/>
                    </a:lnTo>
                    <a:cubicBezTo>
                      <a:pt x="2458" y="1414"/>
                      <a:pt x="2466" y="1422"/>
                      <a:pt x="2474" y="1429"/>
                    </a:cubicBezTo>
                    <a:lnTo>
                      <a:pt x="2474" y="1429"/>
                    </a:lnTo>
                    <a:cubicBezTo>
                      <a:pt x="2471" y="1423"/>
                      <a:pt x="2469" y="1416"/>
                      <a:pt x="2469" y="1410"/>
                    </a:cubicBezTo>
                    <a:lnTo>
                      <a:pt x="2469" y="1410"/>
                    </a:lnTo>
                    <a:cubicBezTo>
                      <a:pt x="2469" y="1410"/>
                      <a:pt x="2475" y="1422"/>
                      <a:pt x="2481" y="1435"/>
                    </a:cubicBezTo>
                    <a:lnTo>
                      <a:pt x="2481" y="1435"/>
                    </a:lnTo>
                    <a:cubicBezTo>
                      <a:pt x="2479" y="1433"/>
                      <a:pt x="2476" y="1431"/>
                      <a:pt x="2474" y="1429"/>
                    </a:cubicBezTo>
                    <a:lnTo>
                      <a:pt x="2474" y="1429"/>
                    </a:lnTo>
                    <a:cubicBezTo>
                      <a:pt x="2479" y="1440"/>
                      <a:pt x="2487" y="1452"/>
                      <a:pt x="2494" y="1460"/>
                    </a:cubicBezTo>
                    <a:lnTo>
                      <a:pt x="2494" y="1460"/>
                    </a:lnTo>
                    <a:cubicBezTo>
                      <a:pt x="2490" y="1452"/>
                      <a:pt x="2486" y="1443"/>
                      <a:pt x="2481" y="1435"/>
                    </a:cubicBezTo>
                    <a:lnTo>
                      <a:pt x="2481" y="1435"/>
                    </a:lnTo>
                    <a:cubicBezTo>
                      <a:pt x="2488" y="1440"/>
                      <a:pt x="2495" y="1443"/>
                      <a:pt x="2501" y="1444"/>
                    </a:cubicBezTo>
                    <a:lnTo>
                      <a:pt x="2501" y="1444"/>
                    </a:lnTo>
                    <a:cubicBezTo>
                      <a:pt x="2497" y="1428"/>
                      <a:pt x="2493" y="1415"/>
                      <a:pt x="2493" y="1415"/>
                    </a:cubicBezTo>
                    <a:lnTo>
                      <a:pt x="2493" y="1415"/>
                    </a:lnTo>
                    <a:cubicBezTo>
                      <a:pt x="2493" y="1415"/>
                      <a:pt x="2496" y="1423"/>
                      <a:pt x="2502" y="1444"/>
                    </a:cubicBezTo>
                    <a:cubicBezTo>
                      <a:pt x="2502" y="1444"/>
                      <a:pt x="2502" y="1444"/>
                      <a:pt x="2501" y="1444"/>
                    </a:cubicBezTo>
                    <a:lnTo>
                      <a:pt x="2501" y="1444"/>
                    </a:lnTo>
                    <a:cubicBezTo>
                      <a:pt x="2502" y="1446"/>
                      <a:pt x="2503" y="1449"/>
                      <a:pt x="2503" y="1451"/>
                    </a:cubicBezTo>
                    <a:lnTo>
                      <a:pt x="2503" y="1451"/>
                    </a:lnTo>
                    <a:cubicBezTo>
                      <a:pt x="2503" y="1449"/>
                      <a:pt x="2503" y="1446"/>
                      <a:pt x="2502" y="1444"/>
                    </a:cubicBezTo>
                    <a:lnTo>
                      <a:pt x="2502" y="1444"/>
                    </a:lnTo>
                    <a:cubicBezTo>
                      <a:pt x="2513" y="1464"/>
                      <a:pt x="2514" y="1472"/>
                      <a:pt x="2510" y="1472"/>
                    </a:cubicBezTo>
                    <a:cubicBezTo>
                      <a:pt x="2509" y="1472"/>
                      <a:pt x="2509" y="1472"/>
                      <a:pt x="2509" y="1472"/>
                    </a:cubicBezTo>
                    <a:lnTo>
                      <a:pt x="2509" y="1472"/>
                    </a:lnTo>
                    <a:cubicBezTo>
                      <a:pt x="2507" y="1466"/>
                      <a:pt x="2505" y="1458"/>
                      <a:pt x="2503" y="1451"/>
                    </a:cubicBezTo>
                    <a:lnTo>
                      <a:pt x="2503" y="1451"/>
                    </a:lnTo>
                    <a:cubicBezTo>
                      <a:pt x="2504" y="1458"/>
                      <a:pt x="2505" y="1464"/>
                      <a:pt x="2506" y="1471"/>
                    </a:cubicBezTo>
                    <a:lnTo>
                      <a:pt x="2506" y="1471"/>
                    </a:lnTo>
                    <a:cubicBezTo>
                      <a:pt x="2503" y="1469"/>
                      <a:pt x="2498" y="1465"/>
                      <a:pt x="2494" y="1460"/>
                    </a:cubicBezTo>
                    <a:lnTo>
                      <a:pt x="2494" y="1460"/>
                    </a:lnTo>
                    <a:cubicBezTo>
                      <a:pt x="2499" y="1470"/>
                      <a:pt x="2502" y="1477"/>
                      <a:pt x="2502" y="1477"/>
                    </a:cubicBezTo>
                    <a:cubicBezTo>
                      <a:pt x="2506" y="1483"/>
                      <a:pt x="2508" y="1487"/>
                      <a:pt x="2509" y="1489"/>
                    </a:cubicBezTo>
                    <a:lnTo>
                      <a:pt x="2509" y="1489"/>
                    </a:lnTo>
                    <a:cubicBezTo>
                      <a:pt x="2560" y="1754"/>
                      <a:pt x="2790" y="1980"/>
                      <a:pt x="3080" y="1980"/>
                    </a:cubicBezTo>
                    <a:cubicBezTo>
                      <a:pt x="3098" y="1980"/>
                      <a:pt x="3117" y="1979"/>
                      <a:pt x="3136" y="1978"/>
                    </a:cubicBezTo>
                    <a:cubicBezTo>
                      <a:pt x="3436" y="1944"/>
                      <a:pt x="3703" y="1677"/>
                      <a:pt x="3670" y="1344"/>
                    </a:cubicBezTo>
                    <a:cubicBezTo>
                      <a:pt x="3570" y="543"/>
                      <a:pt x="2769" y="76"/>
                      <a:pt x="2002" y="9"/>
                    </a:cubicBezTo>
                    <a:cubicBezTo>
                      <a:pt x="1936" y="3"/>
                      <a:pt x="1869" y="0"/>
                      <a:pt x="1802"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87" name="Google Shape;287;p32"/>
              <p:cNvSpPr/>
              <p:nvPr/>
            </p:nvSpPr>
            <p:spPr>
              <a:xfrm>
                <a:off x="9383325" y="2952700"/>
                <a:ext cx="157650" cy="74950"/>
              </a:xfrm>
              <a:custGeom>
                <a:avLst/>
                <a:gdLst/>
                <a:ahLst/>
                <a:cxnLst/>
                <a:rect l="l" t="t" r="r" b="b"/>
                <a:pathLst>
                  <a:path w="6306" h="2998" extrusionOk="0">
                    <a:moveTo>
                      <a:pt x="2752" y="0"/>
                    </a:moveTo>
                    <a:cubicBezTo>
                      <a:pt x="1334" y="0"/>
                      <a:pt x="222" y="497"/>
                      <a:pt x="134" y="1199"/>
                    </a:cubicBezTo>
                    <a:cubicBezTo>
                      <a:pt x="1" y="1999"/>
                      <a:pt x="1302" y="2800"/>
                      <a:pt x="2970" y="2966"/>
                    </a:cubicBezTo>
                    <a:cubicBezTo>
                      <a:pt x="3176" y="2987"/>
                      <a:pt x="3379" y="2997"/>
                      <a:pt x="3578" y="2997"/>
                    </a:cubicBezTo>
                    <a:cubicBezTo>
                      <a:pt x="4980" y="2997"/>
                      <a:pt x="6118" y="2500"/>
                      <a:pt x="6205" y="1799"/>
                    </a:cubicBezTo>
                    <a:cubicBezTo>
                      <a:pt x="6305" y="998"/>
                      <a:pt x="5038" y="198"/>
                      <a:pt x="3370" y="31"/>
                    </a:cubicBezTo>
                    <a:cubicBezTo>
                      <a:pt x="3159" y="10"/>
                      <a:pt x="2953" y="0"/>
                      <a:pt x="2752" y="0"/>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88" name="Google Shape;288;p32"/>
              <p:cNvSpPr/>
              <p:nvPr/>
            </p:nvSpPr>
            <p:spPr>
              <a:xfrm>
                <a:off x="9446700" y="2897550"/>
                <a:ext cx="58400" cy="73575"/>
              </a:xfrm>
              <a:custGeom>
                <a:avLst/>
                <a:gdLst/>
                <a:ahLst/>
                <a:cxnLst/>
                <a:rect l="l" t="t" r="r" b="b"/>
                <a:pathLst>
                  <a:path w="2336" h="2943" extrusionOk="0">
                    <a:moveTo>
                      <a:pt x="1083" y="1"/>
                    </a:moveTo>
                    <a:cubicBezTo>
                      <a:pt x="1067" y="1"/>
                      <a:pt x="1051" y="1"/>
                      <a:pt x="1035" y="2"/>
                    </a:cubicBezTo>
                    <a:cubicBezTo>
                      <a:pt x="435" y="69"/>
                      <a:pt x="1" y="769"/>
                      <a:pt x="68" y="1570"/>
                    </a:cubicBezTo>
                    <a:cubicBezTo>
                      <a:pt x="163" y="2332"/>
                      <a:pt x="651" y="2942"/>
                      <a:pt x="1215" y="2942"/>
                    </a:cubicBezTo>
                    <a:cubicBezTo>
                      <a:pt x="1244" y="2942"/>
                      <a:pt x="1273" y="2941"/>
                      <a:pt x="1302" y="2938"/>
                    </a:cubicBezTo>
                    <a:cubicBezTo>
                      <a:pt x="1902" y="2904"/>
                      <a:pt x="2336" y="2204"/>
                      <a:pt x="2269" y="1370"/>
                    </a:cubicBezTo>
                    <a:cubicBezTo>
                      <a:pt x="2172" y="590"/>
                      <a:pt x="1663" y="1"/>
                      <a:pt x="10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89" name="Google Shape;289;p32"/>
              <p:cNvSpPr/>
              <p:nvPr/>
            </p:nvSpPr>
            <p:spPr>
              <a:xfrm>
                <a:off x="9428375" y="2820175"/>
                <a:ext cx="90925" cy="55000"/>
              </a:xfrm>
              <a:custGeom>
                <a:avLst/>
                <a:gdLst/>
                <a:ahLst/>
                <a:cxnLst/>
                <a:rect l="l" t="t" r="r" b="b"/>
                <a:pathLst>
                  <a:path w="3637" h="2200" extrusionOk="0">
                    <a:moveTo>
                      <a:pt x="1818" y="1162"/>
                    </a:moveTo>
                    <a:lnTo>
                      <a:pt x="1818" y="1162"/>
                    </a:lnTo>
                    <a:cubicBezTo>
                      <a:pt x="1804" y="1167"/>
                      <a:pt x="1789" y="1172"/>
                      <a:pt x="1786" y="1172"/>
                    </a:cubicBezTo>
                    <a:cubicBezTo>
                      <a:pt x="1784" y="1172"/>
                      <a:pt x="1787" y="1169"/>
                      <a:pt x="1801" y="1162"/>
                    </a:cubicBezTo>
                    <a:close/>
                    <a:moveTo>
                      <a:pt x="1210" y="1513"/>
                    </a:moveTo>
                    <a:cubicBezTo>
                      <a:pt x="1212" y="1513"/>
                      <a:pt x="1206" y="1531"/>
                      <a:pt x="1201" y="1550"/>
                    </a:cubicBezTo>
                    <a:lnTo>
                      <a:pt x="1201" y="1550"/>
                    </a:lnTo>
                    <a:cubicBezTo>
                      <a:pt x="1201" y="1543"/>
                      <a:pt x="1201" y="1536"/>
                      <a:pt x="1201" y="1529"/>
                    </a:cubicBezTo>
                    <a:cubicBezTo>
                      <a:pt x="1207" y="1518"/>
                      <a:pt x="1209" y="1513"/>
                      <a:pt x="1210" y="1513"/>
                    </a:cubicBezTo>
                    <a:close/>
                    <a:moveTo>
                      <a:pt x="1966" y="1"/>
                    </a:moveTo>
                    <a:cubicBezTo>
                      <a:pt x="1788" y="1"/>
                      <a:pt x="1610" y="22"/>
                      <a:pt x="1434" y="62"/>
                    </a:cubicBezTo>
                    <a:cubicBezTo>
                      <a:pt x="701" y="262"/>
                      <a:pt x="0" y="896"/>
                      <a:pt x="33" y="1663"/>
                    </a:cubicBezTo>
                    <a:cubicBezTo>
                      <a:pt x="65" y="1946"/>
                      <a:pt x="334" y="2199"/>
                      <a:pt x="616" y="2199"/>
                    </a:cubicBezTo>
                    <a:cubicBezTo>
                      <a:pt x="633" y="2199"/>
                      <a:pt x="650" y="2198"/>
                      <a:pt x="667" y="2196"/>
                    </a:cubicBezTo>
                    <a:cubicBezTo>
                      <a:pt x="989" y="2164"/>
                      <a:pt x="1187" y="1914"/>
                      <a:pt x="1200" y="1597"/>
                    </a:cubicBezTo>
                    <a:lnTo>
                      <a:pt x="1200" y="1597"/>
                    </a:lnTo>
                    <a:cubicBezTo>
                      <a:pt x="1200" y="1596"/>
                      <a:pt x="1201" y="1596"/>
                      <a:pt x="1201" y="1596"/>
                    </a:cubicBezTo>
                    <a:cubicBezTo>
                      <a:pt x="1201" y="1584"/>
                      <a:pt x="1206" y="1566"/>
                      <a:pt x="1211" y="1550"/>
                    </a:cubicBezTo>
                    <a:lnTo>
                      <a:pt x="1211" y="1550"/>
                    </a:lnTo>
                    <a:cubicBezTo>
                      <a:pt x="1216" y="1547"/>
                      <a:pt x="1223" y="1540"/>
                      <a:pt x="1234" y="1529"/>
                    </a:cubicBezTo>
                    <a:cubicBezTo>
                      <a:pt x="1234" y="1529"/>
                      <a:pt x="1234" y="1496"/>
                      <a:pt x="1268" y="1463"/>
                    </a:cubicBezTo>
                    <a:cubicBezTo>
                      <a:pt x="1295" y="1463"/>
                      <a:pt x="1300" y="1440"/>
                      <a:pt x="1320" y="1413"/>
                    </a:cubicBezTo>
                    <a:lnTo>
                      <a:pt x="1320" y="1413"/>
                    </a:lnTo>
                    <a:cubicBezTo>
                      <a:pt x="1355" y="1385"/>
                      <a:pt x="1407" y="1357"/>
                      <a:pt x="1434" y="1329"/>
                    </a:cubicBezTo>
                    <a:cubicBezTo>
                      <a:pt x="1468" y="1329"/>
                      <a:pt x="1501" y="1296"/>
                      <a:pt x="1501" y="1296"/>
                    </a:cubicBezTo>
                    <a:cubicBezTo>
                      <a:pt x="1501" y="1296"/>
                      <a:pt x="1535" y="1279"/>
                      <a:pt x="1556" y="1266"/>
                    </a:cubicBezTo>
                    <a:lnTo>
                      <a:pt x="1556" y="1266"/>
                    </a:lnTo>
                    <a:cubicBezTo>
                      <a:pt x="1563" y="1264"/>
                      <a:pt x="1568" y="1262"/>
                      <a:pt x="1568" y="1262"/>
                    </a:cubicBezTo>
                    <a:cubicBezTo>
                      <a:pt x="1601" y="1229"/>
                      <a:pt x="1635" y="1229"/>
                      <a:pt x="1668" y="1229"/>
                    </a:cubicBezTo>
                    <a:cubicBezTo>
                      <a:pt x="1735" y="1196"/>
                      <a:pt x="1768" y="1196"/>
                      <a:pt x="1835" y="1162"/>
                    </a:cubicBezTo>
                    <a:lnTo>
                      <a:pt x="2102" y="1162"/>
                    </a:lnTo>
                    <a:cubicBezTo>
                      <a:pt x="2135" y="1162"/>
                      <a:pt x="2268" y="1196"/>
                      <a:pt x="2268" y="1196"/>
                    </a:cubicBezTo>
                    <a:cubicBezTo>
                      <a:pt x="2268" y="1196"/>
                      <a:pt x="2183" y="1153"/>
                      <a:pt x="2200" y="1153"/>
                    </a:cubicBezTo>
                    <a:cubicBezTo>
                      <a:pt x="2204" y="1153"/>
                      <a:pt x="2215" y="1156"/>
                      <a:pt x="2235" y="1162"/>
                    </a:cubicBezTo>
                    <a:cubicBezTo>
                      <a:pt x="2268" y="1196"/>
                      <a:pt x="2268" y="1196"/>
                      <a:pt x="2302" y="1196"/>
                    </a:cubicBezTo>
                    <a:cubicBezTo>
                      <a:pt x="2335" y="1229"/>
                      <a:pt x="2368" y="1229"/>
                      <a:pt x="2368" y="1229"/>
                    </a:cubicBezTo>
                    <a:cubicBezTo>
                      <a:pt x="2392" y="1253"/>
                      <a:pt x="2432" y="1276"/>
                      <a:pt x="2430" y="1276"/>
                    </a:cubicBezTo>
                    <a:cubicBezTo>
                      <a:pt x="2429" y="1276"/>
                      <a:pt x="2421" y="1272"/>
                      <a:pt x="2402" y="1262"/>
                    </a:cubicBezTo>
                    <a:lnTo>
                      <a:pt x="2402" y="1262"/>
                    </a:lnTo>
                    <a:cubicBezTo>
                      <a:pt x="2435" y="1296"/>
                      <a:pt x="2435" y="1296"/>
                      <a:pt x="2469" y="1329"/>
                    </a:cubicBezTo>
                    <a:cubicBezTo>
                      <a:pt x="2477" y="1338"/>
                      <a:pt x="2485" y="1346"/>
                      <a:pt x="2502" y="1363"/>
                    </a:cubicBezTo>
                    <a:cubicBezTo>
                      <a:pt x="2607" y="1509"/>
                      <a:pt x="2804" y="1603"/>
                      <a:pt x="2993" y="1603"/>
                    </a:cubicBezTo>
                    <a:cubicBezTo>
                      <a:pt x="3106" y="1603"/>
                      <a:pt x="3216" y="1570"/>
                      <a:pt x="3302" y="1496"/>
                    </a:cubicBezTo>
                    <a:cubicBezTo>
                      <a:pt x="3569" y="1296"/>
                      <a:pt x="3636" y="962"/>
                      <a:pt x="3436" y="695"/>
                    </a:cubicBezTo>
                    <a:cubicBezTo>
                      <a:pt x="3080" y="213"/>
                      <a:pt x="2531" y="1"/>
                      <a:pt x="1966"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90" name="Google Shape;290;p32"/>
              <p:cNvSpPr/>
              <p:nvPr/>
            </p:nvSpPr>
            <p:spPr>
              <a:xfrm>
                <a:off x="9588475" y="3067700"/>
                <a:ext cx="115100" cy="56900"/>
              </a:xfrm>
              <a:custGeom>
                <a:avLst/>
                <a:gdLst/>
                <a:ahLst/>
                <a:cxnLst/>
                <a:rect l="l" t="t" r="r" b="b"/>
                <a:pathLst>
                  <a:path w="4604" h="2276" extrusionOk="0">
                    <a:moveTo>
                      <a:pt x="4604" y="1"/>
                    </a:moveTo>
                    <a:lnTo>
                      <a:pt x="4604" y="1"/>
                    </a:lnTo>
                    <a:cubicBezTo>
                      <a:pt x="3070" y="34"/>
                      <a:pt x="1535" y="134"/>
                      <a:pt x="1" y="268"/>
                    </a:cubicBezTo>
                    <a:cubicBezTo>
                      <a:pt x="1" y="1662"/>
                      <a:pt x="944" y="2275"/>
                      <a:pt x="1976" y="2275"/>
                    </a:cubicBezTo>
                    <a:cubicBezTo>
                      <a:pt x="3192" y="2275"/>
                      <a:pt x="4532" y="1426"/>
                      <a:pt x="4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91" name="Google Shape;291;p32"/>
              <p:cNvSpPr/>
              <p:nvPr/>
            </p:nvSpPr>
            <p:spPr>
              <a:xfrm>
                <a:off x="9616825" y="2905100"/>
                <a:ext cx="47575" cy="115925"/>
              </a:xfrm>
              <a:custGeom>
                <a:avLst/>
                <a:gdLst/>
                <a:ahLst/>
                <a:cxnLst/>
                <a:rect l="l" t="t" r="r" b="b"/>
                <a:pathLst>
                  <a:path w="1903" h="4637" fill="none" extrusionOk="0">
                    <a:moveTo>
                      <a:pt x="301" y="0"/>
                    </a:moveTo>
                    <a:cubicBezTo>
                      <a:pt x="401" y="467"/>
                      <a:pt x="501" y="968"/>
                      <a:pt x="601" y="1435"/>
                    </a:cubicBezTo>
                    <a:cubicBezTo>
                      <a:pt x="701" y="1768"/>
                      <a:pt x="768" y="2102"/>
                      <a:pt x="935" y="2402"/>
                    </a:cubicBezTo>
                    <a:cubicBezTo>
                      <a:pt x="1102" y="2636"/>
                      <a:pt x="1335" y="2836"/>
                      <a:pt x="1535" y="3036"/>
                    </a:cubicBezTo>
                    <a:cubicBezTo>
                      <a:pt x="1735" y="3236"/>
                      <a:pt x="1902" y="3536"/>
                      <a:pt x="1869" y="3803"/>
                    </a:cubicBezTo>
                    <a:cubicBezTo>
                      <a:pt x="1869" y="4203"/>
                      <a:pt x="1469" y="4537"/>
                      <a:pt x="1102" y="4570"/>
                    </a:cubicBezTo>
                    <a:cubicBezTo>
                      <a:pt x="701" y="4637"/>
                      <a:pt x="301" y="4437"/>
                      <a:pt x="1" y="4170"/>
                    </a:cubicBezTo>
                  </a:path>
                </a:pathLst>
              </a:custGeom>
              <a:solidFill>
                <a:schemeClr val="dk1"/>
              </a:solidFill>
              <a:ln w="16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92" name="Google Shape;292;p32"/>
              <p:cNvSpPr/>
              <p:nvPr/>
            </p:nvSpPr>
            <p:spPr>
              <a:xfrm>
                <a:off x="9445875" y="3343375"/>
                <a:ext cx="200175" cy="310150"/>
              </a:xfrm>
              <a:custGeom>
                <a:avLst/>
                <a:gdLst/>
                <a:ahLst/>
                <a:cxnLst/>
                <a:rect l="l" t="t" r="r" b="b"/>
                <a:pathLst>
                  <a:path w="8007" h="12406" extrusionOk="0">
                    <a:moveTo>
                      <a:pt x="4457" y="1"/>
                    </a:moveTo>
                    <a:cubicBezTo>
                      <a:pt x="2577" y="1"/>
                      <a:pt x="784" y="2526"/>
                      <a:pt x="401" y="5786"/>
                    </a:cubicBezTo>
                    <a:cubicBezTo>
                      <a:pt x="1" y="9222"/>
                      <a:pt x="1268" y="12157"/>
                      <a:pt x="3270" y="12391"/>
                    </a:cubicBezTo>
                    <a:cubicBezTo>
                      <a:pt x="3354" y="12401"/>
                      <a:pt x="3439" y="12405"/>
                      <a:pt x="3523" y="12405"/>
                    </a:cubicBezTo>
                    <a:cubicBezTo>
                      <a:pt x="5432" y="12405"/>
                      <a:pt x="7223" y="9910"/>
                      <a:pt x="7606" y="6620"/>
                    </a:cubicBezTo>
                    <a:cubicBezTo>
                      <a:pt x="8006" y="3218"/>
                      <a:pt x="6705" y="249"/>
                      <a:pt x="4704" y="15"/>
                    </a:cubicBezTo>
                    <a:cubicBezTo>
                      <a:pt x="4622" y="5"/>
                      <a:pt x="4539" y="1"/>
                      <a:pt x="4457" y="1"/>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93" name="Google Shape;293;p32"/>
              <p:cNvSpPr/>
              <p:nvPr/>
            </p:nvSpPr>
            <p:spPr>
              <a:xfrm>
                <a:off x="9681050" y="1089600"/>
                <a:ext cx="809775" cy="2963675"/>
              </a:xfrm>
              <a:custGeom>
                <a:avLst/>
                <a:gdLst/>
                <a:ahLst/>
                <a:cxnLst/>
                <a:rect l="l" t="t" r="r" b="b"/>
                <a:pathLst>
                  <a:path w="32391" h="118547" extrusionOk="0">
                    <a:moveTo>
                      <a:pt x="4217" y="0"/>
                    </a:moveTo>
                    <a:cubicBezTo>
                      <a:pt x="3132" y="0"/>
                      <a:pt x="2028" y="360"/>
                      <a:pt x="1301" y="1069"/>
                    </a:cubicBezTo>
                    <a:cubicBezTo>
                      <a:pt x="534" y="1803"/>
                      <a:pt x="200" y="2737"/>
                      <a:pt x="100" y="3671"/>
                    </a:cubicBezTo>
                    <a:cubicBezTo>
                      <a:pt x="0" y="4605"/>
                      <a:pt x="167" y="5539"/>
                      <a:pt x="301" y="6473"/>
                    </a:cubicBezTo>
                    <a:cubicBezTo>
                      <a:pt x="1101" y="11543"/>
                      <a:pt x="1935" y="16614"/>
                      <a:pt x="2736" y="21684"/>
                    </a:cubicBezTo>
                    <a:cubicBezTo>
                      <a:pt x="2902" y="22685"/>
                      <a:pt x="3069" y="23719"/>
                      <a:pt x="3503" y="24686"/>
                    </a:cubicBezTo>
                    <a:cubicBezTo>
                      <a:pt x="3936" y="25687"/>
                      <a:pt x="4770" y="26621"/>
                      <a:pt x="5838" y="27088"/>
                    </a:cubicBezTo>
                    <a:cubicBezTo>
                      <a:pt x="6005" y="27555"/>
                      <a:pt x="6171" y="28055"/>
                      <a:pt x="6372" y="28555"/>
                    </a:cubicBezTo>
                    <a:cubicBezTo>
                      <a:pt x="7139" y="30423"/>
                      <a:pt x="8139" y="32125"/>
                      <a:pt x="9107" y="33793"/>
                    </a:cubicBezTo>
                    <a:lnTo>
                      <a:pt x="9274" y="34093"/>
                    </a:lnTo>
                    <a:cubicBezTo>
                      <a:pt x="10708" y="36561"/>
                      <a:pt x="12142" y="39063"/>
                      <a:pt x="13477" y="41565"/>
                    </a:cubicBezTo>
                    <a:cubicBezTo>
                      <a:pt x="14344" y="43166"/>
                      <a:pt x="15111" y="44600"/>
                      <a:pt x="15645" y="46101"/>
                    </a:cubicBezTo>
                    <a:cubicBezTo>
                      <a:pt x="16279" y="48003"/>
                      <a:pt x="16579" y="50004"/>
                      <a:pt x="16912" y="52406"/>
                    </a:cubicBezTo>
                    <a:cubicBezTo>
                      <a:pt x="17346" y="55675"/>
                      <a:pt x="17713" y="58944"/>
                      <a:pt x="18080" y="62213"/>
                    </a:cubicBezTo>
                    <a:cubicBezTo>
                      <a:pt x="17946" y="62246"/>
                      <a:pt x="17846" y="62246"/>
                      <a:pt x="17746" y="62280"/>
                    </a:cubicBezTo>
                    <a:lnTo>
                      <a:pt x="17713" y="62280"/>
                    </a:lnTo>
                    <a:cubicBezTo>
                      <a:pt x="16846" y="62513"/>
                      <a:pt x="16312" y="63380"/>
                      <a:pt x="16412" y="64281"/>
                    </a:cubicBezTo>
                    <a:cubicBezTo>
                      <a:pt x="17213" y="70419"/>
                      <a:pt x="18013" y="76523"/>
                      <a:pt x="18814" y="82661"/>
                    </a:cubicBezTo>
                    <a:cubicBezTo>
                      <a:pt x="20348" y="94636"/>
                      <a:pt x="21916" y="106578"/>
                      <a:pt x="23751" y="118520"/>
                    </a:cubicBezTo>
                    <a:cubicBezTo>
                      <a:pt x="24143" y="118538"/>
                      <a:pt x="24536" y="118547"/>
                      <a:pt x="24929" y="118547"/>
                    </a:cubicBezTo>
                    <a:cubicBezTo>
                      <a:pt x="27444" y="118547"/>
                      <a:pt x="29967" y="118183"/>
                      <a:pt x="32390" y="117519"/>
                    </a:cubicBezTo>
                    <a:cubicBezTo>
                      <a:pt x="29688" y="99406"/>
                      <a:pt x="27153" y="81226"/>
                      <a:pt x="24785" y="63047"/>
                    </a:cubicBezTo>
                    <a:cubicBezTo>
                      <a:pt x="24657" y="62154"/>
                      <a:pt x="23890" y="61475"/>
                      <a:pt x="22977" y="61475"/>
                    </a:cubicBezTo>
                    <a:cubicBezTo>
                      <a:pt x="22935" y="61475"/>
                      <a:pt x="22893" y="61476"/>
                      <a:pt x="22850" y="61479"/>
                    </a:cubicBezTo>
                    <a:lnTo>
                      <a:pt x="22783" y="61479"/>
                    </a:lnTo>
                    <a:cubicBezTo>
                      <a:pt x="22450" y="58243"/>
                      <a:pt x="22049" y="55008"/>
                      <a:pt x="21616" y="51805"/>
                    </a:cubicBezTo>
                    <a:cubicBezTo>
                      <a:pt x="21282" y="49204"/>
                      <a:pt x="20949" y="46869"/>
                      <a:pt x="20148" y="44534"/>
                    </a:cubicBezTo>
                    <a:cubicBezTo>
                      <a:pt x="19481" y="42699"/>
                      <a:pt x="18614" y="40998"/>
                      <a:pt x="17680" y="39296"/>
                    </a:cubicBezTo>
                    <a:cubicBezTo>
                      <a:pt x="16312" y="36761"/>
                      <a:pt x="14844" y="34193"/>
                      <a:pt x="13377" y="31691"/>
                    </a:cubicBezTo>
                    <a:lnTo>
                      <a:pt x="13210" y="31357"/>
                    </a:lnTo>
                    <a:cubicBezTo>
                      <a:pt x="12276" y="29790"/>
                      <a:pt x="11408" y="28322"/>
                      <a:pt x="10808" y="26788"/>
                    </a:cubicBezTo>
                    <a:cubicBezTo>
                      <a:pt x="10641" y="26387"/>
                      <a:pt x="10508" y="25987"/>
                      <a:pt x="10374" y="25587"/>
                    </a:cubicBezTo>
                    <a:cubicBezTo>
                      <a:pt x="10408" y="25553"/>
                      <a:pt x="10474" y="25487"/>
                      <a:pt x="10508" y="25420"/>
                    </a:cubicBezTo>
                    <a:cubicBezTo>
                      <a:pt x="11142" y="24419"/>
                      <a:pt x="11275" y="23252"/>
                      <a:pt x="11242" y="22117"/>
                    </a:cubicBezTo>
                    <a:cubicBezTo>
                      <a:pt x="11208" y="21117"/>
                      <a:pt x="11042" y="20116"/>
                      <a:pt x="10908" y="19115"/>
                    </a:cubicBezTo>
                    <a:lnTo>
                      <a:pt x="8440" y="3838"/>
                    </a:lnTo>
                    <a:lnTo>
                      <a:pt x="8106" y="4171"/>
                    </a:lnTo>
                    <a:cubicBezTo>
                      <a:pt x="8039" y="3004"/>
                      <a:pt x="7773" y="1803"/>
                      <a:pt x="6872" y="936"/>
                    </a:cubicBezTo>
                    <a:cubicBezTo>
                      <a:pt x="6214" y="310"/>
                      <a:pt x="5223" y="0"/>
                      <a:pt x="4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94" name="Google Shape;294;p32"/>
              <p:cNvSpPr/>
              <p:nvPr/>
            </p:nvSpPr>
            <p:spPr>
              <a:xfrm>
                <a:off x="9857850" y="1440725"/>
                <a:ext cx="398625" cy="1545275"/>
              </a:xfrm>
              <a:custGeom>
                <a:avLst/>
                <a:gdLst/>
                <a:ahLst/>
                <a:cxnLst/>
                <a:rect l="l" t="t" r="r" b="b"/>
                <a:pathLst>
                  <a:path w="15945" h="61811" fill="none" extrusionOk="0">
                    <a:moveTo>
                      <a:pt x="0" y="0"/>
                    </a:moveTo>
                    <a:lnTo>
                      <a:pt x="934" y="5671"/>
                    </a:lnTo>
                    <a:cubicBezTo>
                      <a:pt x="1368" y="8306"/>
                      <a:pt x="1801" y="10975"/>
                      <a:pt x="2769" y="13443"/>
                    </a:cubicBezTo>
                    <a:cubicBezTo>
                      <a:pt x="3503" y="15278"/>
                      <a:pt x="4537" y="16979"/>
                      <a:pt x="5537" y="18680"/>
                    </a:cubicBezTo>
                    <a:cubicBezTo>
                      <a:pt x="6972" y="21182"/>
                      <a:pt x="8406" y="23684"/>
                      <a:pt x="9774" y="26219"/>
                    </a:cubicBezTo>
                    <a:cubicBezTo>
                      <a:pt x="10641" y="27787"/>
                      <a:pt x="11475" y="29388"/>
                      <a:pt x="12075" y="31122"/>
                    </a:cubicBezTo>
                    <a:cubicBezTo>
                      <a:pt x="12843" y="33291"/>
                      <a:pt x="13143" y="35592"/>
                      <a:pt x="13443" y="37894"/>
                    </a:cubicBezTo>
                    <a:cubicBezTo>
                      <a:pt x="14510" y="45833"/>
                      <a:pt x="15344" y="53805"/>
                      <a:pt x="15945" y="61811"/>
                    </a:cubicBezTo>
                  </a:path>
                </a:pathLst>
              </a:custGeom>
              <a:solidFill>
                <a:schemeClr val="accent1"/>
              </a:solidFill>
              <a:ln w="119250" cap="flat"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95" name="Google Shape;295;p32"/>
              <p:cNvSpPr/>
              <p:nvPr/>
            </p:nvSpPr>
            <p:spPr>
              <a:xfrm>
                <a:off x="9712725" y="1085425"/>
                <a:ext cx="281900" cy="684025"/>
              </a:xfrm>
              <a:custGeom>
                <a:avLst/>
                <a:gdLst/>
                <a:ahLst/>
                <a:cxnLst/>
                <a:rect l="l" t="t" r="r" b="b"/>
                <a:pathLst>
                  <a:path w="11276" h="27361" extrusionOk="0">
                    <a:moveTo>
                      <a:pt x="4214" y="0"/>
                    </a:moveTo>
                    <a:cubicBezTo>
                      <a:pt x="3125" y="0"/>
                      <a:pt x="2013" y="360"/>
                      <a:pt x="1268" y="1069"/>
                    </a:cubicBezTo>
                    <a:cubicBezTo>
                      <a:pt x="535" y="1803"/>
                      <a:pt x="168" y="2737"/>
                      <a:pt x="101" y="3671"/>
                    </a:cubicBezTo>
                    <a:cubicBezTo>
                      <a:pt x="1" y="4605"/>
                      <a:pt x="134" y="5539"/>
                      <a:pt x="301" y="6473"/>
                    </a:cubicBezTo>
                    <a:cubicBezTo>
                      <a:pt x="1102" y="11543"/>
                      <a:pt x="1936" y="16614"/>
                      <a:pt x="2736" y="21684"/>
                    </a:cubicBezTo>
                    <a:cubicBezTo>
                      <a:pt x="2903" y="22685"/>
                      <a:pt x="3070" y="23719"/>
                      <a:pt x="3503" y="24686"/>
                    </a:cubicBezTo>
                    <a:cubicBezTo>
                      <a:pt x="4083" y="26070"/>
                      <a:pt x="5468" y="27360"/>
                      <a:pt x="7182" y="27360"/>
                    </a:cubicBezTo>
                    <a:cubicBezTo>
                      <a:pt x="7245" y="27360"/>
                      <a:pt x="7309" y="27358"/>
                      <a:pt x="7373" y="27355"/>
                    </a:cubicBezTo>
                    <a:cubicBezTo>
                      <a:pt x="8707" y="27255"/>
                      <a:pt x="9875" y="26454"/>
                      <a:pt x="10508" y="25420"/>
                    </a:cubicBezTo>
                    <a:cubicBezTo>
                      <a:pt x="11109" y="24419"/>
                      <a:pt x="11276" y="23252"/>
                      <a:pt x="11242" y="22118"/>
                    </a:cubicBezTo>
                    <a:cubicBezTo>
                      <a:pt x="11209" y="21117"/>
                      <a:pt x="11042" y="20116"/>
                      <a:pt x="10875" y="19116"/>
                    </a:cubicBezTo>
                    <a:lnTo>
                      <a:pt x="8440" y="3838"/>
                    </a:lnTo>
                    <a:lnTo>
                      <a:pt x="8107" y="4172"/>
                    </a:lnTo>
                    <a:cubicBezTo>
                      <a:pt x="8007" y="3004"/>
                      <a:pt x="7740" y="1803"/>
                      <a:pt x="6872" y="936"/>
                    </a:cubicBezTo>
                    <a:cubicBezTo>
                      <a:pt x="6214" y="310"/>
                      <a:pt x="5224" y="0"/>
                      <a:pt x="4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96" name="Google Shape;296;p32"/>
              <p:cNvSpPr/>
              <p:nvPr/>
            </p:nvSpPr>
            <p:spPr>
              <a:xfrm>
                <a:off x="9811150" y="1099275"/>
                <a:ext cx="411975" cy="587475"/>
              </a:xfrm>
              <a:custGeom>
                <a:avLst/>
                <a:gdLst/>
                <a:ahLst/>
                <a:cxnLst/>
                <a:rect l="l" t="t" r="r" b="b"/>
                <a:pathLst>
                  <a:path w="16479" h="23499" extrusionOk="0">
                    <a:moveTo>
                      <a:pt x="9710" y="0"/>
                    </a:moveTo>
                    <a:cubicBezTo>
                      <a:pt x="9136" y="0"/>
                      <a:pt x="8561" y="74"/>
                      <a:pt x="8006" y="148"/>
                    </a:cubicBezTo>
                    <a:lnTo>
                      <a:pt x="3836" y="782"/>
                    </a:lnTo>
                    <a:cubicBezTo>
                      <a:pt x="3069" y="882"/>
                      <a:pt x="2268" y="1016"/>
                      <a:pt x="1601" y="1349"/>
                    </a:cubicBezTo>
                    <a:cubicBezTo>
                      <a:pt x="901" y="1683"/>
                      <a:pt x="300" y="2283"/>
                      <a:pt x="133" y="3050"/>
                    </a:cubicBezTo>
                    <a:cubicBezTo>
                      <a:pt x="100" y="3117"/>
                      <a:pt x="100" y="3184"/>
                      <a:pt x="67" y="3251"/>
                    </a:cubicBezTo>
                    <a:cubicBezTo>
                      <a:pt x="0" y="4785"/>
                      <a:pt x="33" y="6319"/>
                      <a:pt x="234" y="7854"/>
                    </a:cubicBezTo>
                    <a:cubicBezTo>
                      <a:pt x="367" y="8721"/>
                      <a:pt x="534" y="9588"/>
                      <a:pt x="701" y="10456"/>
                    </a:cubicBezTo>
                    <a:cubicBezTo>
                      <a:pt x="1501" y="14559"/>
                      <a:pt x="2268" y="18628"/>
                      <a:pt x="3069" y="22731"/>
                    </a:cubicBezTo>
                    <a:cubicBezTo>
                      <a:pt x="3102" y="22965"/>
                      <a:pt x="3169" y="23232"/>
                      <a:pt x="3236" y="23498"/>
                    </a:cubicBezTo>
                    <a:cubicBezTo>
                      <a:pt x="5671" y="23498"/>
                      <a:pt x="8106" y="23398"/>
                      <a:pt x="10541" y="23232"/>
                    </a:cubicBezTo>
                    <a:cubicBezTo>
                      <a:pt x="12409" y="23065"/>
                      <a:pt x="14544" y="22765"/>
                      <a:pt x="15645" y="21197"/>
                    </a:cubicBezTo>
                    <a:cubicBezTo>
                      <a:pt x="16245" y="20329"/>
                      <a:pt x="16412" y="19262"/>
                      <a:pt x="16445" y="18228"/>
                    </a:cubicBezTo>
                    <a:cubicBezTo>
                      <a:pt x="16478" y="16894"/>
                      <a:pt x="16278" y="15559"/>
                      <a:pt x="16078" y="14258"/>
                    </a:cubicBezTo>
                    <a:lnTo>
                      <a:pt x="16112" y="14258"/>
                    </a:lnTo>
                    <a:cubicBezTo>
                      <a:pt x="15645" y="11390"/>
                      <a:pt x="15111" y="8521"/>
                      <a:pt x="14510" y="5652"/>
                    </a:cubicBezTo>
                    <a:cubicBezTo>
                      <a:pt x="14244" y="4552"/>
                      <a:pt x="13977" y="3451"/>
                      <a:pt x="13476" y="2450"/>
                    </a:cubicBezTo>
                    <a:cubicBezTo>
                      <a:pt x="12943" y="1449"/>
                      <a:pt x="12109" y="549"/>
                      <a:pt x="11075" y="182"/>
                    </a:cubicBezTo>
                    <a:cubicBezTo>
                      <a:pt x="10629" y="48"/>
                      <a:pt x="10170" y="0"/>
                      <a:pt x="9710" y="0"/>
                    </a:cubicBezTo>
                    <a:close/>
                  </a:path>
                </a:pathLst>
              </a:custGeom>
              <a:solidFill>
                <a:srgbClr val="D4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97" name="Google Shape;297;p32"/>
              <p:cNvSpPr/>
              <p:nvPr/>
            </p:nvSpPr>
            <p:spPr>
              <a:xfrm>
                <a:off x="9811150" y="1099275"/>
                <a:ext cx="411975" cy="587475"/>
              </a:xfrm>
              <a:custGeom>
                <a:avLst/>
                <a:gdLst/>
                <a:ahLst/>
                <a:cxnLst/>
                <a:rect l="l" t="t" r="r" b="b"/>
                <a:pathLst>
                  <a:path w="16479" h="23499" extrusionOk="0">
                    <a:moveTo>
                      <a:pt x="9710" y="0"/>
                    </a:moveTo>
                    <a:cubicBezTo>
                      <a:pt x="9136" y="0"/>
                      <a:pt x="8561" y="74"/>
                      <a:pt x="8006" y="148"/>
                    </a:cubicBezTo>
                    <a:lnTo>
                      <a:pt x="3836" y="782"/>
                    </a:lnTo>
                    <a:cubicBezTo>
                      <a:pt x="3069" y="882"/>
                      <a:pt x="2268" y="1016"/>
                      <a:pt x="1601" y="1349"/>
                    </a:cubicBezTo>
                    <a:cubicBezTo>
                      <a:pt x="901" y="1683"/>
                      <a:pt x="300" y="2283"/>
                      <a:pt x="133" y="3050"/>
                    </a:cubicBezTo>
                    <a:cubicBezTo>
                      <a:pt x="100" y="3117"/>
                      <a:pt x="100" y="3184"/>
                      <a:pt x="67" y="3251"/>
                    </a:cubicBezTo>
                    <a:cubicBezTo>
                      <a:pt x="0" y="4785"/>
                      <a:pt x="33" y="6319"/>
                      <a:pt x="234" y="7854"/>
                    </a:cubicBezTo>
                    <a:cubicBezTo>
                      <a:pt x="367" y="8721"/>
                      <a:pt x="534" y="9588"/>
                      <a:pt x="701" y="10456"/>
                    </a:cubicBezTo>
                    <a:cubicBezTo>
                      <a:pt x="1501" y="14559"/>
                      <a:pt x="2268" y="18628"/>
                      <a:pt x="3069" y="22731"/>
                    </a:cubicBezTo>
                    <a:cubicBezTo>
                      <a:pt x="3102" y="22965"/>
                      <a:pt x="3169" y="23232"/>
                      <a:pt x="3236" y="23498"/>
                    </a:cubicBezTo>
                    <a:cubicBezTo>
                      <a:pt x="5671" y="23498"/>
                      <a:pt x="8106" y="23398"/>
                      <a:pt x="10541" y="23232"/>
                    </a:cubicBezTo>
                    <a:cubicBezTo>
                      <a:pt x="12409" y="23065"/>
                      <a:pt x="14544" y="22765"/>
                      <a:pt x="15645" y="21197"/>
                    </a:cubicBezTo>
                    <a:cubicBezTo>
                      <a:pt x="16245" y="20329"/>
                      <a:pt x="16412" y="19262"/>
                      <a:pt x="16445" y="18228"/>
                    </a:cubicBezTo>
                    <a:cubicBezTo>
                      <a:pt x="16478" y="16894"/>
                      <a:pt x="16278" y="15559"/>
                      <a:pt x="16078" y="14258"/>
                    </a:cubicBezTo>
                    <a:lnTo>
                      <a:pt x="16112" y="14258"/>
                    </a:lnTo>
                    <a:cubicBezTo>
                      <a:pt x="15645" y="11390"/>
                      <a:pt x="15111" y="8521"/>
                      <a:pt x="14510" y="5652"/>
                    </a:cubicBezTo>
                    <a:cubicBezTo>
                      <a:pt x="14244" y="4552"/>
                      <a:pt x="13977" y="3451"/>
                      <a:pt x="13476" y="2450"/>
                    </a:cubicBezTo>
                    <a:cubicBezTo>
                      <a:pt x="12943" y="1449"/>
                      <a:pt x="12109" y="549"/>
                      <a:pt x="11075" y="182"/>
                    </a:cubicBezTo>
                    <a:cubicBezTo>
                      <a:pt x="10629" y="48"/>
                      <a:pt x="10170" y="0"/>
                      <a:pt x="9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98" name="Google Shape;298;p32"/>
              <p:cNvSpPr/>
              <p:nvPr/>
            </p:nvSpPr>
            <p:spPr>
              <a:xfrm>
                <a:off x="10015450" y="1099625"/>
                <a:ext cx="207675" cy="569600"/>
              </a:xfrm>
              <a:custGeom>
                <a:avLst/>
                <a:gdLst/>
                <a:ahLst/>
                <a:cxnLst/>
                <a:rect l="l" t="t" r="r" b="b"/>
                <a:pathLst>
                  <a:path w="8307" h="22784" extrusionOk="0">
                    <a:moveTo>
                      <a:pt x="1835" y="1"/>
                    </a:moveTo>
                    <a:cubicBezTo>
                      <a:pt x="1602" y="34"/>
                      <a:pt x="1402" y="101"/>
                      <a:pt x="1201" y="234"/>
                    </a:cubicBezTo>
                    <a:cubicBezTo>
                      <a:pt x="334" y="768"/>
                      <a:pt x="1" y="1869"/>
                      <a:pt x="67" y="2870"/>
                    </a:cubicBezTo>
                    <a:cubicBezTo>
                      <a:pt x="167" y="3870"/>
                      <a:pt x="601" y="4804"/>
                      <a:pt x="968" y="5738"/>
                    </a:cubicBezTo>
                    <a:cubicBezTo>
                      <a:pt x="1402" y="6873"/>
                      <a:pt x="1768" y="8040"/>
                      <a:pt x="2035" y="9208"/>
                    </a:cubicBezTo>
                    <a:cubicBezTo>
                      <a:pt x="2235" y="10242"/>
                      <a:pt x="2369" y="11276"/>
                      <a:pt x="2502" y="12343"/>
                    </a:cubicBezTo>
                    <a:cubicBezTo>
                      <a:pt x="2869" y="14878"/>
                      <a:pt x="3203" y="17447"/>
                      <a:pt x="3536" y="19982"/>
                    </a:cubicBezTo>
                    <a:cubicBezTo>
                      <a:pt x="3670" y="20983"/>
                      <a:pt x="3870" y="22117"/>
                      <a:pt x="4737" y="22650"/>
                    </a:cubicBezTo>
                    <a:cubicBezTo>
                      <a:pt x="4804" y="22717"/>
                      <a:pt x="4904" y="22751"/>
                      <a:pt x="5004" y="22784"/>
                    </a:cubicBezTo>
                    <a:cubicBezTo>
                      <a:pt x="5971" y="22517"/>
                      <a:pt x="6872" y="22017"/>
                      <a:pt x="7473" y="21183"/>
                    </a:cubicBezTo>
                    <a:cubicBezTo>
                      <a:pt x="8073" y="20315"/>
                      <a:pt x="8240" y="19248"/>
                      <a:pt x="8273" y="18214"/>
                    </a:cubicBezTo>
                    <a:cubicBezTo>
                      <a:pt x="8306" y="16880"/>
                      <a:pt x="8140" y="15545"/>
                      <a:pt x="7940" y="14244"/>
                    </a:cubicBezTo>
                    <a:cubicBezTo>
                      <a:pt x="7473" y="11376"/>
                      <a:pt x="6939" y="8507"/>
                      <a:pt x="6338" y="5638"/>
                    </a:cubicBezTo>
                    <a:cubicBezTo>
                      <a:pt x="6072" y="4538"/>
                      <a:pt x="5805" y="3437"/>
                      <a:pt x="5304" y="2436"/>
                    </a:cubicBezTo>
                    <a:cubicBezTo>
                      <a:pt x="4771" y="1435"/>
                      <a:pt x="3937" y="535"/>
                      <a:pt x="2903" y="168"/>
                    </a:cubicBezTo>
                    <a:cubicBezTo>
                      <a:pt x="2536" y="68"/>
                      <a:pt x="2202" y="1"/>
                      <a:pt x="1835" y="1"/>
                    </a:cubicBezTo>
                    <a:close/>
                  </a:path>
                </a:pathLst>
              </a:custGeom>
              <a:solidFill>
                <a:srgbClr val="D4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99" name="Google Shape;299;p32"/>
              <p:cNvSpPr/>
              <p:nvPr/>
            </p:nvSpPr>
            <p:spPr>
              <a:xfrm>
                <a:off x="10015450" y="1099625"/>
                <a:ext cx="207675" cy="569600"/>
              </a:xfrm>
              <a:custGeom>
                <a:avLst/>
                <a:gdLst/>
                <a:ahLst/>
                <a:cxnLst/>
                <a:rect l="l" t="t" r="r" b="b"/>
                <a:pathLst>
                  <a:path w="8307" h="22784" extrusionOk="0">
                    <a:moveTo>
                      <a:pt x="1835" y="1"/>
                    </a:moveTo>
                    <a:cubicBezTo>
                      <a:pt x="1602" y="34"/>
                      <a:pt x="1402" y="101"/>
                      <a:pt x="1201" y="234"/>
                    </a:cubicBezTo>
                    <a:cubicBezTo>
                      <a:pt x="334" y="768"/>
                      <a:pt x="1" y="1869"/>
                      <a:pt x="67" y="2870"/>
                    </a:cubicBezTo>
                    <a:cubicBezTo>
                      <a:pt x="167" y="3870"/>
                      <a:pt x="601" y="4804"/>
                      <a:pt x="968" y="5738"/>
                    </a:cubicBezTo>
                    <a:cubicBezTo>
                      <a:pt x="1402" y="6873"/>
                      <a:pt x="1768" y="8040"/>
                      <a:pt x="2035" y="9208"/>
                    </a:cubicBezTo>
                    <a:cubicBezTo>
                      <a:pt x="2235" y="10242"/>
                      <a:pt x="2369" y="11276"/>
                      <a:pt x="2502" y="12343"/>
                    </a:cubicBezTo>
                    <a:cubicBezTo>
                      <a:pt x="2869" y="14878"/>
                      <a:pt x="3203" y="17447"/>
                      <a:pt x="3536" y="19982"/>
                    </a:cubicBezTo>
                    <a:cubicBezTo>
                      <a:pt x="3670" y="20983"/>
                      <a:pt x="3870" y="22117"/>
                      <a:pt x="4737" y="22650"/>
                    </a:cubicBezTo>
                    <a:cubicBezTo>
                      <a:pt x="4804" y="22717"/>
                      <a:pt x="4904" y="22751"/>
                      <a:pt x="5004" y="22784"/>
                    </a:cubicBezTo>
                    <a:cubicBezTo>
                      <a:pt x="5971" y="22517"/>
                      <a:pt x="6872" y="22017"/>
                      <a:pt x="7473" y="21183"/>
                    </a:cubicBezTo>
                    <a:cubicBezTo>
                      <a:pt x="8073" y="20315"/>
                      <a:pt x="8240" y="19248"/>
                      <a:pt x="8273" y="18214"/>
                    </a:cubicBezTo>
                    <a:cubicBezTo>
                      <a:pt x="8306" y="16880"/>
                      <a:pt x="8140" y="15545"/>
                      <a:pt x="7940" y="14244"/>
                    </a:cubicBezTo>
                    <a:cubicBezTo>
                      <a:pt x="7473" y="11376"/>
                      <a:pt x="6939" y="8507"/>
                      <a:pt x="6338" y="5638"/>
                    </a:cubicBezTo>
                    <a:cubicBezTo>
                      <a:pt x="6072" y="4538"/>
                      <a:pt x="5805" y="3437"/>
                      <a:pt x="5304" y="2436"/>
                    </a:cubicBezTo>
                    <a:cubicBezTo>
                      <a:pt x="4771" y="1435"/>
                      <a:pt x="3937" y="535"/>
                      <a:pt x="2903" y="168"/>
                    </a:cubicBezTo>
                    <a:cubicBezTo>
                      <a:pt x="2536" y="68"/>
                      <a:pt x="2202" y="1"/>
                      <a:pt x="1835" y="1"/>
                    </a:cubicBezTo>
                    <a:close/>
                  </a:path>
                </a:pathLst>
              </a:custGeom>
              <a:solidFill>
                <a:srgbClr val="D4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00" name="Google Shape;300;p32"/>
              <p:cNvSpPr/>
              <p:nvPr/>
            </p:nvSpPr>
            <p:spPr>
              <a:xfrm>
                <a:off x="10103500" y="2048100"/>
                <a:ext cx="127975" cy="289075"/>
              </a:xfrm>
              <a:custGeom>
                <a:avLst/>
                <a:gdLst/>
                <a:ahLst/>
                <a:cxnLst/>
                <a:rect l="l" t="t" r="r" b="b"/>
                <a:pathLst>
                  <a:path w="5119" h="11563" extrusionOk="0">
                    <a:moveTo>
                      <a:pt x="165" y="1"/>
                    </a:moveTo>
                    <a:cubicBezTo>
                      <a:pt x="87" y="1"/>
                      <a:pt x="1" y="95"/>
                      <a:pt x="48" y="189"/>
                    </a:cubicBezTo>
                    <a:cubicBezTo>
                      <a:pt x="915" y="1991"/>
                      <a:pt x="1949" y="3792"/>
                      <a:pt x="2716" y="5693"/>
                    </a:cubicBezTo>
                    <a:cubicBezTo>
                      <a:pt x="3484" y="7561"/>
                      <a:pt x="3717" y="9529"/>
                      <a:pt x="4284" y="11464"/>
                    </a:cubicBezTo>
                    <a:cubicBezTo>
                      <a:pt x="4298" y="11534"/>
                      <a:pt x="4342" y="11563"/>
                      <a:pt x="4390" y="11563"/>
                    </a:cubicBezTo>
                    <a:cubicBezTo>
                      <a:pt x="4456" y="11563"/>
                      <a:pt x="4532" y="11508"/>
                      <a:pt x="4551" y="11431"/>
                    </a:cubicBezTo>
                    <a:cubicBezTo>
                      <a:pt x="5118" y="7494"/>
                      <a:pt x="2483" y="3125"/>
                      <a:pt x="248" y="56"/>
                    </a:cubicBezTo>
                    <a:cubicBezTo>
                      <a:pt x="228" y="17"/>
                      <a:pt x="197" y="1"/>
                      <a:pt x="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01" name="Google Shape;301;p32"/>
              <p:cNvSpPr/>
              <p:nvPr/>
            </p:nvSpPr>
            <p:spPr>
              <a:xfrm>
                <a:off x="10207250" y="2382525"/>
                <a:ext cx="31725" cy="58550"/>
              </a:xfrm>
              <a:custGeom>
                <a:avLst/>
                <a:gdLst/>
                <a:ahLst/>
                <a:cxnLst/>
                <a:rect l="l" t="t" r="r" b="b"/>
                <a:pathLst>
                  <a:path w="1269" h="2342" extrusionOk="0">
                    <a:moveTo>
                      <a:pt x="592" y="1"/>
                    </a:moveTo>
                    <a:cubicBezTo>
                      <a:pt x="474" y="1"/>
                      <a:pt x="359" y="72"/>
                      <a:pt x="301" y="188"/>
                    </a:cubicBezTo>
                    <a:cubicBezTo>
                      <a:pt x="1" y="856"/>
                      <a:pt x="468" y="1623"/>
                      <a:pt x="634" y="2257"/>
                    </a:cubicBezTo>
                    <a:cubicBezTo>
                      <a:pt x="664" y="2315"/>
                      <a:pt x="725" y="2342"/>
                      <a:pt x="787" y="2342"/>
                    </a:cubicBezTo>
                    <a:cubicBezTo>
                      <a:pt x="867" y="2342"/>
                      <a:pt x="949" y="2298"/>
                      <a:pt x="968" y="2223"/>
                    </a:cubicBezTo>
                    <a:cubicBezTo>
                      <a:pt x="1001" y="1523"/>
                      <a:pt x="1268" y="689"/>
                      <a:pt x="835" y="122"/>
                    </a:cubicBezTo>
                    <a:cubicBezTo>
                      <a:pt x="765" y="38"/>
                      <a:pt x="677" y="1"/>
                      <a:pt x="5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02" name="Google Shape;302;p32"/>
              <p:cNvSpPr/>
              <p:nvPr/>
            </p:nvSpPr>
            <p:spPr>
              <a:xfrm>
                <a:off x="9743600" y="1124650"/>
                <a:ext cx="38375" cy="290575"/>
              </a:xfrm>
              <a:custGeom>
                <a:avLst/>
                <a:gdLst/>
                <a:ahLst/>
                <a:cxnLst/>
                <a:rect l="l" t="t" r="r" b="b"/>
                <a:pathLst>
                  <a:path w="1535" h="11623" extrusionOk="0">
                    <a:moveTo>
                      <a:pt x="1334" y="1"/>
                    </a:moveTo>
                    <a:lnTo>
                      <a:pt x="1334" y="34"/>
                    </a:lnTo>
                    <a:cubicBezTo>
                      <a:pt x="0" y="534"/>
                      <a:pt x="67" y="2002"/>
                      <a:pt x="100" y="3303"/>
                    </a:cubicBezTo>
                    <a:cubicBezTo>
                      <a:pt x="234" y="6005"/>
                      <a:pt x="801" y="8874"/>
                      <a:pt x="1234" y="11576"/>
                    </a:cubicBezTo>
                    <a:cubicBezTo>
                      <a:pt x="1234" y="11606"/>
                      <a:pt x="1261" y="11622"/>
                      <a:pt x="1291" y="11622"/>
                    </a:cubicBezTo>
                    <a:cubicBezTo>
                      <a:pt x="1327" y="11622"/>
                      <a:pt x="1368" y="11597"/>
                      <a:pt x="1368" y="11542"/>
                    </a:cubicBezTo>
                    <a:cubicBezTo>
                      <a:pt x="1234" y="9541"/>
                      <a:pt x="1001" y="7539"/>
                      <a:pt x="901" y="5505"/>
                    </a:cubicBezTo>
                    <a:cubicBezTo>
                      <a:pt x="834" y="4504"/>
                      <a:pt x="701" y="3503"/>
                      <a:pt x="834" y="2536"/>
                    </a:cubicBezTo>
                    <a:cubicBezTo>
                      <a:pt x="967" y="1669"/>
                      <a:pt x="1334" y="968"/>
                      <a:pt x="1501" y="134"/>
                    </a:cubicBezTo>
                    <a:cubicBezTo>
                      <a:pt x="1535" y="34"/>
                      <a:pt x="1434"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03" name="Google Shape;303;p32"/>
              <p:cNvSpPr/>
              <p:nvPr/>
            </p:nvSpPr>
            <p:spPr>
              <a:xfrm>
                <a:off x="9774450" y="1454400"/>
                <a:ext cx="28375" cy="52375"/>
              </a:xfrm>
              <a:custGeom>
                <a:avLst/>
                <a:gdLst/>
                <a:ahLst/>
                <a:cxnLst/>
                <a:rect l="l" t="t" r="r" b="b"/>
                <a:pathLst>
                  <a:path w="1135" h="2095" extrusionOk="0">
                    <a:moveTo>
                      <a:pt x="461" y="0"/>
                    </a:moveTo>
                    <a:cubicBezTo>
                      <a:pt x="418" y="0"/>
                      <a:pt x="376" y="23"/>
                      <a:pt x="334" y="87"/>
                    </a:cubicBezTo>
                    <a:cubicBezTo>
                      <a:pt x="0" y="721"/>
                      <a:pt x="401" y="1488"/>
                      <a:pt x="734" y="2022"/>
                    </a:cubicBezTo>
                    <a:cubicBezTo>
                      <a:pt x="772" y="2073"/>
                      <a:pt x="820" y="2094"/>
                      <a:pt x="865" y="2094"/>
                    </a:cubicBezTo>
                    <a:cubicBezTo>
                      <a:pt x="937" y="2094"/>
                      <a:pt x="1001" y="2037"/>
                      <a:pt x="1001" y="1955"/>
                    </a:cubicBezTo>
                    <a:cubicBezTo>
                      <a:pt x="1101" y="1321"/>
                      <a:pt x="1134" y="487"/>
                      <a:pt x="534" y="20"/>
                    </a:cubicBezTo>
                    <a:cubicBezTo>
                      <a:pt x="510" y="8"/>
                      <a:pt x="485" y="0"/>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04" name="Google Shape;304;p32"/>
              <p:cNvSpPr/>
              <p:nvPr/>
            </p:nvSpPr>
            <p:spPr>
              <a:xfrm>
                <a:off x="10155550" y="128477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05" name="Google Shape;305;p32"/>
              <p:cNvSpPr/>
              <p:nvPr/>
            </p:nvSpPr>
            <p:spPr>
              <a:xfrm>
                <a:off x="10128025" y="1252250"/>
                <a:ext cx="4200" cy="2875"/>
              </a:xfrm>
              <a:custGeom>
                <a:avLst/>
                <a:gdLst/>
                <a:ahLst/>
                <a:cxnLst/>
                <a:rect l="l" t="t" r="r" b="b"/>
                <a:pathLst>
                  <a:path w="168" h="115" extrusionOk="0">
                    <a:moveTo>
                      <a:pt x="34" y="0"/>
                    </a:moveTo>
                    <a:cubicBezTo>
                      <a:pt x="1" y="34"/>
                      <a:pt x="34" y="34"/>
                      <a:pt x="34" y="67"/>
                    </a:cubicBezTo>
                    <a:cubicBezTo>
                      <a:pt x="67" y="67"/>
                      <a:pt x="101" y="100"/>
                      <a:pt x="101" y="100"/>
                    </a:cubicBezTo>
                    <a:cubicBezTo>
                      <a:pt x="111" y="110"/>
                      <a:pt x="120" y="114"/>
                      <a:pt x="129" y="114"/>
                    </a:cubicBezTo>
                    <a:cubicBezTo>
                      <a:pt x="151" y="114"/>
                      <a:pt x="168" y="91"/>
                      <a:pt x="168" y="67"/>
                    </a:cubicBezTo>
                    <a:cubicBezTo>
                      <a:pt x="134" y="34"/>
                      <a:pt x="101" y="34"/>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06" name="Google Shape;306;p32"/>
              <p:cNvSpPr/>
              <p:nvPr/>
            </p:nvSpPr>
            <p:spPr>
              <a:xfrm>
                <a:off x="10103850" y="1292275"/>
                <a:ext cx="17525" cy="16850"/>
              </a:xfrm>
              <a:custGeom>
                <a:avLst/>
                <a:gdLst/>
                <a:ahLst/>
                <a:cxnLst/>
                <a:rect l="l" t="t" r="r" b="b"/>
                <a:pathLst>
                  <a:path w="701" h="674" extrusionOk="0">
                    <a:moveTo>
                      <a:pt x="232" y="111"/>
                    </a:moveTo>
                    <a:cubicBezTo>
                      <a:pt x="229" y="121"/>
                      <a:pt x="221" y="134"/>
                      <a:pt x="201" y="134"/>
                    </a:cubicBezTo>
                    <a:cubicBezTo>
                      <a:pt x="211" y="123"/>
                      <a:pt x="222" y="116"/>
                      <a:pt x="232" y="111"/>
                    </a:cubicBezTo>
                    <a:close/>
                    <a:moveTo>
                      <a:pt x="467" y="288"/>
                    </a:moveTo>
                    <a:cubicBezTo>
                      <a:pt x="467" y="295"/>
                      <a:pt x="467" y="301"/>
                      <a:pt x="467" y="301"/>
                    </a:cubicBezTo>
                    <a:cubicBezTo>
                      <a:pt x="467" y="301"/>
                      <a:pt x="446" y="343"/>
                      <a:pt x="437" y="343"/>
                    </a:cubicBezTo>
                    <a:cubicBezTo>
                      <a:pt x="435" y="343"/>
                      <a:pt x="434" y="341"/>
                      <a:pt x="434" y="334"/>
                    </a:cubicBezTo>
                    <a:cubicBezTo>
                      <a:pt x="448" y="320"/>
                      <a:pt x="459" y="304"/>
                      <a:pt x="467" y="288"/>
                    </a:cubicBezTo>
                    <a:close/>
                    <a:moveTo>
                      <a:pt x="201" y="0"/>
                    </a:moveTo>
                    <a:lnTo>
                      <a:pt x="201" y="34"/>
                    </a:lnTo>
                    <a:cubicBezTo>
                      <a:pt x="100" y="67"/>
                      <a:pt x="67" y="134"/>
                      <a:pt x="34" y="201"/>
                    </a:cubicBezTo>
                    <a:cubicBezTo>
                      <a:pt x="0" y="267"/>
                      <a:pt x="0" y="367"/>
                      <a:pt x="34" y="434"/>
                    </a:cubicBezTo>
                    <a:cubicBezTo>
                      <a:pt x="83" y="581"/>
                      <a:pt x="221" y="674"/>
                      <a:pt x="357" y="674"/>
                    </a:cubicBezTo>
                    <a:cubicBezTo>
                      <a:pt x="376" y="674"/>
                      <a:pt x="396" y="672"/>
                      <a:pt x="415" y="668"/>
                    </a:cubicBezTo>
                    <a:lnTo>
                      <a:pt x="434" y="668"/>
                    </a:lnTo>
                    <a:cubicBezTo>
                      <a:pt x="501" y="668"/>
                      <a:pt x="601" y="601"/>
                      <a:pt x="634" y="534"/>
                    </a:cubicBezTo>
                    <a:cubicBezTo>
                      <a:pt x="668" y="467"/>
                      <a:pt x="701" y="401"/>
                      <a:pt x="701" y="301"/>
                    </a:cubicBezTo>
                    <a:cubicBezTo>
                      <a:pt x="668" y="234"/>
                      <a:pt x="634" y="167"/>
                      <a:pt x="567" y="101"/>
                    </a:cubicBezTo>
                    <a:cubicBezTo>
                      <a:pt x="518" y="76"/>
                      <a:pt x="469" y="51"/>
                      <a:pt x="407" y="40"/>
                    </a:cubicBezTo>
                    <a:lnTo>
                      <a:pt x="407" y="40"/>
                    </a:lnTo>
                    <a:cubicBezTo>
                      <a:pt x="395" y="29"/>
                      <a:pt x="381" y="15"/>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07" name="Google Shape;307;p32"/>
              <p:cNvSpPr/>
              <p:nvPr/>
            </p:nvSpPr>
            <p:spPr>
              <a:xfrm>
                <a:off x="10123025" y="1203875"/>
                <a:ext cx="11700" cy="11700"/>
              </a:xfrm>
              <a:custGeom>
                <a:avLst/>
                <a:gdLst/>
                <a:ahLst/>
                <a:cxnLst/>
                <a:rect l="l" t="t" r="r" b="b"/>
                <a:pathLst>
                  <a:path w="468" h="468" extrusionOk="0">
                    <a:moveTo>
                      <a:pt x="201" y="1"/>
                    </a:moveTo>
                    <a:cubicBezTo>
                      <a:pt x="167" y="1"/>
                      <a:pt x="134" y="1"/>
                      <a:pt x="101" y="34"/>
                    </a:cubicBezTo>
                    <a:cubicBezTo>
                      <a:pt x="67" y="34"/>
                      <a:pt x="67" y="67"/>
                      <a:pt x="34" y="101"/>
                    </a:cubicBezTo>
                    <a:cubicBezTo>
                      <a:pt x="34" y="101"/>
                      <a:pt x="1" y="134"/>
                      <a:pt x="1" y="167"/>
                    </a:cubicBezTo>
                    <a:cubicBezTo>
                      <a:pt x="1" y="201"/>
                      <a:pt x="1" y="234"/>
                      <a:pt x="1" y="267"/>
                    </a:cubicBezTo>
                    <a:cubicBezTo>
                      <a:pt x="1" y="334"/>
                      <a:pt x="34" y="368"/>
                      <a:pt x="67" y="401"/>
                    </a:cubicBezTo>
                    <a:cubicBezTo>
                      <a:pt x="134" y="434"/>
                      <a:pt x="201" y="468"/>
                      <a:pt x="267" y="468"/>
                    </a:cubicBezTo>
                    <a:cubicBezTo>
                      <a:pt x="301" y="468"/>
                      <a:pt x="301" y="434"/>
                      <a:pt x="334" y="434"/>
                    </a:cubicBezTo>
                    <a:cubicBezTo>
                      <a:pt x="368" y="401"/>
                      <a:pt x="401" y="401"/>
                      <a:pt x="401" y="368"/>
                    </a:cubicBezTo>
                    <a:cubicBezTo>
                      <a:pt x="434" y="334"/>
                      <a:pt x="434" y="301"/>
                      <a:pt x="434" y="301"/>
                    </a:cubicBezTo>
                    <a:cubicBezTo>
                      <a:pt x="468" y="267"/>
                      <a:pt x="468" y="234"/>
                      <a:pt x="434" y="201"/>
                    </a:cubicBezTo>
                    <a:cubicBezTo>
                      <a:pt x="434" y="134"/>
                      <a:pt x="401" y="67"/>
                      <a:pt x="368" y="34"/>
                    </a:cubicBezTo>
                    <a:cubicBezTo>
                      <a:pt x="301" y="1"/>
                      <a:pt x="267"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08" name="Google Shape;308;p32"/>
              <p:cNvSpPr/>
              <p:nvPr/>
            </p:nvSpPr>
            <p:spPr>
              <a:xfrm>
                <a:off x="10163050" y="1337300"/>
                <a:ext cx="11700" cy="11700"/>
              </a:xfrm>
              <a:custGeom>
                <a:avLst/>
                <a:gdLst/>
                <a:ahLst/>
                <a:cxnLst/>
                <a:rect l="l" t="t" r="r" b="b"/>
                <a:pathLst>
                  <a:path w="468" h="468" extrusionOk="0">
                    <a:moveTo>
                      <a:pt x="201" y="1"/>
                    </a:moveTo>
                    <a:cubicBezTo>
                      <a:pt x="168" y="1"/>
                      <a:pt x="134" y="1"/>
                      <a:pt x="101" y="34"/>
                    </a:cubicBezTo>
                    <a:cubicBezTo>
                      <a:pt x="67" y="34"/>
                      <a:pt x="67" y="67"/>
                      <a:pt x="34" y="101"/>
                    </a:cubicBezTo>
                    <a:cubicBezTo>
                      <a:pt x="1" y="101"/>
                      <a:pt x="1" y="134"/>
                      <a:pt x="1" y="168"/>
                    </a:cubicBezTo>
                    <a:cubicBezTo>
                      <a:pt x="1" y="201"/>
                      <a:pt x="1" y="234"/>
                      <a:pt x="1" y="268"/>
                    </a:cubicBezTo>
                    <a:cubicBezTo>
                      <a:pt x="1" y="301"/>
                      <a:pt x="34" y="368"/>
                      <a:pt x="67" y="401"/>
                    </a:cubicBezTo>
                    <a:cubicBezTo>
                      <a:pt x="134" y="468"/>
                      <a:pt x="201" y="468"/>
                      <a:pt x="268" y="468"/>
                    </a:cubicBezTo>
                    <a:cubicBezTo>
                      <a:pt x="301" y="468"/>
                      <a:pt x="334" y="434"/>
                      <a:pt x="334" y="434"/>
                    </a:cubicBezTo>
                    <a:cubicBezTo>
                      <a:pt x="368" y="401"/>
                      <a:pt x="401" y="401"/>
                      <a:pt x="401" y="368"/>
                    </a:cubicBezTo>
                    <a:cubicBezTo>
                      <a:pt x="434" y="334"/>
                      <a:pt x="434" y="334"/>
                      <a:pt x="434" y="301"/>
                    </a:cubicBezTo>
                    <a:cubicBezTo>
                      <a:pt x="468" y="268"/>
                      <a:pt x="468" y="234"/>
                      <a:pt x="468" y="201"/>
                    </a:cubicBezTo>
                    <a:cubicBezTo>
                      <a:pt x="434" y="134"/>
                      <a:pt x="434" y="67"/>
                      <a:pt x="368" y="34"/>
                    </a:cubicBezTo>
                    <a:cubicBezTo>
                      <a:pt x="301" y="1"/>
                      <a:pt x="268"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09" name="Google Shape;309;p32"/>
              <p:cNvSpPr/>
              <p:nvPr/>
            </p:nvSpPr>
            <p:spPr>
              <a:xfrm>
                <a:off x="10146375" y="1347325"/>
                <a:ext cx="15050" cy="15650"/>
              </a:xfrm>
              <a:custGeom>
                <a:avLst/>
                <a:gdLst/>
                <a:ahLst/>
                <a:cxnLst/>
                <a:rect l="l" t="t" r="r" b="b"/>
                <a:pathLst>
                  <a:path w="602" h="626" extrusionOk="0">
                    <a:moveTo>
                      <a:pt x="267" y="0"/>
                    </a:moveTo>
                    <a:cubicBezTo>
                      <a:pt x="167" y="33"/>
                      <a:pt x="67" y="100"/>
                      <a:pt x="34" y="200"/>
                    </a:cubicBezTo>
                    <a:lnTo>
                      <a:pt x="1" y="200"/>
                    </a:lnTo>
                    <a:cubicBezTo>
                      <a:pt x="1" y="234"/>
                      <a:pt x="1" y="234"/>
                      <a:pt x="1" y="267"/>
                    </a:cubicBezTo>
                    <a:lnTo>
                      <a:pt x="1" y="367"/>
                    </a:lnTo>
                    <a:cubicBezTo>
                      <a:pt x="1" y="367"/>
                      <a:pt x="1" y="400"/>
                      <a:pt x="1" y="434"/>
                    </a:cubicBezTo>
                    <a:cubicBezTo>
                      <a:pt x="34" y="467"/>
                      <a:pt x="34" y="467"/>
                      <a:pt x="67" y="500"/>
                    </a:cubicBezTo>
                    <a:cubicBezTo>
                      <a:pt x="67" y="534"/>
                      <a:pt x="101" y="567"/>
                      <a:pt x="134" y="567"/>
                    </a:cubicBezTo>
                    <a:cubicBezTo>
                      <a:pt x="167" y="600"/>
                      <a:pt x="201" y="600"/>
                      <a:pt x="201" y="600"/>
                    </a:cubicBezTo>
                    <a:cubicBezTo>
                      <a:pt x="234" y="617"/>
                      <a:pt x="259" y="625"/>
                      <a:pt x="280" y="625"/>
                    </a:cubicBezTo>
                    <a:cubicBezTo>
                      <a:pt x="301" y="625"/>
                      <a:pt x="317" y="617"/>
                      <a:pt x="334" y="600"/>
                    </a:cubicBezTo>
                    <a:lnTo>
                      <a:pt x="401" y="600"/>
                    </a:lnTo>
                    <a:cubicBezTo>
                      <a:pt x="434" y="567"/>
                      <a:pt x="468" y="567"/>
                      <a:pt x="468" y="567"/>
                    </a:cubicBezTo>
                    <a:cubicBezTo>
                      <a:pt x="501" y="534"/>
                      <a:pt x="534" y="500"/>
                      <a:pt x="568" y="467"/>
                    </a:cubicBezTo>
                    <a:cubicBezTo>
                      <a:pt x="568" y="434"/>
                      <a:pt x="601" y="400"/>
                      <a:pt x="601" y="367"/>
                    </a:cubicBezTo>
                    <a:cubicBezTo>
                      <a:pt x="601" y="300"/>
                      <a:pt x="601" y="234"/>
                      <a:pt x="568" y="200"/>
                    </a:cubicBezTo>
                    <a:cubicBezTo>
                      <a:pt x="568" y="167"/>
                      <a:pt x="534" y="133"/>
                      <a:pt x="534" y="133"/>
                    </a:cubicBezTo>
                    <a:cubicBezTo>
                      <a:pt x="468" y="33"/>
                      <a:pt x="368" y="0"/>
                      <a:pt x="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10" name="Google Shape;310;p32"/>
              <p:cNvSpPr/>
              <p:nvPr/>
            </p:nvSpPr>
            <p:spPr>
              <a:xfrm>
                <a:off x="10170550" y="1423825"/>
                <a:ext cx="14225" cy="12975"/>
              </a:xfrm>
              <a:custGeom>
                <a:avLst/>
                <a:gdLst/>
                <a:ahLst/>
                <a:cxnLst/>
                <a:rect l="l" t="t" r="r" b="b"/>
                <a:pathLst>
                  <a:path w="569" h="519" extrusionOk="0">
                    <a:moveTo>
                      <a:pt x="249" y="0"/>
                    </a:moveTo>
                    <a:cubicBezTo>
                      <a:pt x="177" y="0"/>
                      <a:pt x="122" y="55"/>
                      <a:pt x="68" y="109"/>
                    </a:cubicBezTo>
                    <a:cubicBezTo>
                      <a:pt x="1" y="176"/>
                      <a:pt x="1" y="276"/>
                      <a:pt x="34" y="342"/>
                    </a:cubicBezTo>
                    <a:cubicBezTo>
                      <a:pt x="68" y="409"/>
                      <a:pt x="101" y="443"/>
                      <a:pt x="134" y="476"/>
                    </a:cubicBezTo>
                    <a:cubicBezTo>
                      <a:pt x="168" y="476"/>
                      <a:pt x="201" y="509"/>
                      <a:pt x="234" y="509"/>
                    </a:cubicBezTo>
                    <a:lnTo>
                      <a:pt x="268" y="509"/>
                    </a:lnTo>
                    <a:cubicBezTo>
                      <a:pt x="280" y="515"/>
                      <a:pt x="293" y="518"/>
                      <a:pt x="307" y="518"/>
                    </a:cubicBezTo>
                    <a:cubicBezTo>
                      <a:pt x="370" y="518"/>
                      <a:pt x="447" y="464"/>
                      <a:pt x="501" y="409"/>
                    </a:cubicBezTo>
                    <a:cubicBezTo>
                      <a:pt x="535" y="342"/>
                      <a:pt x="568" y="242"/>
                      <a:pt x="501" y="176"/>
                    </a:cubicBezTo>
                    <a:cubicBezTo>
                      <a:pt x="501" y="176"/>
                      <a:pt x="501" y="176"/>
                      <a:pt x="501" y="142"/>
                    </a:cubicBezTo>
                    <a:cubicBezTo>
                      <a:pt x="501" y="109"/>
                      <a:pt x="468" y="76"/>
                      <a:pt x="435" y="42"/>
                    </a:cubicBezTo>
                    <a:cubicBezTo>
                      <a:pt x="401" y="42"/>
                      <a:pt x="368" y="9"/>
                      <a:pt x="301" y="9"/>
                    </a:cubicBezTo>
                    <a:cubicBezTo>
                      <a:pt x="283" y="3"/>
                      <a:pt x="266"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11" name="Google Shape;311;p32"/>
              <p:cNvSpPr/>
              <p:nvPr/>
            </p:nvSpPr>
            <p:spPr>
              <a:xfrm>
                <a:off x="10190575" y="1476575"/>
                <a:ext cx="13375" cy="12525"/>
              </a:xfrm>
              <a:custGeom>
                <a:avLst/>
                <a:gdLst/>
                <a:ahLst/>
                <a:cxnLst/>
                <a:rect l="l" t="t" r="r" b="b"/>
                <a:pathLst>
                  <a:path w="535" h="501" extrusionOk="0">
                    <a:moveTo>
                      <a:pt x="267" y="0"/>
                    </a:moveTo>
                    <a:cubicBezTo>
                      <a:pt x="285" y="0"/>
                      <a:pt x="301" y="1"/>
                      <a:pt x="317" y="4"/>
                    </a:cubicBezTo>
                    <a:lnTo>
                      <a:pt x="317" y="4"/>
                    </a:lnTo>
                    <a:cubicBezTo>
                      <a:pt x="312" y="2"/>
                      <a:pt x="307" y="0"/>
                      <a:pt x="301" y="0"/>
                    </a:cubicBezTo>
                    <a:close/>
                    <a:moveTo>
                      <a:pt x="317" y="4"/>
                    </a:moveTo>
                    <a:cubicBezTo>
                      <a:pt x="326" y="8"/>
                      <a:pt x="332" y="15"/>
                      <a:pt x="338" y="21"/>
                    </a:cubicBezTo>
                    <a:lnTo>
                      <a:pt x="338" y="21"/>
                    </a:lnTo>
                    <a:cubicBezTo>
                      <a:pt x="315" y="13"/>
                      <a:pt x="291" y="9"/>
                      <a:pt x="267" y="9"/>
                    </a:cubicBezTo>
                    <a:cubicBezTo>
                      <a:pt x="234" y="9"/>
                      <a:pt x="201" y="17"/>
                      <a:pt x="167" y="34"/>
                    </a:cubicBezTo>
                    <a:cubicBezTo>
                      <a:pt x="134" y="34"/>
                      <a:pt x="101" y="34"/>
                      <a:pt x="101" y="67"/>
                    </a:cubicBezTo>
                    <a:cubicBezTo>
                      <a:pt x="34" y="100"/>
                      <a:pt x="1" y="167"/>
                      <a:pt x="1" y="234"/>
                    </a:cubicBezTo>
                    <a:cubicBezTo>
                      <a:pt x="1" y="301"/>
                      <a:pt x="1" y="334"/>
                      <a:pt x="34" y="401"/>
                    </a:cubicBezTo>
                    <a:cubicBezTo>
                      <a:pt x="67" y="434"/>
                      <a:pt x="101" y="467"/>
                      <a:pt x="167" y="501"/>
                    </a:cubicBezTo>
                    <a:lnTo>
                      <a:pt x="367" y="501"/>
                    </a:lnTo>
                    <a:cubicBezTo>
                      <a:pt x="401" y="467"/>
                      <a:pt x="434" y="434"/>
                      <a:pt x="501" y="401"/>
                    </a:cubicBezTo>
                    <a:cubicBezTo>
                      <a:pt x="501" y="367"/>
                      <a:pt x="501" y="367"/>
                      <a:pt x="534" y="334"/>
                    </a:cubicBezTo>
                    <a:cubicBezTo>
                      <a:pt x="534" y="301"/>
                      <a:pt x="534" y="301"/>
                      <a:pt x="534" y="267"/>
                    </a:cubicBezTo>
                    <a:cubicBezTo>
                      <a:pt x="534" y="234"/>
                      <a:pt x="534" y="167"/>
                      <a:pt x="501" y="134"/>
                    </a:cubicBezTo>
                    <a:cubicBezTo>
                      <a:pt x="446" y="51"/>
                      <a:pt x="391" y="14"/>
                      <a:pt x="317" y="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nvGrpSpPr>
              <p:cNvPr id="312" name="Google Shape;312;p32"/>
              <p:cNvGrpSpPr/>
              <p:nvPr/>
            </p:nvGrpSpPr>
            <p:grpSpPr>
              <a:xfrm>
                <a:off x="9809475" y="1111075"/>
                <a:ext cx="376700" cy="539700"/>
                <a:chOff x="4944075" y="1120638"/>
                <a:chExt cx="376700" cy="539700"/>
              </a:xfrm>
            </p:grpSpPr>
            <p:sp>
              <p:nvSpPr>
                <p:cNvPr id="313" name="Google Shape;313;p32"/>
                <p:cNvSpPr/>
                <p:nvPr/>
              </p:nvSpPr>
              <p:spPr>
                <a:xfrm>
                  <a:off x="4944075" y="1205113"/>
                  <a:ext cx="154300" cy="31275"/>
                </a:xfrm>
                <a:custGeom>
                  <a:avLst/>
                  <a:gdLst/>
                  <a:ahLst/>
                  <a:cxnLst/>
                  <a:rect l="l" t="t" r="r" b="b"/>
                  <a:pathLst>
                    <a:path w="6172" h="1251" extrusionOk="0">
                      <a:moveTo>
                        <a:pt x="5871" y="0"/>
                      </a:moveTo>
                      <a:cubicBezTo>
                        <a:pt x="3936" y="0"/>
                        <a:pt x="1802" y="300"/>
                        <a:pt x="34" y="1101"/>
                      </a:cubicBezTo>
                      <a:cubicBezTo>
                        <a:pt x="0" y="1134"/>
                        <a:pt x="0" y="1201"/>
                        <a:pt x="67" y="1234"/>
                      </a:cubicBezTo>
                      <a:lnTo>
                        <a:pt x="67" y="1201"/>
                      </a:lnTo>
                      <a:cubicBezTo>
                        <a:pt x="393" y="1235"/>
                        <a:pt x="724" y="1250"/>
                        <a:pt x="1059" y="1250"/>
                      </a:cubicBezTo>
                      <a:cubicBezTo>
                        <a:pt x="2712" y="1250"/>
                        <a:pt x="4445" y="866"/>
                        <a:pt x="5971" y="367"/>
                      </a:cubicBezTo>
                      <a:cubicBezTo>
                        <a:pt x="6171" y="267"/>
                        <a:pt x="6038" y="0"/>
                        <a:pt x="58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14" name="Google Shape;314;p32"/>
                <p:cNvSpPr/>
                <p:nvPr/>
              </p:nvSpPr>
              <p:spPr>
                <a:xfrm>
                  <a:off x="4966025" y="1242638"/>
                  <a:ext cx="209075" cy="45100"/>
                </a:xfrm>
                <a:custGeom>
                  <a:avLst/>
                  <a:gdLst/>
                  <a:ahLst/>
                  <a:cxnLst/>
                  <a:rect l="l" t="t" r="r" b="b"/>
                  <a:pathLst>
                    <a:path w="8363" h="1804" extrusionOk="0">
                      <a:moveTo>
                        <a:pt x="8129" y="0"/>
                      </a:moveTo>
                      <a:cubicBezTo>
                        <a:pt x="5393" y="33"/>
                        <a:pt x="2792" y="634"/>
                        <a:pt x="190" y="1468"/>
                      </a:cubicBezTo>
                      <a:cubicBezTo>
                        <a:pt x="0" y="1531"/>
                        <a:pt x="80" y="1804"/>
                        <a:pt x="259" y="1804"/>
                      </a:cubicBezTo>
                      <a:cubicBezTo>
                        <a:pt x="269" y="1804"/>
                        <a:pt x="279" y="1803"/>
                        <a:pt x="290" y="1801"/>
                      </a:cubicBezTo>
                      <a:cubicBezTo>
                        <a:pt x="2958" y="1401"/>
                        <a:pt x="5594" y="1034"/>
                        <a:pt x="8195" y="267"/>
                      </a:cubicBezTo>
                      <a:cubicBezTo>
                        <a:pt x="8362" y="200"/>
                        <a:pt x="8262" y="0"/>
                        <a:pt x="8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15" name="Google Shape;315;p32"/>
                <p:cNvSpPr/>
                <p:nvPr/>
              </p:nvSpPr>
              <p:spPr>
                <a:xfrm>
                  <a:off x="4954900" y="1335188"/>
                  <a:ext cx="201025" cy="37050"/>
                </a:xfrm>
                <a:custGeom>
                  <a:avLst/>
                  <a:gdLst/>
                  <a:ahLst/>
                  <a:cxnLst/>
                  <a:rect l="l" t="t" r="r" b="b"/>
                  <a:pathLst>
                    <a:path w="8041" h="1482" extrusionOk="0">
                      <a:moveTo>
                        <a:pt x="7807" y="1"/>
                      </a:moveTo>
                      <a:cubicBezTo>
                        <a:pt x="5205" y="67"/>
                        <a:pt x="2503" y="368"/>
                        <a:pt x="1" y="1235"/>
                      </a:cubicBezTo>
                      <a:cubicBezTo>
                        <a:pt x="1" y="1235"/>
                        <a:pt x="1" y="1268"/>
                        <a:pt x="1" y="1268"/>
                      </a:cubicBezTo>
                      <a:cubicBezTo>
                        <a:pt x="412" y="1426"/>
                        <a:pt x="850" y="1482"/>
                        <a:pt x="1296" y="1482"/>
                      </a:cubicBezTo>
                      <a:cubicBezTo>
                        <a:pt x="2081" y="1482"/>
                        <a:pt x="2893" y="1308"/>
                        <a:pt x="3637" y="1202"/>
                      </a:cubicBezTo>
                      <a:cubicBezTo>
                        <a:pt x="5105" y="968"/>
                        <a:pt x="6472" y="668"/>
                        <a:pt x="7873" y="234"/>
                      </a:cubicBezTo>
                      <a:cubicBezTo>
                        <a:pt x="8040" y="201"/>
                        <a:pt x="7940" y="1"/>
                        <a:pt x="78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16" name="Google Shape;316;p32"/>
                <p:cNvSpPr/>
                <p:nvPr/>
              </p:nvSpPr>
              <p:spPr>
                <a:xfrm>
                  <a:off x="5027475" y="1471088"/>
                  <a:ext cx="202650" cy="25100"/>
                </a:xfrm>
                <a:custGeom>
                  <a:avLst/>
                  <a:gdLst/>
                  <a:ahLst/>
                  <a:cxnLst/>
                  <a:rect l="l" t="t" r="r" b="b"/>
                  <a:pathLst>
                    <a:path w="8106" h="1004" extrusionOk="0">
                      <a:moveTo>
                        <a:pt x="4967" y="1"/>
                      </a:moveTo>
                      <a:cubicBezTo>
                        <a:pt x="3306" y="1"/>
                        <a:pt x="1581" y="212"/>
                        <a:pt x="133" y="569"/>
                      </a:cubicBezTo>
                      <a:cubicBezTo>
                        <a:pt x="0" y="602"/>
                        <a:pt x="0" y="769"/>
                        <a:pt x="133" y="769"/>
                      </a:cubicBezTo>
                      <a:cubicBezTo>
                        <a:pt x="1601" y="969"/>
                        <a:pt x="3069" y="903"/>
                        <a:pt x="4537" y="936"/>
                      </a:cubicBezTo>
                      <a:cubicBezTo>
                        <a:pt x="5129" y="936"/>
                        <a:pt x="5741" y="1004"/>
                        <a:pt x="6342" y="1004"/>
                      </a:cubicBezTo>
                      <a:cubicBezTo>
                        <a:pt x="6856" y="1004"/>
                        <a:pt x="7362" y="954"/>
                        <a:pt x="7839" y="769"/>
                      </a:cubicBezTo>
                      <a:cubicBezTo>
                        <a:pt x="8106" y="636"/>
                        <a:pt x="8039" y="302"/>
                        <a:pt x="7772" y="235"/>
                      </a:cubicBezTo>
                      <a:cubicBezTo>
                        <a:pt x="6906" y="75"/>
                        <a:pt x="5947" y="1"/>
                        <a:pt x="49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17" name="Google Shape;317;p32"/>
                <p:cNvSpPr/>
                <p:nvPr/>
              </p:nvSpPr>
              <p:spPr>
                <a:xfrm>
                  <a:off x="4964300" y="1381813"/>
                  <a:ext cx="214775" cy="61900"/>
                </a:xfrm>
                <a:custGeom>
                  <a:avLst/>
                  <a:gdLst/>
                  <a:ahLst/>
                  <a:cxnLst/>
                  <a:rect l="l" t="t" r="r" b="b"/>
                  <a:pathLst>
                    <a:path w="8591" h="2476" extrusionOk="0">
                      <a:moveTo>
                        <a:pt x="8460" y="0"/>
                      </a:moveTo>
                      <a:cubicBezTo>
                        <a:pt x="8451" y="0"/>
                        <a:pt x="8441" y="1"/>
                        <a:pt x="8431" y="4"/>
                      </a:cubicBezTo>
                      <a:cubicBezTo>
                        <a:pt x="5696" y="271"/>
                        <a:pt x="2660" y="1105"/>
                        <a:pt x="125" y="2205"/>
                      </a:cubicBezTo>
                      <a:cubicBezTo>
                        <a:pt x="1" y="2268"/>
                        <a:pt x="51" y="2475"/>
                        <a:pt x="194" y="2475"/>
                      </a:cubicBezTo>
                      <a:cubicBezTo>
                        <a:pt x="204" y="2475"/>
                        <a:pt x="214" y="2474"/>
                        <a:pt x="225" y="2472"/>
                      </a:cubicBezTo>
                      <a:cubicBezTo>
                        <a:pt x="2961" y="1905"/>
                        <a:pt x="5829" y="1138"/>
                        <a:pt x="8498" y="204"/>
                      </a:cubicBezTo>
                      <a:cubicBezTo>
                        <a:pt x="8590" y="173"/>
                        <a:pt x="8569" y="0"/>
                        <a:pt x="8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18" name="Google Shape;318;p32"/>
                <p:cNvSpPr/>
                <p:nvPr/>
              </p:nvSpPr>
              <p:spPr>
                <a:xfrm>
                  <a:off x="4999950" y="1566188"/>
                  <a:ext cx="196000" cy="38200"/>
                </a:xfrm>
                <a:custGeom>
                  <a:avLst/>
                  <a:gdLst/>
                  <a:ahLst/>
                  <a:cxnLst/>
                  <a:rect l="l" t="t" r="r" b="b"/>
                  <a:pathLst>
                    <a:path w="7840" h="1528" extrusionOk="0">
                      <a:moveTo>
                        <a:pt x="7639" y="1"/>
                      </a:moveTo>
                      <a:cubicBezTo>
                        <a:pt x="6271" y="67"/>
                        <a:pt x="4937" y="268"/>
                        <a:pt x="3569" y="468"/>
                      </a:cubicBezTo>
                      <a:cubicBezTo>
                        <a:pt x="2435" y="634"/>
                        <a:pt x="1201" y="701"/>
                        <a:pt x="134" y="1135"/>
                      </a:cubicBezTo>
                      <a:cubicBezTo>
                        <a:pt x="0" y="1202"/>
                        <a:pt x="34" y="1368"/>
                        <a:pt x="167" y="1402"/>
                      </a:cubicBezTo>
                      <a:cubicBezTo>
                        <a:pt x="627" y="1488"/>
                        <a:pt x="1118" y="1527"/>
                        <a:pt x="1627" y="1527"/>
                      </a:cubicBezTo>
                      <a:cubicBezTo>
                        <a:pt x="3660" y="1527"/>
                        <a:pt x="5971" y="908"/>
                        <a:pt x="7706" y="268"/>
                      </a:cubicBezTo>
                      <a:cubicBezTo>
                        <a:pt x="7839" y="201"/>
                        <a:pt x="7772" y="1"/>
                        <a:pt x="76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19" name="Google Shape;319;p32"/>
                <p:cNvSpPr/>
                <p:nvPr/>
              </p:nvSpPr>
              <p:spPr>
                <a:xfrm>
                  <a:off x="5001600" y="1631688"/>
                  <a:ext cx="208525" cy="28650"/>
                </a:xfrm>
                <a:custGeom>
                  <a:avLst/>
                  <a:gdLst/>
                  <a:ahLst/>
                  <a:cxnLst/>
                  <a:rect l="l" t="t" r="r" b="b"/>
                  <a:pathLst>
                    <a:path w="8341" h="1146" extrusionOk="0">
                      <a:moveTo>
                        <a:pt x="1828" y="1"/>
                      </a:moveTo>
                      <a:cubicBezTo>
                        <a:pt x="1294" y="1"/>
                        <a:pt x="761" y="35"/>
                        <a:pt x="234" y="149"/>
                      </a:cubicBezTo>
                      <a:cubicBezTo>
                        <a:pt x="68" y="183"/>
                        <a:pt x="1" y="416"/>
                        <a:pt x="201" y="483"/>
                      </a:cubicBezTo>
                      <a:lnTo>
                        <a:pt x="201" y="516"/>
                      </a:lnTo>
                      <a:cubicBezTo>
                        <a:pt x="1400" y="972"/>
                        <a:pt x="2795" y="1146"/>
                        <a:pt x="4196" y="1146"/>
                      </a:cubicBezTo>
                      <a:cubicBezTo>
                        <a:pt x="5564" y="1146"/>
                        <a:pt x="6937" y="980"/>
                        <a:pt x="8140" y="750"/>
                      </a:cubicBezTo>
                      <a:cubicBezTo>
                        <a:pt x="8340" y="716"/>
                        <a:pt x="8340" y="450"/>
                        <a:pt x="8140" y="416"/>
                      </a:cubicBezTo>
                      <a:cubicBezTo>
                        <a:pt x="6739" y="216"/>
                        <a:pt x="5405" y="116"/>
                        <a:pt x="3970" y="83"/>
                      </a:cubicBezTo>
                      <a:cubicBezTo>
                        <a:pt x="3263" y="64"/>
                        <a:pt x="2545" y="1"/>
                        <a:pt x="18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20" name="Google Shape;320;p32"/>
                <p:cNvSpPr/>
                <p:nvPr/>
              </p:nvSpPr>
              <p:spPr>
                <a:xfrm>
                  <a:off x="5043600" y="1120638"/>
                  <a:ext cx="127325" cy="42075"/>
                </a:xfrm>
                <a:custGeom>
                  <a:avLst/>
                  <a:gdLst/>
                  <a:ahLst/>
                  <a:cxnLst/>
                  <a:rect l="l" t="t" r="r" b="b"/>
                  <a:pathLst>
                    <a:path w="5093" h="1683" extrusionOk="0">
                      <a:moveTo>
                        <a:pt x="4712" y="0"/>
                      </a:moveTo>
                      <a:cubicBezTo>
                        <a:pt x="4050" y="0"/>
                        <a:pt x="3390" y="263"/>
                        <a:pt x="2757" y="444"/>
                      </a:cubicBezTo>
                      <a:cubicBezTo>
                        <a:pt x="1857" y="744"/>
                        <a:pt x="990" y="1077"/>
                        <a:pt x="122" y="1478"/>
                      </a:cubicBezTo>
                      <a:cubicBezTo>
                        <a:pt x="1" y="1538"/>
                        <a:pt x="45" y="1682"/>
                        <a:pt x="130" y="1682"/>
                      </a:cubicBezTo>
                      <a:cubicBezTo>
                        <a:pt x="138" y="1682"/>
                        <a:pt x="147" y="1681"/>
                        <a:pt x="156" y="1678"/>
                      </a:cubicBezTo>
                      <a:cubicBezTo>
                        <a:pt x="1623" y="1478"/>
                        <a:pt x="3825" y="1211"/>
                        <a:pt x="4992" y="277"/>
                      </a:cubicBezTo>
                      <a:cubicBezTo>
                        <a:pt x="5092" y="177"/>
                        <a:pt x="5059" y="10"/>
                        <a:pt x="4926" y="10"/>
                      </a:cubicBezTo>
                      <a:cubicBezTo>
                        <a:pt x="4855" y="3"/>
                        <a:pt x="4783" y="0"/>
                        <a:pt x="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21" name="Google Shape;321;p32"/>
                <p:cNvSpPr/>
                <p:nvPr/>
              </p:nvSpPr>
              <p:spPr>
                <a:xfrm>
                  <a:off x="5190075" y="1190588"/>
                  <a:ext cx="21700" cy="21200"/>
                </a:xfrm>
                <a:custGeom>
                  <a:avLst/>
                  <a:gdLst/>
                  <a:ahLst/>
                  <a:cxnLst/>
                  <a:rect l="l" t="t" r="r" b="b"/>
                  <a:pathLst>
                    <a:path w="868" h="848" extrusionOk="0">
                      <a:moveTo>
                        <a:pt x="468" y="1"/>
                      </a:moveTo>
                      <a:cubicBezTo>
                        <a:pt x="437" y="1"/>
                        <a:pt x="403" y="5"/>
                        <a:pt x="368" y="14"/>
                      </a:cubicBezTo>
                      <a:cubicBezTo>
                        <a:pt x="268" y="14"/>
                        <a:pt x="167" y="81"/>
                        <a:pt x="101" y="181"/>
                      </a:cubicBezTo>
                      <a:cubicBezTo>
                        <a:pt x="67" y="214"/>
                        <a:pt x="34" y="247"/>
                        <a:pt x="34" y="314"/>
                      </a:cubicBezTo>
                      <a:cubicBezTo>
                        <a:pt x="1" y="381"/>
                        <a:pt x="1" y="414"/>
                        <a:pt x="34" y="481"/>
                      </a:cubicBezTo>
                      <a:cubicBezTo>
                        <a:pt x="34" y="581"/>
                        <a:pt x="101" y="681"/>
                        <a:pt x="167" y="748"/>
                      </a:cubicBezTo>
                      <a:cubicBezTo>
                        <a:pt x="268" y="815"/>
                        <a:pt x="368" y="848"/>
                        <a:pt x="501" y="848"/>
                      </a:cubicBezTo>
                      <a:cubicBezTo>
                        <a:pt x="601" y="815"/>
                        <a:pt x="701" y="748"/>
                        <a:pt x="768" y="681"/>
                      </a:cubicBezTo>
                      <a:cubicBezTo>
                        <a:pt x="801" y="614"/>
                        <a:pt x="835" y="581"/>
                        <a:pt x="835" y="514"/>
                      </a:cubicBezTo>
                      <a:cubicBezTo>
                        <a:pt x="868" y="481"/>
                        <a:pt x="868" y="414"/>
                        <a:pt x="835" y="348"/>
                      </a:cubicBezTo>
                      <a:cubicBezTo>
                        <a:pt x="835" y="247"/>
                        <a:pt x="768" y="147"/>
                        <a:pt x="668" y="81"/>
                      </a:cubicBezTo>
                      <a:cubicBezTo>
                        <a:pt x="619" y="32"/>
                        <a:pt x="552"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22" name="Google Shape;322;p32"/>
                <p:cNvSpPr/>
                <p:nvPr/>
              </p:nvSpPr>
              <p:spPr>
                <a:xfrm>
                  <a:off x="5215100" y="1141713"/>
                  <a:ext cx="20025" cy="20875"/>
                </a:xfrm>
                <a:custGeom>
                  <a:avLst/>
                  <a:gdLst/>
                  <a:ahLst/>
                  <a:cxnLst/>
                  <a:rect l="l" t="t" r="r" b="b"/>
                  <a:pathLst>
                    <a:path w="801" h="835" extrusionOk="0">
                      <a:moveTo>
                        <a:pt x="334" y="1"/>
                      </a:moveTo>
                      <a:cubicBezTo>
                        <a:pt x="301" y="1"/>
                        <a:pt x="234" y="34"/>
                        <a:pt x="201" y="68"/>
                      </a:cubicBezTo>
                      <a:cubicBezTo>
                        <a:pt x="167" y="101"/>
                        <a:pt x="134" y="134"/>
                        <a:pt x="100" y="168"/>
                      </a:cubicBezTo>
                      <a:cubicBezTo>
                        <a:pt x="34" y="234"/>
                        <a:pt x="34" y="268"/>
                        <a:pt x="1" y="367"/>
                      </a:cubicBezTo>
                      <a:lnTo>
                        <a:pt x="1" y="367"/>
                      </a:lnTo>
                      <a:cubicBezTo>
                        <a:pt x="0" y="356"/>
                        <a:pt x="0" y="345"/>
                        <a:pt x="0" y="334"/>
                      </a:cubicBezTo>
                      <a:lnTo>
                        <a:pt x="0" y="368"/>
                      </a:lnTo>
                      <a:cubicBezTo>
                        <a:pt x="0" y="368"/>
                        <a:pt x="0" y="368"/>
                        <a:pt x="1" y="367"/>
                      </a:cubicBezTo>
                      <a:lnTo>
                        <a:pt x="1" y="367"/>
                      </a:lnTo>
                      <a:cubicBezTo>
                        <a:pt x="1" y="431"/>
                        <a:pt x="6" y="512"/>
                        <a:pt x="34" y="568"/>
                      </a:cubicBezTo>
                      <a:cubicBezTo>
                        <a:pt x="67" y="635"/>
                        <a:pt x="134" y="701"/>
                        <a:pt x="167" y="735"/>
                      </a:cubicBezTo>
                      <a:cubicBezTo>
                        <a:pt x="201" y="768"/>
                        <a:pt x="267" y="801"/>
                        <a:pt x="301" y="801"/>
                      </a:cubicBezTo>
                      <a:cubicBezTo>
                        <a:pt x="367" y="835"/>
                        <a:pt x="401" y="835"/>
                        <a:pt x="467" y="835"/>
                      </a:cubicBezTo>
                      <a:cubicBezTo>
                        <a:pt x="501" y="801"/>
                        <a:pt x="534" y="801"/>
                        <a:pt x="567" y="801"/>
                      </a:cubicBezTo>
                      <a:cubicBezTo>
                        <a:pt x="634" y="768"/>
                        <a:pt x="668" y="735"/>
                        <a:pt x="701" y="701"/>
                      </a:cubicBezTo>
                      <a:cubicBezTo>
                        <a:pt x="701" y="701"/>
                        <a:pt x="734" y="668"/>
                        <a:pt x="734" y="635"/>
                      </a:cubicBezTo>
                      <a:cubicBezTo>
                        <a:pt x="768" y="601"/>
                        <a:pt x="801" y="535"/>
                        <a:pt x="801" y="501"/>
                      </a:cubicBezTo>
                      <a:lnTo>
                        <a:pt x="801" y="468"/>
                      </a:lnTo>
                      <a:lnTo>
                        <a:pt x="792" y="494"/>
                      </a:lnTo>
                      <a:lnTo>
                        <a:pt x="792" y="494"/>
                      </a:lnTo>
                      <a:cubicBezTo>
                        <a:pt x="799" y="456"/>
                        <a:pt x="801" y="415"/>
                        <a:pt x="801" y="366"/>
                      </a:cubicBezTo>
                      <a:lnTo>
                        <a:pt x="801" y="366"/>
                      </a:lnTo>
                      <a:cubicBezTo>
                        <a:pt x="801" y="366"/>
                        <a:pt x="801" y="367"/>
                        <a:pt x="801" y="368"/>
                      </a:cubicBezTo>
                      <a:cubicBezTo>
                        <a:pt x="801" y="367"/>
                        <a:pt x="801" y="365"/>
                        <a:pt x="801" y="364"/>
                      </a:cubicBezTo>
                      <a:lnTo>
                        <a:pt x="801" y="364"/>
                      </a:lnTo>
                      <a:cubicBezTo>
                        <a:pt x="801" y="355"/>
                        <a:pt x="801" y="345"/>
                        <a:pt x="801" y="334"/>
                      </a:cubicBezTo>
                      <a:lnTo>
                        <a:pt x="794" y="315"/>
                      </a:lnTo>
                      <a:lnTo>
                        <a:pt x="794" y="315"/>
                      </a:lnTo>
                      <a:cubicBezTo>
                        <a:pt x="791" y="300"/>
                        <a:pt x="786" y="285"/>
                        <a:pt x="780" y="272"/>
                      </a:cubicBezTo>
                      <a:lnTo>
                        <a:pt x="780" y="272"/>
                      </a:lnTo>
                      <a:lnTo>
                        <a:pt x="768" y="234"/>
                      </a:lnTo>
                      <a:cubicBezTo>
                        <a:pt x="734" y="168"/>
                        <a:pt x="701" y="134"/>
                        <a:pt x="634" y="101"/>
                      </a:cubicBezTo>
                      <a:cubicBezTo>
                        <a:pt x="601" y="68"/>
                        <a:pt x="567" y="34"/>
                        <a:pt x="501" y="34"/>
                      </a:cubicBezTo>
                      <a:cubicBezTo>
                        <a:pt x="467" y="1"/>
                        <a:pt x="401" y="1"/>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23" name="Google Shape;323;p32"/>
                <p:cNvSpPr/>
                <p:nvPr/>
              </p:nvSpPr>
              <p:spPr>
                <a:xfrm>
                  <a:off x="5211750" y="1254313"/>
                  <a:ext cx="12550" cy="13350"/>
                </a:xfrm>
                <a:custGeom>
                  <a:avLst/>
                  <a:gdLst/>
                  <a:ahLst/>
                  <a:cxnLst/>
                  <a:rect l="l" t="t" r="r" b="b"/>
                  <a:pathLst>
                    <a:path w="502" h="534" extrusionOk="0">
                      <a:moveTo>
                        <a:pt x="407" y="455"/>
                      </a:moveTo>
                      <a:cubicBezTo>
                        <a:pt x="400" y="460"/>
                        <a:pt x="392" y="463"/>
                        <a:pt x="385" y="467"/>
                      </a:cubicBezTo>
                      <a:lnTo>
                        <a:pt x="401" y="467"/>
                      </a:lnTo>
                      <a:lnTo>
                        <a:pt x="407" y="455"/>
                      </a:lnTo>
                      <a:close/>
                      <a:moveTo>
                        <a:pt x="401" y="467"/>
                      </a:moveTo>
                      <a:cubicBezTo>
                        <a:pt x="374" y="467"/>
                        <a:pt x="346" y="490"/>
                        <a:pt x="337" y="498"/>
                      </a:cubicBezTo>
                      <a:lnTo>
                        <a:pt x="337" y="498"/>
                      </a:lnTo>
                      <a:cubicBezTo>
                        <a:pt x="363" y="494"/>
                        <a:pt x="382" y="486"/>
                        <a:pt x="401" y="467"/>
                      </a:cubicBezTo>
                      <a:close/>
                      <a:moveTo>
                        <a:pt x="268" y="0"/>
                      </a:moveTo>
                      <a:cubicBezTo>
                        <a:pt x="234" y="0"/>
                        <a:pt x="201" y="0"/>
                        <a:pt x="168" y="33"/>
                      </a:cubicBezTo>
                      <a:cubicBezTo>
                        <a:pt x="101" y="67"/>
                        <a:pt x="68" y="67"/>
                        <a:pt x="34" y="100"/>
                      </a:cubicBezTo>
                      <a:cubicBezTo>
                        <a:pt x="34" y="134"/>
                        <a:pt x="1" y="167"/>
                        <a:pt x="1" y="200"/>
                      </a:cubicBezTo>
                      <a:cubicBezTo>
                        <a:pt x="1" y="234"/>
                        <a:pt x="1" y="267"/>
                        <a:pt x="1" y="300"/>
                      </a:cubicBezTo>
                      <a:cubicBezTo>
                        <a:pt x="1" y="334"/>
                        <a:pt x="34" y="367"/>
                        <a:pt x="34" y="434"/>
                      </a:cubicBezTo>
                      <a:cubicBezTo>
                        <a:pt x="68" y="467"/>
                        <a:pt x="101" y="467"/>
                        <a:pt x="134" y="500"/>
                      </a:cubicBezTo>
                      <a:cubicBezTo>
                        <a:pt x="168" y="500"/>
                        <a:pt x="168" y="500"/>
                        <a:pt x="234" y="534"/>
                      </a:cubicBezTo>
                      <a:cubicBezTo>
                        <a:pt x="268" y="534"/>
                        <a:pt x="301" y="534"/>
                        <a:pt x="335" y="500"/>
                      </a:cubicBezTo>
                      <a:lnTo>
                        <a:pt x="268" y="500"/>
                      </a:lnTo>
                      <a:cubicBezTo>
                        <a:pt x="296" y="500"/>
                        <a:pt x="318" y="500"/>
                        <a:pt x="337" y="498"/>
                      </a:cubicBezTo>
                      <a:lnTo>
                        <a:pt x="337" y="498"/>
                      </a:lnTo>
                      <a:cubicBezTo>
                        <a:pt x="336" y="499"/>
                        <a:pt x="335" y="500"/>
                        <a:pt x="335" y="500"/>
                      </a:cubicBezTo>
                      <a:lnTo>
                        <a:pt x="335" y="500"/>
                      </a:lnTo>
                      <a:cubicBezTo>
                        <a:pt x="335" y="500"/>
                        <a:pt x="336" y="499"/>
                        <a:pt x="337" y="498"/>
                      </a:cubicBezTo>
                      <a:lnTo>
                        <a:pt x="337" y="498"/>
                      </a:lnTo>
                      <a:cubicBezTo>
                        <a:pt x="337" y="498"/>
                        <a:pt x="337" y="498"/>
                        <a:pt x="337" y="498"/>
                      </a:cubicBezTo>
                      <a:lnTo>
                        <a:pt x="337" y="498"/>
                      </a:lnTo>
                      <a:cubicBezTo>
                        <a:pt x="353" y="483"/>
                        <a:pt x="369" y="475"/>
                        <a:pt x="385" y="467"/>
                      </a:cubicBezTo>
                      <a:lnTo>
                        <a:pt x="335" y="467"/>
                      </a:lnTo>
                      <a:cubicBezTo>
                        <a:pt x="359" y="467"/>
                        <a:pt x="383" y="467"/>
                        <a:pt x="408" y="454"/>
                      </a:cubicBezTo>
                      <a:lnTo>
                        <a:pt x="408" y="454"/>
                      </a:lnTo>
                      <a:lnTo>
                        <a:pt x="407" y="455"/>
                      </a:lnTo>
                      <a:lnTo>
                        <a:pt x="407" y="455"/>
                      </a:lnTo>
                      <a:cubicBezTo>
                        <a:pt x="416" y="449"/>
                        <a:pt x="425" y="443"/>
                        <a:pt x="435" y="434"/>
                      </a:cubicBezTo>
                      <a:lnTo>
                        <a:pt x="435" y="434"/>
                      </a:lnTo>
                      <a:cubicBezTo>
                        <a:pt x="443" y="425"/>
                        <a:pt x="451" y="417"/>
                        <a:pt x="468" y="400"/>
                      </a:cubicBezTo>
                      <a:cubicBezTo>
                        <a:pt x="468" y="367"/>
                        <a:pt x="468" y="334"/>
                        <a:pt x="501" y="300"/>
                      </a:cubicBezTo>
                      <a:lnTo>
                        <a:pt x="501" y="234"/>
                      </a:lnTo>
                      <a:cubicBezTo>
                        <a:pt x="500" y="232"/>
                        <a:pt x="498" y="230"/>
                        <a:pt x="496" y="229"/>
                      </a:cubicBezTo>
                      <a:lnTo>
                        <a:pt x="496" y="229"/>
                      </a:lnTo>
                      <a:cubicBezTo>
                        <a:pt x="501" y="255"/>
                        <a:pt x="501" y="282"/>
                        <a:pt x="501" y="300"/>
                      </a:cubicBezTo>
                      <a:lnTo>
                        <a:pt x="501" y="300"/>
                      </a:lnTo>
                      <a:cubicBezTo>
                        <a:pt x="501" y="278"/>
                        <a:pt x="501" y="256"/>
                        <a:pt x="491" y="224"/>
                      </a:cubicBezTo>
                      <a:lnTo>
                        <a:pt x="491" y="224"/>
                      </a:lnTo>
                      <a:cubicBezTo>
                        <a:pt x="493" y="225"/>
                        <a:pt x="495" y="227"/>
                        <a:pt x="496" y="229"/>
                      </a:cubicBezTo>
                      <a:lnTo>
                        <a:pt x="496" y="229"/>
                      </a:lnTo>
                      <a:cubicBezTo>
                        <a:pt x="492" y="205"/>
                        <a:pt x="484" y="182"/>
                        <a:pt x="468" y="167"/>
                      </a:cubicBezTo>
                      <a:cubicBezTo>
                        <a:pt x="468" y="167"/>
                        <a:pt x="468" y="134"/>
                        <a:pt x="435" y="100"/>
                      </a:cubicBezTo>
                      <a:cubicBezTo>
                        <a:pt x="435" y="67"/>
                        <a:pt x="401" y="67"/>
                        <a:pt x="368" y="67"/>
                      </a:cubicBezTo>
                      <a:cubicBezTo>
                        <a:pt x="368" y="33"/>
                        <a:pt x="368" y="33"/>
                        <a:pt x="335" y="33"/>
                      </a:cubicBezTo>
                      <a:cubicBezTo>
                        <a:pt x="335" y="33"/>
                        <a:pt x="301" y="0"/>
                        <a:pt x="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24" name="Google Shape;324;p32"/>
                <p:cNvSpPr/>
                <p:nvPr/>
              </p:nvSpPr>
              <p:spPr>
                <a:xfrm>
                  <a:off x="5251800" y="1395238"/>
                  <a:ext cx="20025" cy="19525"/>
                </a:xfrm>
                <a:custGeom>
                  <a:avLst/>
                  <a:gdLst/>
                  <a:ahLst/>
                  <a:cxnLst/>
                  <a:rect l="l" t="t" r="r" b="b"/>
                  <a:pathLst>
                    <a:path w="801" h="781" extrusionOk="0">
                      <a:moveTo>
                        <a:pt x="334" y="0"/>
                      </a:moveTo>
                      <a:cubicBezTo>
                        <a:pt x="234" y="0"/>
                        <a:pt x="167" y="67"/>
                        <a:pt x="100" y="167"/>
                      </a:cubicBezTo>
                      <a:cubicBezTo>
                        <a:pt x="67" y="201"/>
                        <a:pt x="33" y="234"/>
                        <a:pt x="33" y="301"/>
                      </a:cubicBezTo>
                      <a:cubicBezTo>
                        <a:pt x="0" y="334"/>
                        <a:pt x="0" y="401"/>
                        <a:pt x="0" y="434"/>
                      </a:cubicBezTo>
                      <a:cubicBezTo>
                        <a:pt x="33" y="534"/>
                        <a:pt x="67" y="634"/>
                        <a:pt x="167" y="701"/>
                      </a:cubicBezTo>
                      <a:cubicBezTo>
                        <a:pt x="216" y="750"/>
                        <a:pt x="282" y="781"/>
                        <a:pt x="367" y="781"/>
                      </a:cubicBezTo>
                      <a:cubicBezTo>
                        <a:pt x="398" y="781"/>
                        <a:pt x="431" y="777"/>
                        <a:pt x="467" y="768"/>
                      </a:cubicBezTo>
                      <a:cubicBezTo>
                        <a:pt x="567" y="768"/>
                        <a:pt x="667" y="701"/>
                        <a:pt x="701" y="634"/>
                      </a:cubicBezTo>
                      <a:cubicBezTo>
                        <a:pt x="734" y="601"/>
                        <a:pt x="767" y="534"/>
                        <a:pt x="767" y="501"/>
                      </a:cubicBezTo>
                      <a:cubicBezTo>
                        <a:pt x="801" y="434"/>
                        <a:pt x="801" y="401"/>
                        <a:pt x="801" y="334"/>
                      </a:cubicBezTo>
                      <a:cubicBezTo>
                        <a:pt x="767" y="234"/>
                        <a:pt x="734" y="134"/>
                        <a:pt x="634" y="67"/>
                      </a:cubicBezTo>
                      <a:cubicBezTo>
                        <a:pt x="567" y="34"/>
                        <a:pt x="467" y="0"/>
                        <a:pt x="3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25" name="Google Shape;325;p32"/>
                <p:cNvSpPr/>
                <p:nvPr/>
              </p:nvSpPr>
              <p:spPr>
                <a:xfrm>
                  <a:off x="5272900" y="1500263"/>
                  <a:ext cx="12850" cy="9300"/>
                </a:xfrm>
                <a:custGeom>
                  <a:avLst/>
                  <a:gdLst/>
                  <a:ahLst/>
                  <a:cxnLst/>
                  <a:rect l="l" t="t" r="r" b="b"/>
                  <a:pathLst>
                    <a:path w="514" h="372" extrusionOk="0">
                      <a:moveTo>
                        <a:pt x="253" y="0"/>
                      </a:moveTo>
                      <a:cubicBezTo>
                        <a:pt x="243" y="0"/>
                        <a:pt x="234" y="1"/>
                        <a:pt x="224" y="2"/>
                      </a:cubicBezTo>
                      <a:cubicBezTo>
                        <a:pt x="0" y="34"/>
                        <a:pt x="21" y="372"/>
                        <a:pt x="257" y="372"/>
                      </a:cubicBezTo>
                      <a:cubicBezTo>
                        <a:pt x="268" y="372"/>
                        <a:pt x="279" y="371"/>
                        <a:pt x="290" y="369"/>
                      </a:cubicBezTo>
                      <a:cubicBezTo>
                        <a:pt x="514" y="338"/>
                        <a:pt x="462" y="0"/>
                        <a:pt x="2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26" name="Google Shape;326;p32"/>
                <p:cNvSpPr/>
                <p:nvPr/>
              </p:nvSpPr>
              <p:spPr>
                <a:xfrm>
                  <a:off x="5306250" y="1555313"/>
                  <a:ext cx="14525" cy="10125"/>
                </a:xfrm>
                <a:custGeom>
                  <a:avLst/>
                  <a:gdLst/>
                  <a:ahLst/>
                  <a:cxnLst/>
                  <a:rect l="l" t="t" r="r" b="b"/>
                  <a:pathLst>
                    <a:path w="581" h="405" extrusionOk="0">
                      <a:moveTo>
                        <a:pt x="288" y="0"/>
                      </a:moveTo>
                      <a:cubicBezTo>
                        <a:pt x="278" y="0"/>
                        <a:pt x="268" y="1"/>
                        <a:pt x="257" y="2"/>
                      </a:cubicBezTo>
                      <a:cubicBezTo>
                        <a:pt x="1" y="34"/>
                        <a:pt x="52" y="404"/>
                        <a:pt x="293" y="404"/>
                      </a:cubicBezTo>
                      <a:cubicBezTo>
                        <a:pt x="303" y="404"/>
                        <a:pt x="313" y="404"/>
                        <a:pt x="324" y="402"/>
                      </a:cubicBezTo>
                      <a:cubicBezTo>
                        <a:pt x="580" y="370"/>
                        <a:pt x="529" y="0"/>
                        <a:pt x="2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27" name="Google Shape;327;p32"/>
                <p:cNvSpPr/>
                <p:nvPr/>
              </p:nvSpPr>
              <p:spPr>
                <a:xfrm>
                  <a:off x="5283475" y="1595388"/>
                  <a:ext cx="20875" cy="20025"/>
                </a:xfrm>
                <a:custGeom>
                  <a:avLst/>
                  <a:gdLst/>
                  <a:ahLst/>
                  <a:cxnLst/>
                  <a:rect l="l" t="t" r="r" b="b"/>
                  <a:pathLst>
                    <a:path w="835" h="801" extrusionOk="0">
                      <a:moveTo>
                        <a:pt x="368" y="0"/>
                      </a:moveTo>
                      <a:cubicBezTo>
                        <a:pt x="301" y="34"/>
                        <a:pt x="268" y="34"/>
                        <a:pt x="234" y="67"/>
                      </a:cubicBezTo>
                      <a:cubicBezTo>
                        <a:pt x="167" y="100"/>
                        <a:pt x="134" y="134"/>
                        <a:pt x="101" y="167"/>
                      </a:cubicBezTo>
                      <a:cubicBezTo>
                        <a:pt x="67" y="200"/>
                        <a:pt x="34" y="267"/>
                        <a:pt x="34" y="300"/>
                      </a:cubicBezTo>
                      <a:cubicBezTo>
                        <a:pt x="34" y="367"/>
                        <a:pt x="1" y="400"/>
                        <a:pt x="34" y="467"/>
                      </a:cubicBezTo>
                      <a:cubicBezTo>
                        <a:pt x="34" y="501"/>
                        <a:pt x="34" y="534"/>
                        <a:pt x="67" y="567"/>
                      </a:cubicBezTo>
                      <a:cubicBezTo>
                        <a:pt x="67" y="634"/>
                        <a:pt x="134" y="701"/>
                        <a:pt x="167" y="734"/>
                      </a:cubicBezTo>
                      <a:lnTo>
                        <a:pt x="268" y="767"/>
                      </a:lnTo>
                      <a:cubicBezTo>
                        <a:pt x="334" y="801"/>
                        <a:pt x="401" y="801"/>
                        <a:pt x="468" y="801"/>
                      </a:cubicBezTo>
                      <a:cubicBezTo>
                        <a:pt x="534" y="801"/>
                        <a:pt x="568" y="767"/>
                        <a:pt x="634" y="734"/>
                      </a:cubicBezTo>
                      <a:cubicBezTo>
                        <a:pt x="668" y="734"/>
                        <a:pt x="701" y="701"/>
                        <a:pt x="735" y="634"/>
                      </a:cubicBezTo>
                      <a:cubicBezTo>
                        <a:pt x="768" y="601"/>
                        <a:pt x="801" y="567"/>
                        <a:pt x="801" y="501"/>
                      </a:cubicBezTo>
                      <a:cubicBezTo>
                        <a:pt x="801" y="467"/>
                        <a:pt x="835" y="400"/>
                        <a:pt x="801" y="367"/>
                      </a:cubicBezTo>
                      <a:cubicBezTo>
                        <a:pt x="801" y="334"/>
                        <a:pt x="801" y="300"/>
                        <a:pt x="768" y="234"/>
                      </a:cubicBezTo>
                      <a:cubicBezTo>
                        <a:pt x="768" y="200"/>
                        <a:pt x="701" y="134"/>
                        <a:pt x="668" y="100"/>
                      </a:cubicBezTo>
                      <a:lnTo>
                        <a:pt x="568" y="34"/>
                      </a:lnTo>
                      <a:cubicBezTo>
                        <a:pt x="501" y="0"/>
                        <a:pt x="434" y="0"/>
                        <a:pt x="3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28" name="Google Shape;328;p32"/>
                <p:cNvSpPr/>
                <p:nvPr/>
              </p:nvSpPr>
              <p:spPr>
                <a:xfrm>
                  <a:off x="5270975" y="1599538"/>
                  <a:ext cx="7525" cy="6700"/>
                </a:xfrm>
                <a:custGeom>
                  <a:avLst/>
                  <a:gdLst/>
                  <a:ahLst/>
                  <a:cxnLst/>
                  <a:rect l="l" t="t" r="r" b="b"/>
                  <a:pathLst>
                    <a:path w="301" h="268" extrusionOk="0">
                      <a:moveTo>
                        <a:pt x="134" y="1"/>
                      </a:moveTo>
                      <a:cubicBezTo>
                        <a:pt x="100" y="1"/>
                        <a:pt x="67" y="1"/>
                        <a:pt x="34" y="34"/>
                      </a:cubicBezTo>
                      <a:cubicBezTo>
                        <a:pt x="0" y="68"/>
                        <a:pt x="0" y="101"/>
                        <a:pt x="0" y="134"/>
                      </a:cubicBezTo>
                      <a:cubicBezTo>
                        <a:pt x="0" y="168"/>
                        <a:pt x="34" y="201"/>
                        <a:pt x="67" y="234"/>
                      </a:cubicBezTo>
                      <a:cubicBezTo>
                        <a:pt x="100" y="268"/>
                        <a:pt x="134" y="268"/>
                        <a:pt x="200" y="268"/>
                      </a:cubicBezTo>
                      <a:cubicBezTo>
                        <a:pt x="200" y="268"/>
                        <a:pt x="234" y="268"/>
                        <a:pt x="234" y="234"/>
                      </a:cubicBezTo>
                      <a:cubicBezTo>
                        <a:pt x="267" y="234"/>
                        <a:pt x="267" y="201"/>
                        <a:pt x="267" y="168"/>
                      </a:cubicBezTo>
                      <a:lnTo>
                        <a:pt x="301" y="168"/>
                      </a:lnTo>
                      <a:lnTo>
                        <a:pt x="301" y="101"/>
                      </a:lnTo>
                      <a:cubicBezTo>
                        <a:pt x="267" y="68"/>
                        <a:pt x="267" y="34"/>
                        <a:pt x="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29" name="Google Shape;329;p32"/>
                <p:cNvSpPr/>
                <p:nvPr/>
              </p:nvSpPr>
              <p:spPr>
                <a:xfrm>
                  <a:off x="5255125" y="1449663"/>
                  <a:ext cx="7525" cy="6475"/>
                </a:xfrm>
                <a:custGeom>
                  <a:avLst/>
                  <a:gdLst/>
                  <a:ahLst/>
                  <a:cxnLst/>
                  <a:rect l="l" t="t" r="r" b="b"/>
                  <a:pathLst>
                    <a:path w="301" h="259" extrusionOk="0">
                      <a:moveTo>
                        <a:pt x="134" y="0"/>
                      </a:moveTo>
                      <a:cubicBezTo>
                        <a:pt x="101" y="0"/>
                        <a:pt x="67" y="8"/>
                        <a:pt x="34" y="25"/>
                      </a:cubicBezTo>
                      <a:cubicBezTo>
                        <a:pt x="1" y="92"/>
                        <a:pt x="34" y="192"/>
                        <a:pt x="101" y="225"/>
                      </a:cubicBezTo>
                      <a:lnTo>
                        <a:pt x="134" y="225"/>
                      </a:lnTo>
                      <a:cubicBezTo>
                        <a:pt x="167" y="225"/>
                        <a:pt x="167" y="225"/>
                        <a:pt x="201" y="259"/>
                      </a:cubicBezTo>
                      <a:cubicBezTo>
                        <a:pt x="267" y="259"/>
                        <a:pt x="301" y="192"/>
                        <a:pt x="267" y="125"/>
                      </a:cubicBezTo>
                      <a:cubicBezTo>
                        <a:pt x="267" y="92"/>
                        <a:pt x="267" y="92"/>
                        <a:pt x="234" y="92"/>
                      </a:cubicBezTo>
                      <a:lnTo>
                        <a:pt x="234" y="25"/>
                      </a:lnTo>
                      <a:cubicBezTo>
                        <a:pt x="201" y="8"/>
                        <a:pt x="167" y="0"/>
                        <a:pt x="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sp>
            <p:nvSpPr>
              <p:cNvPr id="330" name="Google Shape;330;p32"/>
              <p:cNvSpPr/>
              <p:nvPr/>
            </p:nvSpPr>
            <p:spPr>
              <a:xfrm>
                <a:off x="10261975" y="3023375"/>
                <a:ext cx="150150" cy="243775"/>
              </a:xfrm>
              <a:custGeom>
                <a:avLst/>
                <a:gdLst/>
                <a:ahLst/>
                <a:cxnLst/>
                <a:rect l="l" t="t" r="r" b="b"/>
                <a:pathLst>
                  <a:path w="6006" h="9751" extrusionOk="0">
                    <a:moveTo>
                      <a:pt x="2402" y="0"/>
                    </a:moveTo>
                    <a:cubicBezTo>
                      <a:pt x="1850" y="0"/>
                      <a:pt x="1315" y="109"/>
                      <a:pt x="835" y="340"/>
                    </a:cubicBezTo>
                    <a:cubicBezTo>
                      <a:pt x="1635" y="840"/>
                      <a:pt x="2402" y="1407"/>
                      <a:pt x="3170" y="2108"/>
                    </a:cubicBezTo>
                    <a:cubicBezTo>
                      <a:pt x="2236" y="2274"/>
                      <a:pt x="1335" y="2474"/>
                      <a:pt x="434" y="2641"/>
                    </a:cubicBezTo>
                    <a:cubicBezTo>
                      <a:pt x="234" y="2675"/>
                      <a:pt x="1" y="2775"/>
                      <a:pt x="1" y="3042"/>
                    </a:cubicBezTo>
                    <a:cubicBezTo>
                      <a:pt x="1102" y="3475"/>
                      <a:pt x="2202" y="4009"/>
                      <a:pt x="3270" y="4643"/>
                    </a:cubicBezTo>
                    <a:cubicBezTo>
                      <a:pt x="3079" y="4626"/>
                      <a:pt x="2888" y="4618"/>
                      <a:pt x="2698" y="4618"/>
                    </a:cubicBezTo>
                    <a:cubicBezTo>
                      <a:pt x="1758" y="4618"/>
                      <a:pt x="833" y="4821"/>
                      <a:pt x="1" y="5210"/>
                    </a:cubicBezTo>
                    <a:cubicBezTo>
                      <a:pt x="1135" y="5877"/>
                      <a:pt x="2336" y="5477"/>
                      <a:pt x="3437" y="6244"/>
                    </a:cubicBezTo>
                    <a:lnTo>
                      <a:pt x="935" y="7245"/>
                    </a:lnTo>
                    <a:cubicBezTo>
                      <a:pt x="868" y="7278"/>
                      <a:pt x="801" y="7311"/>
                      <a:pt x="768" y="7445"/>
                    </a:cubicBezTo>
                    <a:cubicBezTo>
                      <a:pt x="701" y="7678"/>
                      <a:pt x="1001" y="7878"/>
                      <a:pt x="1202" y="7945"/>
                    </a:cubicBezTo>
                    <a:cubicBezTo>
                      <a:pt x="2002" y="8078"/>
                      <a:pt x="2803" y="8279"/>
                      <a:pt x="3603" y="8412"/>
                    </a:cubicBezTo>
                    <a:cubicBezTo>
                      <a:pt x="3570" y="8646"/>
                      <a:pt x="3403" y="8712"/>
                      <a:pt x="3236" y="8712"/>
                    </a:cubicBezTo>
                    <a:cubicBezTo>
                      <a:pt x="3103" y="8746"/>
                      <a:pt x="2236" y="8979"/>
                      <a:pt x="2269" y="9179"/>
                    </a:cubicBezTo>
                    <a:cubicBezTo>
                      <a:pt x="2328" y="9593"/>
                      <a:pt x="2702" y="9719"/>
                      <a:pt x="2902" y="9719"/>
                    </a:cubicBezTo>
                    <a:cubicBezTo>
                      <a:pt x="2928" y="9719"/>
                      <a:pt x="2951" y="9717"/>
                      <a:pt x="2970" y="9713"/>
                    </a:cubicBezTo>
                    <a:cubicBezTo>
                      <a:pt x="3203" y="9738"/>
                      <a:pt x="3434" y="9751"/>
                      <a:pt x="3664" y="9751"/>
                    </a:cubicBezTo>
                    <a:cubicBezTo>
                      <a:pt x="4352" y="9751"/>
                      <a:pt x="5021" y="9638"/>
                      <a:pt x="5671" y="9413"/>
                    </a:cubicBezTo>
                    <a:cubicBezTo>
                      <a:pt x="5772" y="9346"/>
                      <a:pt x="5872" y="9313"/>
                      <a:pt x="5905" y="9213"/>
                    </a:cubicBezTo>
                    <a:cubicBezTo>
                      <a:pt x="6005" y="9046"/>
                      <a:pt x="5972" y="8812"/>
                      <a:pt x="5938" y="8612"/>
                    </a:cubicBezTo>
                    <a:cubicBezTo>
                      <a:pt x="5538" y="6144"/>
                      <a:pt x="5071" y="3675"/>
                      <a:pt x="4471" y="1207"/>
                    </a:cubicBezTo>
                    <a:cubicBezTo>
                      <a:pt x="4437" y="1007"/>
                      <a:pt x="4371" y="773"/>
                      <a:pt x="4237" y="606"/>
                    </a:cubicBezTo>
                    <a:cubicBezTo>
                      <a:pt x="4104" y="340"/>
                      <a:pt x="3870" y="240"/>
                      <a:pt x="3637" y="173"/>
                    </a:cubicBezTo>
                    <a:cubicBezTo>
                      <a:pt x="3226" y="60"/>
                      <a:pt x="2810" y="0"/>
                      <a:pt x="2402" y="0"/>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31" name="Google Shape;331;p32"/>
              <p:cNvSpPr/>
              <p:nvPr/>
            </p:nvSpPr>
            <p:spPr>
              <a:xfrm>
                <a:off x="10254475" y="3017250"/>
                <a:ext cx="164300" cy="255800"/>
              </a:xfrm>
              <a:custGeom>
                <a:avLst/>
                <a:gdLst/>
                <a:ahLst/>
                <a:cxnLst/>
                <a:rect l="l" t="t" r="r" b="b"/>
                <a:pathLst>
                  <a:path w="6572" h="10232" extrusionOk="0">
                    <a:moveTo>
                      <a:pt x="2682" y="498"/>
                    </a:moveTo>
                    <a:cubicBezTo>
                      <a:pt x="2811" y="498"/>
                      <a:pt x="2940" y="504"/>
                      <a:pt x="3069" y="518"/>
                    </a:cubicBezTo>
                    <a:cubicBezTo>
                      <a:pt x="3670" y="585"/>
                      <a:pt x="4304" y="685"/>
                      <a:pt x="4470" y="1352"/>
                    </a:cubicBezTo>
                    <a:cubicBezTo>
                      <a:pt x="4837" y="2486"/>
                      <a:pt x="5037" y="3687"/>
                      <a:pt x="5271" y="4854"/>
                    </a:cubicBezTo>
                    <a:cubicBezTo>
                      <a:pt x="5504" y="6022"/>
                      <a:pt x="5705" y="7189"/>
                      <a:pt x="5905" y="8357"/>
                    </a:cubicBezTo>
                    <a:cubicBezTo>
                      <a:pt x="5938" y="8624"/>
                      <a:pt x="6138" y="9191"/>
                      <a:pt x="5938" y="9391"/>
                    </a:cubicBezTo>
                    <a:cubicBezTo>
                      <a:pt x="5771" y="9558"/>
                      <a:pt x="5304" y="9624"/>
                      <a:pt x="5071" y="9658"/>
                    </a:cubicBezTo>
                    <a:cubicBezTo>
                      <a:pt x="4719" y="9736"/>
                      <a:pt x="4367" y="9768"/>
                      <a:pt x="4009" y="9768"/>
                    </a:cubicBezTo>
                    <a:cubicBezTo>
                      <a:pt x="3784" y="9768"/>
                      <a:pt x="3556" y="9756"/>
                      <a:pt x="3324" y="9733"/>
                    </a:cubicBezTo>
                    <a:lnTo>
                      <a:pt x="3324" y="9733"/>
                    </a:lnTo>
                    <a:cubicBezTo>
                      <a:pt x="3297" y="9724"/>
                      <a:pt x="3266" y="9718"/>
                      <a:pt x="3233" y="9718"/>
                    </a:cubicBezTo>
                    <a:cubicBezTo>
                      <a:pt x="3213" y="9718"/>
                      <a:pt x="3192" y="9720"/>
                      <a:pt x="3169" y="9724"/>
                    </a:cubicBezTo>
                    <a:cubicBezTo>
                      <a:pt x="3103" y="9724"/>
                      <a:pt x="3003" y="9691"/>
                      <a:pt x="2969" y="9658"/>
                    </a:cubicBezTo>
                    <a:cubicBezTo>
                      <a:pt x="2769" y="9524"/>
                      <a:pt x="2836" y="9524"/>
                      <a:pt x="2936" y="9424"/>
                    </a:cubicBezTo>
                    <a:cubicBezTo>
                      <a:pt x="3003" y="9324"/>
                      <a:pt x="3336" y="9291"/>
                      <a:pt x="3470" y="9257"/>
                    </a:cubicBezTo>
                    <a:cubicBezTo>
                      <a:pt x="3803" y="9157"/>
                      <a:pt x="4037" y="9091"/>
                      <a:pt x="4137" y="8757"/>
                    </a:cubicBezTo>
                    <a:cubicBezTo>
                      <a:pt x="4170" y="8624"/>
                      <a:pt x="4103" y="8490"/>
                      <a:pt x="3970" y="8457"/>
                    </a:cubicBezTo>
                    <a:cubicBezTo>
                      <a:pt x="3536" y="8357"/>
                      <a:pt x="3103" y="8257"/>
                      <a:pt x="2669" y="8190"/>
                    </a:cubicBezTo>
                    <a:lnTo>
                      <a:pt x="1935" y="8023"/>
                    </a:lnTo>
                    <a:cubicBezTo>
                      <a:pt x="1735" y="7990"/>
                      <a:pt x="1435" y="8023"/>
                      <a:pt x="1435" y="7790"/>
                    </a:cubicBezTo>
                    <a:cubicBezTo>
                      <a:pt x="1468" y="7556"/>
                      <a:pt x="2302" y="7323"/>
                      <a:pt x="2536" y="7256"/>
                    </a:cubicBezTo>
                    <a:cubicBezTo>
                      <a:pt x="2969" y="7089"/>
                      <a:pt x="3370" y="6922"/>
                      <a:pt x="3770" y="6756"/>
                    </a:cubicBezTo>
                    <a:cubicBezTo>
                      <a:pt x="3970" y="6656"/>
                      <a:pt x="4037" y="6422"/>
                      <a:pt x="3837" y="6289"/>
                    </a:cubicBezTo>
                    <a:cubicBezTo>
                      <a:pt x="2960" y="5723"/>
                      <a:pt x="1891" y="5805"/>
                      <a:pt x="915" y="5477"/>
                    </a:cubicBezTo>
                    <a:lnTo>
                      <a:pt x="915" y="5477"/>
                    </a:lnTo>
                    <a:cubicBezTo>
                      <a:pt x="1621" y="5223"/>
                      <a:pt x="2356" y="5107"/>
                      <a:pt x="3109" y="5107"/>
                    </a:cubicBezTo>
                    <a:cubicBezTo>
                      <a:pt x="3262" y="5107"/>
                      <a:pt x="3416" y="5112"/>
                      <a:pt x="3570" y="5121"/>
                    </a:cubicBezTo>
                    <a:cubicBezTo>
                      <a:pt x="3580" y="5123"/>
                      <a:pt x="3590" y="5123"/>
                      <a:pt x="3599" y="5123"/>
                    </a:cubicBezTo>
                    <a:cubicBezTo>
                      <a:pt x="3811" y="5123"/>
                      <a:pt x="3893" y="4783"/>
                      <a:pt x="3670" y="4688"/>
                    </a:cubicBezTo>
                    <a:cubicBezTo>
                      <a:pt x="2697" y="4110"/>
                      <a:pt x="1697" y="3616"/>
                      <a:pt x="669" y="3179"/>
                    </a:cubicBezTo>
                    <a:lnTo>
                      <a:pt x="669" y="3179"/>
                    </a:lnTo>
                    <a:cubicBezTo>
                      <a:pt x="985" y="2973"/>
                      <a:pt x="1752" y="2940"/>
                      <a:pt x="1969" y="2886"/>
                    </a:cubicBezTo>
                    <a:cubicBezTo>
                      <a:pt x="2502" y="2786"/>
                      <a:pt x="3003" y="2686"/>
                      <a:pt x="3503" y="2586"/>
                    </a:cubicBezTo>
                    <a:cubicBezTo>
                      <a:pt x="3703" y="2553"/>
                      <a:pt x="3770" y="2319"/>
                      <a:pt x="3636" y="2186"/>
                    </a:cubicBezTo>
                    <a:cubicBezTo>
                      <a:pt x="2991" y="1625"/>
                      <a:pt x="2346" y="1111"/>
                      <a:pt x="1641" y="644"/>
                    </a:cubicBezTo>
                    <a:lnTo>
                      <a:pt x="1641" y="644"/>
                    </a:lnTo>
                    <a:cubicBezTo>
                      <a:pt x="1976" y="548"/>
                      <a:pt x="2326" y="498"/>
                      <a:pt x="2682" y="498"/>
                    </a:cubicBezTo>
                    <a:close/>
                    <a:moveTo>
                      <a:pt x="2645" y="1"/>
                    </a:moveTo>
                    <a:cubicBezTo>
                      <a:pt x="2074" y="1"/>
                      <a:pt x="1526" y="130"/>
                      <a:pt x="1001" y="351"/>
                    </a:cubicBezTo>
                    <a:cubicBezTo>
                      <a:pt x="834" y="451"/>
                      <a:pt x="868" y="685"/>
                      <a:pt x="1001" y="785"/>
                    </a:cubicBezTo>
                    <a:cubicBezTo>
                      <a:pt x="1668" y="1201"/>
                      <a:pt x="2312" y="1688"/>
                      <a:pt x="2932" y="2205"/>
                    </a:cubicBezTo>
                    <a:lnTo>
                      <a:pt x="2932" y="2205"/>
                    </a:lnTo>
                    <a:cubicBezTo>
                      <a:pt x="2323" y="2319"/>
                      <a:pt x="1718" y="2447"/>
                      <a:pt x="1135" y="2553"/>
                    </a:cubicBezTo>
                    <a:cubicBezTo>
                      <a:pt x="668" y="2653"/>
                      <a:pt x="167" y="2686"/>
                      <a:pt x="67" y="3220"/>
                    </a:cubicBezTo>
                    <a:cubicBezTo>
                      <a:pt x="67" y="3387"/>
                      <a:pt x="101" y="3487"/>
                      <a:pt x="234" y="3520"/>
                    </a:cubicBezTo>
                    <a:cubicBezTo>
                      <a:pt x="1076" y="3867"/>
                      <a:pt x="1882" y="4250"/>
                      <a:pt x="2651" y="4657"/>
                    </a:cubicBezTo>
                    <a:lnTo>
                      <a:pt x="2651" y="4657"/>
                    </a:lnTo>
                    <a:cubicBezTo>
                      <a:pt x="1805" y="4712"/>
                      <a:pt x="977" y="4911"/>
                      <a:pt x="167" y="5255"/>
                    </a:cubicBezTo>
                    <a:cubicBezTo>
                      <a:pt x="1" y="5355"/>
                      <a:pt x="34" y="5588"/>
                      <a:pt x="167" y="5688"/>
                    </a:cubicBezTo>
                    <a:cubicBezTo>
                      <a:pt x="1116" y="6206"/>
                      <a:pt x="2213" y="6104"/>
                      <a:pt x="3160" y="6493"/>
                    </a:cubicBezTo>
                    <a:lnTo>
                      <a:pt x="3160" y="6493"/>
                    </a:lnTo>
                    <a:cubicBezTo>
                      <a:pt x="2663" y="6692"/>
                      <a:pt x="2166" y="6890"/>
                      <a:pt x="1668" y="7089"/>
                    </a:cubicBezTo>
                    <a:cubicBezTo>
                      <a:pt x="1335" y="7223"/>
                      <a:pt x="768" y="7323"/>
                      <a:pt x="801" y="7790"/>
                    </a:cubicBezTo>
                    <a:cubicBezTo>
                      <a:pt x="834" y="8223"/>
                      <a:pt x="1268" y="8390"/>
                      <a:pt x="1635" y="8457"/>
                    </a:cubicBezTo>
                    <a:cubicBezTo>
                      <a:pt x="2189" y="8583"/>
                      <a:pt x="2743" y="8690"/>
                      <a:pt x="3297" y="8806"/>
                    </a:cubicBezTo>
                    <a:lnTo>
                      <a:pt x="3297" y="8806"/>
                    </a:lnTo>
                    <a:cubicBezTo>
                      <a:pt x="3108" y="8855"/>
                      <a:pt x="2905" y="8889"/>
                      <a:pt x="2836" y="8924"/>
                    </a:cubicBezTo>
                    <a:cubicBezTo>
                      <a:pt x="2636" y="9024"/>
                      <a:pt x="2369" y="9124"/>
                      <a:pt x="2336" y="9358"/>
                    </a:cubicBezTo>
                    <a:cubicBezTo>
                      <a:pt x="2243" y="9849"/>
                      <a:pt x="2774" y="10199"/>
                      <a:pt x="3197" y="10199"/>
                    </a:cubicBezTo>
                    <a:cubicBezTo>
                      <a:pt x="3229" y="10199"/>
                      <a:pt x="3260" y="10197"/>
                      <a:pt x="3290" y="10193"/>
                    </a:cubicBezTo>
                    <a:lnTo>
                      <a:pt x="3290" y="10193"/>
                    </a:lnTo>
                    <a:cubicBezTo>
                      <a:pt x="3539" y="10217"/>
                      <a:pt x="3789" y="10231"/>
                      <a:pt x="4039" y="10231"/>
                    </a:cubicBezTo>
                    <a:cubicBezTo>
                      <a:pt x="4483" y="10231"/>
                      <a:pt x="4927" y="10185"/>
                      <a:pt x="5371" y="10058"/>
                    </a:cubicBezTo>
                    <a:cubicBezTo>
                      <a:pt x="5838" y="9958"/>
                      <a:pt x="6405" y="9858"/>
                      <a:pt x="6505" y="9324"/>
                    </a:cubicBezTo>
                    <a:cubicBezTo>
                      <a:pt x="6572" y="8991"/>
                      <a:pt x="6438" y="8557"/>
                      <a:pt x="6372" y="8223"/>
                    </a:cubicBezTo>
                    <a:cubicBezTo>
                      <a:pt x="6338" y="7856"/>
                      <a:pt x="6272" y="7490"/>
                      <a:pt x="6205" y="7123"/>
                    </a:cubicBezTo>
                    <a:cubicBezTo>
                      <a:pt x="6038" y="6289"/>
                      <a:pt x="5905" y="5455"/>
                      <a:pt x="5738" y="4621"/>
                    </a:cubicBezTo>
                    <a:cubicBezTo>
                      <a:pt x="5571" y="3820"/>
                      <a:pt x="5404" y="3020"/>
                      <a:pt x="5204" y="2219"/>
                    </a:cubicBezTo>
                    <a:cubicBezTo>
                      <a:pt x="5071" y="1652"/>
                      <a:pt x="5037" y="918"/>
                      <a:pt x="4604" y="518"/>
                    </a:cubicBezTo>
                    <a:cubicBezTo>
                      <a:pt x="4204" y="118"/>
                      <a:pt x="3503" y="51"/>
                      <a:pt x="3003" y="18"/>
                    </a:cubicBezTo>
                    <a:cubicBezTo>
                      <a:pt x="2882" y="6"/>
                      <a:pt x="2763" y="1"/>
                      <a:pt x="2645" y="1"/>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32" name="Google Shape;332;p32"/>
              <p:cNvSpPr/>
              <p:nvPr/>
            </p:nvSpPr>
            <p:spPr>
              <a:xfrm>
                <a:off x="10179725" y="1223050"/>
                <a:ext cx="143475" cy="276075"/>
              </a:xfrm>
              <a:custGeom>
                <a:avLst/>
                <a:gdLst/>
                <a:ahLst/>
                <a:cxnLst/>
                <a:rect l="l" t="t" r="r" b="b"/>
                <a:pathLst>
                  <a:path w="5739" h="11043" extrusionOk="0">
                    <a:moveTo>
                      <a:pt x="101" y="1"/>
                    </a:moveTo>
                    <a:cubicBezTo>
                      <a:pt x="1" y="1835"/>
                      <a:pt x="468" y="3703"/>
                      <a:pt x="1369" y="5305"/>
                    </a:cubicBezTo>
                    <a:cubicBezTo>
                      <a:pt x="1869" y="6105"/>
                      <a:pt x="2436" y="6939"/>
                      <a:pt x="2970" y="7840"/>
                    </a:cubicBezTo>
                    <a:cubicBezTo>
                      <a:pt x="3237" y="8307"/>
                      <a:pt x="3470" y="8807"/>
                      <a:pt x="3670" y="9341"/>
                    </a:cubicBezTo>
                    <a:cubicBezTo>
                      <a:pt x="3870" y="9875"/>
                      <a:pt x="4004" y="10442"/>
                      <a:pt x="4070" y="10975"/>
                    </a:cubicBezTo>
                    <a:lnTo>
                      <a:pt x="4070" y="11042"/>
                    </a:lnTo>
                    <a:lnTo>
                      <a:pt x="5738" y="10875"/>
                    </a:lnTo>
                    <a:lnTo>
                      <a:pt x="5705" y="10809"/>
                    </a:lnTo>
                    <a:cubicBezTo>
                      <a:pt x="5638" y="10108"/>
                      <a:pt x="5471" y="9408"/>
                      <a:pt x="5238" y="8774"/>
                    </a:cubicBezTo>
                    <a:cubicBezTo>
                      <a:pt x="5004" y="8107"/>
                      <a:pt x="4704" y="7540"/>
                      <a:pt x="4404" y="7006"/>
                    </a:cubicBezTo>
                    <a:cubicBezTo>
                      <a:pt x="3837" y="5972"/>
                      <a:pt x="3237" y="5171"/>
                      <a:pt x="2803" y="4471"/>
                    </a:cubicBezTo>
                    <a:cubicBezTo>
                      <a:pt x="2069" y="3170"/>
                      <a:pt x="1702" y="1602"/>
                      <a:pt x="1769" y="101"/>
                    </a:cubicBezTo>
                    <a:lnTo>
                      <a:pt x="1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33" name="Google Shape;333;p32"/>
              <p:cNvSpPr/>
              <p:nvPr/>
            </p:nvSpPr>
            <p:spPr>
              <a:xfrm>
                <a:off x="10138050" y="1220550"/>
                <a:ext cx="143450" cy="282725"/>
              </a:xfrm>
              <a:custGeom>
                <a:avLst/>
                <a:gdLst/>
                <a:ahLst/>
                <a:cxnLst/>
                <a:rect l="l" t="t" r="r" b="b"/>
                <a:pathLst>
                  <a:path w="5738" h="11309" extrusionOk="0">
                    <a:moveTo>
                      <a:pt x="133" y="1"/>
                    </a:moveTo>
                    <a:lnTo>
                      <a:pt x="133" y="1"/>
                    </a:lnTo>
                    <a:cubicBezTo>
                      <a:pt x="0" y="2169"/>
                      <a:pt x="534" y="4371"/>
                      <a:pt x="1601" y="6239"/>
                    </a:cubicBezTo>
                    <a:cubicBezTo>
                      <a:pt x="2135" y="7173"/>
                      <a:pt x="2735" y="7973"/>
                      <a:pt x="3202" y="8774"/>
                    </a:cubicBezTo>
                    <a:cubicBezTo>
                      <a:pt x="3669" y="9608"/>
                      <a:pt x="3970" y="10408"/>
                      <a:pt x="4070" y="11275"/>
                    </a:cubicBezTo>
                    <a:lnTo>
                      <a:pt x="4070" y="11309"/>
                    </a:lnTo>
                    <a:lnTo>
                      <a:pt x="5737" y="11142"/>
                    </a:lnTo>
                    <a:lnTo>
                      <a:pt x="5737" y="11075"/>
                    </a:lnTo>
                    <a:cubicBezTo>
                      <a:pt x="5671" y="10542"/>
                      <a:pt x="5537" y="9975"/>
                      <a:pt x="5371" y="9441"/>
                    </a:cubicBezTo>
                    <a:cubicBezTo>
                      <a:pt x="5170" y="8907"/>
                      <a:pt x="4904" y="8407"/>
                      <a:pt x="4637" y="7940"/>
                    </a:cubicBezTo>
                    <a:cubicBezTo>
                      <a:pt x="4136" y="7039"/>
                      <a:pt x="3536" y="6205"/>
                      <a:pt x="3069" y="5405"/>
                    </a:cubicBezTo>
                    <a:cubicBezTo>
                      <a:pt x="2135" y="3803"/>
                      <a:pt x="1668" y="1935"/>
                      <a:pt x="1801" y="101"/>
                    </a:cubicBezTo>
                    <a:lnTo>
                      <a:pt x="133" y="1"/>
                    </a:lnTo>
                    <a:close/>
                  </a:path>
                </a:pathLst>
              </a:custGeom>
              <a:solidFill>
                <a:srgbClr val="F47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34" name="Google Shape;334;p32"/>
              <p:cNvSpPr/>
              <p:nvPr/>
            </p:nvSpPr>
            <p:spPr>
              <a:xfrm>
                <a:off x="10138050" y="1220550"/>
                <a:ext cx="143450" cy="282725"/>
              </a:xfrm>
              <a:custGeom>
                <a:avLst/>
                <a:gdLst/>
                <a:ahLst/>
                <a:cxnLst/>
                <a:rect l="l" t="t" r="r" b="b"/>
                <a:pathLst>
                  <a:path w="5738" h="11309" extrusionOk="0">
                    <a:moveTo>
                      <a:pt x="133" y="1"/>
                    </a:moveTo>
                    <a:lnTo>
                      <a:pt x="133" y="1"/>
                    </a:lnTo>
                    <a:cubicBezTo>
                      <a:pt x="0" y="2169"/>
                      <a:pt x="534" y="4371"/>
                      <a:pt x="1601" y="6239"/>
                    </a:cubicBezTo>
                    <a:cubicBezTo>
                      <a:pt x="2135" y="7173"/>
                      <a:pt x="2735" y="7973"/>
                      <a:pt x="3202" y="8774"/>
                    </a:cubicBezTo>
                    <a:cubicBezTo>
                      <a:pt x="3669" y="9608"/>
                      <a:pt x="3970" y="10408"/>
                      <a:pt x="4070" y="11275"/>
                    </a:cubicBezTo>
                    <a:lnTo>
                      <a:pt x="4070" y="11309"/>
                    </a:lnTo>
                    <a:lnTo>
                      <a:pt x="5737" y="11142"/>
                    </a:lnTo>
                    <a:lnTo>
                      <a:pt x="5737" y="11075"/>
                    </a:lnTo>
                    <a:cubicBezTo>
                      <a:pt x="5671" y="10542"/>
                      <a:pt x="5537" y="9975"/>
                      <a:pt x="5371" y="9441"/>
                    </a:cubicBezTo>
                    <a:cubicBezTo>
                      <a:pt x="5170" y="8907"/>
                      <a:pt x="4904" y="8407"/>
                      <a:pt x="4637" y="7940"/>
                    </a:cubicBezTo>
                    <a:cubicBezTo>
                      <a:pt x="4136" y="7039"/>
                      <a:pt x="3536" y="6205"/>
                      <a:pt x="3069" y="5405"/>
                    </a:cubicBezTo>
                    <a:cubicBezTo>
                      <a:pt x="2135" y="3803"/>
                      <a:pt x="1668" y="1935"/>
                      <a:pt x="1801" y="101"/>
                    </a:cubicBezTo>
                    <a:lnTo>
                      <a:pt x="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35" name="Google Shape;335;p32"/>
              <p:cNvSpPr/>
              <p:nvPr/>
            </p:nvSpPr>
            <p:spPr>
              <a:xfrm>
                <a:off x="10095500" y="1218900"/>
                <a:ext cx="144300" cy="288550"/>
              </a:xfrm>
              <a:custGeom>
                <a:avLst/>
                <a:gdLst/>
                <a:ahLst/>
                <a:cxnLst/>
                <a:rect l="l" t="t" r="r" b="b"/>
                <a:pathLst>
                  <a:path w="5772" h="11542" extrusionOk="0">
                    <a:moveTo>
                      <a:pt x="134" y="0"/>
                    </a:moveTo>
                    <a:cubicBezTo>
                      <a:pt x="1" y="2502"/>
                      <a:pt x="601" y="5004"/>
                      <a:pt x="1869" y="7138"/>
                    </a:cubicBezTo>
                    <a:cubicBezTo>
                      <a:pt x="2469" y="8173"/>
                      <a:pt x="3036" y="8973"/>
                      <a:pt x="3437" y="9674"/>
                    </a:cubicBezTo>
                    <a:cubicBezTo>
                      <a:pt x="3637" y="10041"/>
                      <a:pt x="3804" y="10341"/>
                      <a:pt x="3904" y="10641"/>
                    </a:cubicBezTo>
                    <a:cubicBezTo>
                      <a:pt x="4004" y="10941"/>
                      <a:pt x="4070" y="11208"/>
                      <a:pt x="4104" y="11542"/>
                    </a:cubicBezTo>
                    <a:lnTo>
                      <a:pt x="5772" y="11375"/>
                    </a:lnTo>
                    <a:lnTo>
                      <a:pt x="5772" y="11341"/>
                    </a:lnTo>
                    <a:cubicBezTo>
                      <a:pt x="5672" y="10474"/>
                      <a:pt x="5371" y="9674"/>
                      <a:pt x="4904" y="8840"/>
                    </a:cubicBezTo>
                    <a:cubicBezTo>
                      <a:pt x="4437" y="8039"/>
                      <a:pt x="3837" y="7239"/>
                      <a:pt x="3303" y="6305"/>
                    </a:cubicBezTo>
                    <a:cubicBezTo>
                      <a:pt x="2202" y="4437"/>
                      <a:pt x="1702" y="2235"/>
                      <a:pt x="1802" y="100"/>
                    </a:cubicBezTo>
                    <a:lnTo>
                      <a:pt x="1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36" name="Google Shape;336;p32"/>
              <p:cNvSpPr/>
              <p:nvPr/>
            </p:nvSpPr>
            <p:spPr>
              <a:xfrm>
                <a:off x="10230600" y="1494925"/>
                <a:ext cx="93425" cy="154300"/>
              </a:xfrm>
              <a:custGeom>
                <a:avLst/>
                <a:gdLst/>
                <a:ahLst/>
                <a:cxnLst/>
                <a:rect l="l" t="t" r="r" b="b"/>
                <a:pathLst>
                  <a:path w="3737" h="6172" extrusionOk="0">
                    <a:moveTo>
                      <a:pt x="3703" y="0"/>
                    </a:moveTo>
                    <a:lnTo>
                      <a:pt x="2035" y="167"/>
                    </a:lnTo>
                    <a:cubicBezTo>
                      <a:pt x="2035" y="167"/>
                      <a:pt x="2069" y="267"/>
                      <a:pt x="2069" y="467"/>
                    </a:cubicBezTo>
                    <a:cubicBezTo>
                      <a:pt x="2069" y="634"/>
                      <a:pt x="2069" y="901"/>
                      <a:pt x="2035" y="1234"/>
                    </a:cubicBezTo>
                    <a:cubicBezTo>
                      <a:pt x="2002" y="1868"/>
                      <a:pt x="1802" y="2669"/>
                      <a:pt x="1502" y="3403"/>
                    </a:cubicBezTo>
                    <a:cubicBezTo>
                      <a:pt x="1202" y="4137"/>
                      <a:pt x="835" y="4837"/>
                      <a:pt x="534" y="5337"/>
                    </a:cubicBezTo>
                    <a:cubicBezTo>
                      <a:pt x="234" y="5838"/>
                      <a:pt x="1" y="6171"/>
                      <a:pt x="1" y="6171"/>
                    </a:cubicBezTo>
                    <a:lnTo>
                      <a:pt x="67" y="6171"/>
                    </a:lnTo>
                    <a:cubicBezTo>
                      <a:pt x="67" y="6171"/>
                      <a:pt x="134" y="6105"/>
                      <a:pt x="301" y="6005"/>
                    </a:cubicBezTo>
                    <a:cubicBezTo>
                      <a:pt x="468" y="5871"/>
                      <a:pt x="701" y="5704"/>
                      <a:pt x="935" y="5504"/>
                    </a:cubicBezTo>
                    <a:cubicBezTo>
                      <a:pt x="1068" y="5371"/>
                      <a:pt x="1202" y="5271"/>
                      <a:pt x="1335" y="5137"/>
                    </a:cubicBezTo>
                    <a:cubicBezTo>
                      <a:pt x="1502" y="5004"/>
                      <a:pt x="1635" y="4870"/>
                      <a:pt x="1769" y="4704"/>
                    </a:cubicBezTo>
                    <a:cubicBezTo>
                      <a:pt x="2035" y="4403"/>
                      <a:pt x="2369" y="4036"/>
                      <a:pt x="2636" y="3670"/>
                    </a:cubicBezTo>
                    <a:cubicBezTo>
                      <a:pt x="2903" y="3303"/>
                      <a:pt x="3103" y="2869"/>
                      <a:pt x="3270" y="2469"/>
                    </a:cubicBezTo>
                    <a:cubicBezTo>
                      <a:pt x="3436" y="2035"/>
                      <a:pt x="3570" y="1635"/>
                      <a:pt x="3637" y="1268"/>
                    </a:cubicBezTo>
                    <a:cubicBezTo>
                      <a:pt x="3703" y="901"/>
                      <a:pt x="3737" y="567"/>
                      <a:pt x="3703" y="334"/>
                    </a:cubicBezTo>
                    <a:cubicBezTo>
                      <a:pt x="3703" y="134"/>
                      <a:pt x="3703" y="0"/>
                      <a:pt x="37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37" name="Google Shape;337;p32"/>
              <p:cNvSpPr/>
              <p:nvPr/>
            </p:nvSpPr>
            <p:spPr>
              <a:xfrm>
                <a:off x="10229775" y="1499100"/>
                <a:ext cx="52550" cy="150125"/>
              </a:xfrm>
              <a:custGeom>
                <a:avLst/>
                <a:gdLst/>
                <a:ahLst/>
                <a:cxnLst/>
                <a:rect l="l" t="t" r="r" b="b"/>
                <a:pathLst>
                  <a:path w="2102" h="6005" extrusionOk="0">
                    <a:moveTo>
                      <a:pt x="2068" y="0"/>
                    </a:moveTo>
                    <a:lnTo>
                      <a:pt x="401" y="167"/>
                    </a:lnTo>
                    <a:cubicBezTo>
                      <a:pt x="401" y="167"/>
                      <a:pt x="401" y="267"/>
                      <a:pt x="401" y="400"/>
                    </a:cubicBezTo>
                    <a:cubicBezTo>
                      <a:pt x="434" y="534"/>
                      <a:pt x="434" y="767"/>
                      <a:pt x="467" y="1001"/>
                    </a:cubicBezTo>
                    <a:cubicBezTo>
                      <a:pt x="501" y="1534"/>
                      <a:pt x="501" y="2235"/>
                      <a:pt x="434" y="2969"/>
                    </a:cubicBezTo>
                    <a:cubicBezTo>
                      <a:pt x="367" y="3703"/>
                      <a:pt x="267" y="4470"/>
                      <a:pt x="167" y="5037"/>
                    </a:cubicBezTo>
                    <a:cubicBezTo>
                      <a:pt x="67" y="5604"/>
                      <a:pt x="0" y="5971"/>
                      <a:pt x="0" y="5971"/>
                    </a:cubicBezTo>
                    <a:lnTo>
                      <a:pt x="34" y="6004"/>
                    </a:lnTo>
                    <a:cubicBezTo>
                      <a:pt x="34" y="6004"/>
                      <a:pt x="267" y="5671"/>
                      <a:pt x="567" y="5170"/>
                    </a:cubicBezTo>
                    <a:cubicBezTo>
                      <a:pt x="868" y="4670"/>
                      <a:pt x="1235" y="3970"/>
                      <a:pt x="1535" y="3236"/>
                    </a:cubicBezTo>
                    <a:cubicBezTo>
                      <a:pt x="1835" y="2502"/>
                      <a:pt x="2002" y="1668"/>
                      <a:pt x="2068" y="1067"/>
                    </a:cubicBezTo>
                    <a:cubicBezTo>
                      <a:pt x="2102" y="734"/>
                      <a:pt x="2102" y="467"/>
                      <a:pt x="2068" y="300"/>
                    </a:cubicBezTo>
                    <a:cubicBezTo>
                      <a:pt x="2068" y="100"/>
                      <a:pt x="2068" y="0"/>
                      <a:pt x="2068" y="0"/>
                    </a:cubicBezTo>
                    <a:close/>
                  </a:path>
                </a:pathLst>
              </a:custGeom>
              <a:solidFill>
                <a:srgbClr val="F47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38" name="Google Shape;338;p32"/>
              <p:cNvSpPr/>
              <p:nvPr/>
            </p:nvSpPr>
            <p:spPr>
              <a:xfrm>
                <a:off x="10229775" y="1499100"/>
                <a:ext cx="52550" cy="150125"/>
              </a:xfrm>
              <a:custGeom>
                <a:avLst/>
                <a:gdLst/>
                <a:ahLst/>
                <a:cxnLst/>
                <a:rect l="l" t="t" r="r" b="b"/>
                <a:pathLst>
                  <a:path w="2102" h="6005" extrusionOk="0">
                    <a:moveTo>
                      <a:pt x="2068" y="0"/>
                    </a:moveTo>
                    <a:lnTo>
                      <a:pt x="401" y="167"/>
                    </a:lnTo>
                    <a:cubicBezTo>
                      <a:pt x="401" y="167"/>
                      <a:pt x="401" y="267"/>
                      <a:pt x="401" y="400"/>
                    </a:cubicBezTo>
                    <a:cubicBezTo>
                      <a:pt x="434" y="534"/>
                      <a:pt x="434" y="767"/>
                      <a:pt x="467" y="1001"/>
                    </a:cubicBezTo>
                    <a:cubicBezTo>
                      <a:pt x="501" y="1534"/>
                      <a:pt x="501" y="2235"/>
                      <a:pt x="434" y="2969"/>
                    </a:cubicBezTo>
                    <a:cubicBezTo>
                      <a:pt x="367" y="3703"/>
                      <a:pt x="267" y="4470"/>
                      <a:pt x="167" y="5037"/>
                    </a:cubicBezTo>
                    <a:cubicBezTo>
                      <a:pt x="67" y="5604"/>
                      <a:pt x="0" y="5971"/>
                      <a:pt x="0" y="5971"/>
                    </a:cubicBezTo>
                    <a:lnTo>
                      <a:pt x="34" y="6004"/>
                    </a:lnTo>
                    <a:cubicBezTo>
                      <a:pt x="34" y="6004"/>
                      <a:pt x="267" y="5671"/>
                      <a:pt x="567" y="5170"/>
                    </a:cubicBezTo>
                    <a:cubicBezTo>
                      <a:pt x="868" y="4670"/>
                      <a:pt x="1235" y="3970"/>
                      <a:pt x="1535" y="3236"/>
                    </a:cubicBezTo>
                    <a:cubicBezTo>
                      <a:pt x="1835" y="2502"/>
                      <a:pt x="2002" y="1668"/>
                      <a:pt x="2068" y="1067"/>
                    </a:cubicBezTo>
                    <a:cubicBezTo>
                      <a:pt x="2102" y="734"/>
                      <a:pt x="2102" y="467"/>
                      <a:pt x="2068" y="300"/>
                    </a:cubicBezTo>
                    <a:cubicBezTo>
                      <a:pt x="2068" y="100"/>
                      <a:pt x="2068" y="0"/>
                      <a:pt x="20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39" name="Google Shape;339;p32"/>
              <p:cNvSpPr/>
              <p:nvPr/>
            </p:nvSpPr>
            <p:spPr>
              <a:xfrm>
                <a:off x="10198075" y="1503250"/>
                <a:ext cx="44225" cy="145125"/>
              </a:xfrm>
              <a:custGeom>
                <a:avLst/>
                <a:gdLst/>
                <a:ahLst/>
                <a:cxnLst/>
                <a:rect l="l" t="t" r="r" b="b"/>
                <a:pathLst>
                  <a:path w="1769" h="5805" extrusionOk="0">
                    <a:moveTo>
                      <a:pt x="1669" y="1"/>
                    </a:moveTo>
                    <a:lnTo>
                      <a:pt x="1" y="168"/>
                    </a:lnTo>
                    <a:cubicBezTo>
                      <a:pt x="1" y="168"/>
                      <a:pt x="34" y="234"/>
                      <a:pt x="34" y="334"/>
                    </a:cubicBezTo>
                    <a:cubicBezTo>
                      <a:pt x="34" y="468"/>
                      <a:pt x="67" y="601"/>
                      <a:pt x="134" y="801"/>
                    </a:cubicBezTo>
                    <a:cubicBezTo>
                      <a:pt x="201" y="1002"/>
                      <a:pt x="268" y="1268"/>
                      <a:pt x="334" y="1569"/>
                    </a:cubicBezTo>
                    <a:cubicBezTo>
                      <a:pt x="434" y="1869"/>
                      <a:pt x="501" y="2202"/>
                      <a:pt x="601" y="2536"/>
                    </a:cubicBezTo>
                    <a:cubicBezTo>
                      <a:pt x="668" y="2903"/>
                      <a:pt x="768" y="3303"/>
                      <a:pt x="835" y="3670"/>
                    </a:cubicBezTo>
                    <a:cubicBezTo>
                      <a:pt x="868" y="3837"/>
                      <a:pt x="901" y="4037"/>
                      <a:pt x="935" y="4204"/>
                    </a:cubicBezTo>
                    <a:cubicBezTo>
                      <a:pt x="968" y="4371"/>
                      <a:pt x="1001" y="4537"/>
                      <a:pt x="1035" y="4704"/>
                    </a:cubicBezTo>
                    <a:cubicBezTo>
                      <a:pt x="1068" y="5038"/>
                      <a:pt x="1135" y="5305"/>
                      <a:pt x="1168" y="5505"/>
                    </a:cubicBezTo>
                    <a:cubicBezTo>
                      <a:pt x="1202" y="5672"/>
                      <a:pt x="1235" y="5805"/>
                      <a:pt x="1235" y="5805"/>
                    </a:cubicBezTo>
                    <a:lnTo>
                      <a:pt x="1268" y="5805"/>
                    </a:lnTo>
                    <a:cubicBezTo>
                      <a:pt x="1268" y="5805"/>
                      <a:pt x="1335" y="5438"/>
                      <a:pt x="1435" y="4871"/>
                    </a:cubicBezTo>
                    <a:cubicBezTo>
                      <a:pt x="1535" y="4304"/>
                      <a:pt x="1635" y="3537"/>
                      <a:pt x="1702" y="2803"/>
                    </a:cubicBezTo>
                    <a:cubicBezTo>
                      <a:pt x="1769" y="2069"/>
                      <a:pt x="1769" y="1368"/>
                      <a:pt x="1735" y="835"/>
                    </a:cubicBezTo>
                    <a:cubicBezTo>
                      <a:pt x="1735" y="601"/>
                      <a:pt x="1702" y="368"/>
                      <a:pt x="1702" y="234"/>
                    </a:cubicBezTo>
                    <a:cubicBezTo>
                      <a:pt x="1702" y="101"/>
                      <a:pt x="1669" y="1"/>
                      <a:pt x="1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40" name="Google Shape;340;p32"/>
              <p:cNvSpPr/>
              <p:nvPr/>
            </p:nvSpPr>
            <p:spPr>
              <a:xfrm>
                <a:off x="10183075" y="1088800"/>
                <a:ext cx="41725" cy="136775"/>
              </a:xfrm>
              <a:custGeom>
                <a:avLst/>
                <a:gdLst/>
                <a:ahLst/>
                <a:cxnLst/>
                <a:rect l="l" t="t" r="r" b="b"/>
                <a:pathLst>
                  <a:path w="1669" h="5471" extrusionOk="0">
                    <a:moveTo>
                      <a:pt x="1501" y="0"/>
                    </a:moveTo>
                    <a:lnTo>
                      <a:pt x="1368" y="234"/>
                    </a:lnTo>
                    <a:cubicBezTo>
                      <a:pt x="1268" y="367"/>
                      <a:pt x="1134" y="567"/>
                      <a:pt x="1001" y="801"/>
                    </a:cubicBezTo>
                    <a:cubicBezTo>
                      <a:pt x="734" y="1301"/>
                      <a:pt x="467" y="2002"/>
                      <a:pt x="301" y="2702"/>
                    </a:cubicBezTo>
                    <a:cubicBezTo>
                      <a:pt x="134" y="3403"/>
                      <a:pt x="67" y="4103"/>
                      <a:pt x="34" y="4604"/>
                    </a:cubicBezTo>
                    <a:cubicBezTo>
                      <a:pt x="0" y="4870"/>
                      <a:pt x="0" y="5104"/>
                      <a:pt x="0" y="5204"/>
                    </a:cubicBezTo>
                    <a:cubicBezTo>
                      <a:pt x="0" y="5283"/>
                      <a:pt x="0" y="5339"/>
                      <a:pt x="0" y="5371"/>
                    </a:cubicBezTo>
                    <a:lnTo>
                      <a:pt x="1668" y="5471"/>
                    </a:lnTo>
                    <a:cubicBezTo>
                      <a:pt x="1668" y="5471"/>
                      <a:pt x="1668" y="5438"/>
                      <a:pt x="1668" y="5337"/>
                    </a:cubicBezTo>
                    <a:cubicBezTo>
                      <a:pt x="1668" y="5271"/>
                      <a:pt x="1668" y="5071"/>
                      <a:pt x="1601" y="4837"/>
                    </a:cubicBezTo>
                    <a:cubicBezTo>
                      <a:pt x="1601" y="4637"/>
                      <a:pt x="1535" y="4370"/>
                      <a:pt x="1501" y="4070"/>
                    </a:cubicBezTo>
                    <a:cubicBezTo>
                      <a:pt x="1501" y="3936"/>
                      <a:pt x="1468" y="3803"/>
                      <a:pt x="1435" y="3636"/>
                    </a:cubicBezTo>
                    <a:cubicBezTo>
                      <a:pt x="1435" y="3469"/>
                      <a:pt x="1401" y="3303"/>
                      <a:pt x="1368" y="3136"/>
                    </a:cubicBezTo>
                    <a:cubicBezTo>
                      <a:pt x="1335" y="2969"/>
                      <a:pt x="1335" y="2802"/>
                      <a:pt x="1335" y="2602"/>
                    </a:cubicBezTo>
                    <a:cubicBezTo>
                      <a:pt x="1301" y="2435"/>
                      <a:pt x="1301" y="2269"/>
                      <a:pt x="1301" y="2102"/>
                    </a:cubicBezTo>
                    <a:cubicBezTo>
                      <a:pt x="1301" y="1902"/>
                      <a:pt x="1301" y="1735"/>
                      <a:pt x="1301" y="1568"/>
                    </a:cubicBezTo>
                    <a:cubicBezTo>
                      <a:pt x="1335" y="1401"/>
                      <a:pt x="1335" y="1235"/>
                      <a:pt x="1368" y="1101"/>
                    </a:cubicBezTo>
                    <a:cubicBezTo>
                      <a:pt x="1368" y="768"/>
                      <a:pt x="1435" y="534"/>
                      <a:pt x="1468" y="334"/>
                    </a:cubicBezTo>
                    <a:cubicBezTo>
                      <a:pt x="1501" y="134"/>
                      <a:pt x="1535" y="34"/>
                      <a:pt x="1535" y="34"/>
                    </a:cubicBezTo>
                    <a:lnTo>
                      <a:pt x="15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41" name="Google Shape;341;p32"/>
              <p:cNvSpPr/>
              <p:nvPr/>
            </p:nvSpPr>
            <p:spPr>
              <a:xfrm>
                <a:off x="10141375" y="1087950"/>
                <a:ext cx="79250" cy="135975"/>
              </a:xfrm>
              <a:custGeom>
                <a:avLst/>
                <a:gdLst/>
                <a:ahLst/>
                <a:cxnLst/>
                <a:rect l="l" t="t" r="r" b="b"/>
                <a:pathLst>
                  <a:path w="3170" h="5439" extrusionOk="0">
                    <a:moveTo>
                      <a:pt x="3136" y="1"/>
                    </a:moveTo>
                    <a:cubicBezTo>
                      <a:pt x="3136" y="1"/>
                      <a:pt x="3069" y="34"/>
                      <a:pt x="2903" y="134"/>
                    </a:cubicBezTo>
                    <a:cubicBezTo>
                      <a:pt x="2769" y="234"/>
                      <a:pt x="2569" y="368"/>
                      <a:pt x="2335" y="568"/>
                    </a:cubicBezTo>
                    <a:cubicBezTo>
                      <a:pt x="1868" y="968"/>
                      <a:pt x="1368" y="1602"/>
                      <a:pt x="934" y="2303"/>
                    </a:cubicBezTo>
                    <a:cubicBezTo>
                      <a:pt x="501" y="3003"/>
                      <a:pt x="267" y="3804"/>
                      <a:pt x="101" y="4404"/>
                    </a:cubicBezTo>
                    <a:cubicBezTo>
                      <a:pt x="67" y="4704"/>
                      <a:pt x="0" y="5005"/>
                      <a:pt x="0" y="5105"/>
                    </a:cubicBezTo>
                    <a:cubicBezTo>
                      <a:pt x="0" y="5238"/>
                      <a:pt x="0" y="5338"/>
                      <a:pt x="0" y="5338"/>
                    </a:cubicBezTo>
                    <a:lnTo>
                      <a:pt x="1668" y="5438"/>
                    </a:lnTo>
                    <a:cubicBezTo>
                      <a:pt x="1668" y="5438"/>
                      <a:pt x="1668" y="5371"/>
                      <a:pt x="1668" y="5271"/>
                    </a:cubicBezTo>
                    <a:cubicBezTo>
                      <a:pt x="1668" y="5138"/>
                      <a:pt x="1702" y="4904"/>
                      <a:pt x="1702" y="4638"/>
                    </a:cubicBezTo>
                    <a:cubicBezTo>
                      <a:pt x="1735" y="4137"/>
                      <a:pt x="1802" y="3437"/>
                      <a:pt x="2002" y="2736"/>
                    </a:cubicBezTo>
                    <a:cubicBezTo>
                      <a:pt x="2169" y="2036"/>
                      <a:pt x="2402" y="1335"/>
                      <a:pt x="2702" y="868"/>
                    </a:cubicBezTo>
                    <a:cubicBezTo>
                      <a:pt x="2802" y="601"/>
                      <a:pt x="2936" y="401"/>
                      <a:pt x="3036" y="268"/>
                    </a:cubicBezTo>
                    <a:lnTo>
                      <a:pt x="3169" y="34"/>
                    </a:lnTo>
                    <a:lnTo>
                      <a:pt x="3136" y="1"/>
                    </a:lnTo>
                    <a:close/>
                  </a:path>
                </a:pathLst>
              </a:custGeom>
              <a:solidFill>
                <a:srgbClr val="F47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42" name="Google Shape;342;p32"/>
              <p:cNvSpPr/>
              <p:nvPr/>
            </p:nvSpPr>
            <p:spPr>
              <a:xfrm>
                <a:off x="10141375" y="1087950"/>
                <a:ext cx="79250" cy="135975"/>
              </a:xfrm>
              <a:custGeom>
                <a:avLst/>
                <a:gdLst/>
                <a:ahLst/>
                <a:cxnLst/>
                <a:rect l="l" t="t" r="r" b="b"/>
                <a:pathLst>
                  <a:path w="3170" h="5439" extrusionOk="0">
                    <a:moveTo>
                      <a:pt x="3136" y="1"/>
                    </a:moveTo>
                    <a:cubicBezTo>
                      <a:pt x="3136" y="1"/>
                      <a:pt x="3069" y="34"/>
                      <a:pt x="2903" y="134"/>
                    </a:cubicBezTo>
                    <a:cubicBezTo>
                      <a:pt x="2769" y="234"/>
                      <a:pt x="2569" y="368"/>
                      <a:pt x="2335" y="568"/>
                    </a:cubicBezTo>
                    <a:cubicBezTo>
                      <a:pt x="1868" y="968"/>
                      <a:pt x="1368" y="1602"/>
                      <a:pt x="934" y="2303"/>
                    </a:cubicBezTo>
                    <a:cubicBezTo>
                      <a:pt x="501" y="3003"/>
                      <a:pt x="267" y="3804"/>
                      <a:pt x="101" y="4404"/>
                    </a:cubicBezTo>
                    <a:cubicBezTo>
                      <a:pt x="67" y="4704"/>
                      <a:pt x="0" y="5005"/>
                      <a:pt x="0" y="5105"/>
                    </a:cubicBezTo>
                    <a:cubicBezTo>
                      <a:pt x="0" y="5238"/>
                      <a:pt x="0" y="5338"/>
                      <a:pt x="0" y="5338"/>
                    </a:cubicBezTo>
                    <a:lnTo>
                      <a:pt x="1668" y="5438"/>
                    </a:lnTo>
                    <a:cubicBezTo>
                      <a:pt x="1668" y="5438"/>
                      <a:pt x="1668" y="5371"/>
                      <a:pt x="1668" y="5271"/>
                    </a:cubicBezTo>
                    <a:cubicBezTo>
                      <a:pt x="1668" y="5138"/>
                      <a:pt x="1702" y="4904"/>
                      <a:pt x="1702" y="4638"/>
                    </a:cubicBezTo>
                    <a:cubicBezTo>
                      <a:pt x="1735" y="4137"/>
                      <a:pt x="1802" y="3437"/>
                      <a:pt x="2002" y="2736"/>
                    </a:cubicBezTo>
                    <a:cubicBezTo>
                      <a:pt x="2169" y="2036"/>
                      <a:pt x="2402" y="1335"/>
                      <a:pt x="2702" y="868"/>
                    </a:cubicBezTo>
                    <a:cubicBezTo>
                      <a:pt x="2802" y="601"/>
                      <a:pt x="2936" y="401"/>
                      <a:pt x="3036" y="268"/>
                    </a:cubicBezTo>
                    <a:lnTo>
                      <a:pt x="3169" y="34"/>
                    </a:lnTo>
                    <a:lnTo>
                      <a:pt x="3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43" name="Google Shape;343;p32"/>
              <p:cNvSpPr/>
              <p:nvPr/>
            </p:nvSpPr>
            <p:spPr>
              <a:xfrm>
                <a:off x="10098850" y="1086300"/>
                <a:ext cx="120950" cy="134275"/>
              </a:xfrm>
              <a:custGeom>
                <a:avLst/>
                <a:gdLst/>
                <a:ahLst/>
                <a:cxnLst/>
                <a:rect l="l" t="t" r="r" b="b"/>
                <a:pathLst>
                  <a:path w="4838" h="5371" extrusionOk="0">
                    <a:moveTo>
                      <a:pt x="0" y="5271"/>
                    </a:moveTo>
                    <a:lnTo>
                      <a:pt x="0" y="5304"/>
                    </a:lnTo>
                    <a:cubicBezTo>
                      <a:pt x="0" y="5304"/>
                      <a:pt x="0" y="5292"/>
                      <a:pt x="2" y="5271"/>
                    </a:cubicBezTo>
                    <a:lnTo>
                      <a:pt x="2" y="5271"/>
                    </a:lnTo>
                    <a:lnTo>
                      <a:pt x="0" y="5271"/>
                    </a:lnTo>
                    <a:close/>
                    <a:moveTo>
                      <a:pt x="4804" y="0"/>
                    </a:moveTo>
                    <a:cubicBezTo>
                      <a:pt x="4804" y="0"/>
                      <a:pt x="4704" y="34"/>
                      <a:pt x="4503" y="100"/>
                    </a:cubicBezTo>
                    <a:cubicBezTo>
                      <a:pt x="4303" y="167"/>
                      <a:pt x="4003" y="200"/>
                      <a:pt x="3703" y="367"/>
                    </a:cubicBezTo>
                    <a:cubicBezTo>
                      <a:pt x="3536" y="434"/>
                      <a:pt x="3369" y="534"/>
                      <a:pt x="3203" y="634"/>
                    </a:cubicBezTo>
                    <a:cubicBezTo>
                      <a:pt x="3002" y="734"/>
                      <a:pt x="2836" y="834"/>
                      <a:pt x="2635" y="968"/>
                    </a:cubicBezTo>
                    <a:cubicBezTo>
                      <a:pt x="2469" y="1101"/>
                      <a:pt x="2269" y="1268"/>
                      <a:pt x="2102" y="1401"/>
                    </a:cubicBezTo>
                    <a:cubicBezTo>
                      <a:pt x="1935" y="1568"/>
                      <a:pt x="1735" y="1735"/>
                      <a:pt x="1568" y="1935"/>
                    </a:cubicBezTo>
                    <a:cubicBezTo>
                      <a:pt x="1401" y="2102"/>
                      <a:pt x="1234" y="2302"/>
                      <a:pt x="1101" y="2502"/>
                    </a:cubicBezTo>
                    <a:cubicBezTo>
                      <a:pt x="968" y="2702"/>
                      <a:pt x="834" y="2902"/>
                      <a:pt x="734" y="3102"/>
                    </a:cubicBezTo>
                    <a:cubicBezTo>
                      <a:pt x="501" y="3503"/>
                      <a:pt x="334" y="3870"/>
                      <a:pt x="234" y="4237"/>
                    </a:cubicBezTo>
                    <a:cubicBezTo>
                      <a:pt x="167" y="4403"/>
                      <a:pt x="134" y="4570"/>
                      <a:pt x="100" y="4704"/>
                    </a:cubicBezTo>
                    <a:cubicBezTo>
                      <a:pt x="67" y="4837"/>
                      <a:pt x="34" y="5004"/>
                      <a:pt x="34" y="5071"/>
                    </a:cubicBezTo>
                    <a:cubicBezTo>
                      <a:pt x="12" y="5158"/>
                      <a:pt x="4" y="5231"/>
                      <a:pt x="2" y="5271"/>
                    </a:cubicBezTo>
                    <a:lnTo>
                      <a:pt x="2" y="5271"/>
                    </a:lnTo>
                    <a:lnTo>
                      <a:pt x="1701" y="5371"/>
                    </a:lnTo>
                    <a:cubicBezTo>
                      <a:pt x="1701" y="5371"/>
                      <a:pt x="1701" y="5304"/>
                      <a:pt x="1701" y="5171"/>
                    </a:cubicBezTo>
                    <a:cubicBezTo>
                      <a:pt x="1701" y="5037"/>
                      <a:pt x="1768" y="4770"/>
                      <a:pt x="1802" y="4470"/>
                    </a:cubicBezTo>
                    <a:cubicBezTo>
                      <a:pt x="1968" y="3870"/>
                      <a:pt x="2202" y="3069"/>
                      <a:pt x="2635" y="2369"/>
                    </a:cubicBezTo>
                    <a:cubicBezTo>
                      <a:pt x="3069" y="1635"/>
                      <a:pt x="3569" y="1034"/>
                      <a:pt x="4036" y="634"/>
                    </a:cubicBezTo>
                    <a:cubicBezTo>
                      <a:pt x="4270" y="434"/>
                      <a:pt x="4470" y="300"/>
                      <a:pt x="4604" y="200"/>
                    </a:cubicBezTo>
                    <a:cubicBezTo>
                      <a:pt x="4770" y="100"/>
                      <a:pt x="4837" y="67"/>
                      <a:pt x="4837" y="67"/>
                    </a:cubicBezTo>
                    <a:lnTo>
                      <a:pt x="48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44" name="Google Shape;344;p32"/>
              <p:cNvSpPr/>
              <p:nvPr/>
            </p:nvSpPr>
            <p:spPr>
              <a:xfrm>
                <a:off x="9595150" y="4214425"/>
                <a:ext cx="50050" cy="61750"/>
              </a:xfrm>
              <a:custGeom>
                <a:avLst/>
                <a:gdLst/>
                <a:ahLst/>
                <a:cxnLst/>
                <a:rect l="l" t="t" r="r" b="b"/>
                <a:pathLst>
                  <a:path w="2002" h="2470" extrusionOk="0">
                    <a:moveTo>
                      <a:pt x="1477" y="0"/>
                    </a:moveTo>
                    <a:cubicBezTo>
                      <a:pt x="1407" y="0"/>
                      <a:pt x="1336" y="20"/>
                      <a:pt x="1268" y="65"/>
                    </a:cubicBezTo>
                    <a:lnTo>
                      <a:pt x="1268" y="98"/>
                    </a:lnTo>
                    <a:cubicBezTo>
                      <a:pt x="901" y="365"/>
                      <a:pt x="701" y="832"/>
                      <a:pt x="401" y="1199"/>
                    </a:cubicBezTo>
                    <a:cubicBezTo>
                      <a:pt x="167" y="1533"/>
                      <a:pt x="1" y="1933"/>
                      <a:pt x="1" y="2300"/>
                    </a:cubicBezTo>
                    <a:cubicBezTo>
                      <a:pt x="1" y="2400"/>
                      <a:pt x="67" y="2467"/>
                      <a:pt x="167" y="2467"/>
                    </a:cubicBezTo>
                    <a:cubicBezTo>
                      <a:pt x="195" y="2469"/>
                      <a:pt x="222" y="2470"/>
                      <a:pt x="250" y="2470"/>
                    </a:cubicBezTo>
                    <a:cubicBezTo>
                      <a:pt x="655" y="2470"/>
                      <a:pt x="1052" y="2243"/>
                      <a:pt x="1301" y="1900"/>
                    </a:cubicBezTo>
                    <a:cubicBezTo>
                      <a:pt x="1602" y="1533"/>
                      <a:pt x="2002" y="932"/>
                      <a:pt x="1969" y="465"/>
                    </a:cubicBezTo>
                    <a:cubicBezTo>
                      <a:pt x="1943" y="233"/>
                      <a:pt x="1717" y="0"/>
                      <a:pt x="1477" y="0"/>
                    </a:cubicBezTo>
                    <a:close/>
                  </a:path>
                </a:pathLst>
              </a:custGeom>
              <a:solidFill>
                <a:srgbClr val="ED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45" name="Google Shape;345;p32"/>
              <p:cNvSpPr/>
              <p:nvPr/>
            </p:nvSpPr>
            <p:spPr>
              <a:xfrm>
                <a:off x="9977925" y="4188950"/>
                <a:ext cx="40050" cy="66100"/>
              </a:xfrm>
              <a:custGeom>
                <a:avLst/>
                <a:gdLst/>
                <a:ahLst/>
                <a:cxnLst/>
                <a:rect l="l" t="t" r="r" b="b"/>
                <a:pathLst>
                  <a:path w="1602" h="2644" extrusionOk="0">
                    <a:moveTo>
                      <a:pt x="757" y="1"/>
                    </a:moveTo>
                    <a:cubicBezTo>
                      <a:pt x="434" y="1"/>
                      <a:pt x="101" y="225"/>
                      <a:pt x="101" y="617"/>
                    </a:cubicBezTo>
                    <a:cubicBezTo>
                      <a:pt x="101" y="1217"/>
                      <a:pt x="0" y="2051"/>
                      <a:pt x="434" y="2518"/>
                    </a:cubicBezTo>
                    <a:cubicBezTo>
                      <a:pt x="515" y="2599"/>
                      <a:pt x="645" y="2643"/>
                      <a:pt x="771" y="2643"/>
                    </a:cubicBezTo>
                    <a:cubicBezTo>
                      <a:pt x="854" y="2643"/>
                      <a:pt x="935" y="2624"/>
                      <a:pt x="1001" y="2585"/>
                    </a:cubicBezTo>
                    <a:cubicBezTo>
                      <a:pt x="1602" y="2118"/>
                      <a:pt x="1502" y="1151"/>
                      <a:pt x="1335" y="450"/>
                    </a:cubicBezTo>
                    <a:cubicBezTo>
                      <a:pt x="1261" y="141"/>
                      <a:pt x="1012" y="1"/>
                      <a:pt x="757" y="1"/>
                    </a:cubicBezTo>
                    <a:close/>
                  </a:path>
                </a:pathLst>
              </a:custGeom>
              <a:solidFill>
                <a:srgbClr val="ED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46" name="Google Shape;346;p32"/>
              <p:cNvSpPr/>
              <p:nvPr/>
            </p:nvSpPr>
            <p:spPr>
              <a:xfrm>
                <a:off x="9557000" y="3233600"/>
                <a:ext cx="246750" cy="110350"/>
              </a:xfrm>
              <a:custGeom>
                <a:avLst/>
                <a:gdLst/>
                <a:ahLst/>
                <a:cxnLst/>
                <a:rect l="l" t="t" r="r" b="b"/>
                <a:pathLst>
                  <a:path w="9870" h="4414" extrusionOk="0">
                    <a:moveTo>
                      <a:pt x="9370" y="0"/>
                    </a:moveTo>
                    <a:cubicBezTo>
                      <a:pt x="9339" y="0"/>
                      <a:pt x="9311" y="11"/>
                      <a:pt x="9299" y="36"/>
                    </a:cubicBezTo>
                    <a:cubicBezTo>
                      <a:pt x="8898" y="437"/>
                      <a:pt x="8765" y="837"/>
                      <a:pt x="8498" y="1337"/>
                    </a:cubicBezTo>
                    <a:cubicBezTo>
                      <a:pt x="7831" y="2638"/>
                      <a:pt x="6964" y="3305"/>
                      <a:pt x="5463" y="3539"/>
                    </a:cubicBezTo>
                    <a:cubicBezTo>
                      <a:pt x="5137" y="3595"/>
                      <a:pt x="4829" y="3621"/>
                      <a:pt x="4536" y="3621"/>
                    </a:cubicBezTo>
                    <a:cubicBezTo>
                      <a:pt x="2728" y="3621"/>
                      <a:pt x="1493" y="2606"/>
                      <a:pt x="259" y="1171"/>
                    </a:cubicBezTo>
                    <a:cubicBezTo>
                      <a:pt x="234" y="1146"/>
                      <a:pt x="205" y="1135"/>
                      <a:pt x="176" y="1135"/>
                    </a:cubicBezTo>
                    <a:cubicBezTo>
                      <a:pt x="88" y="1135"/>
                      <a:pt x="0" y="1229"/>
                      <a:pt x="25" y="1304"/>
                    </a:cubicBezTo>
                    <a:lnTo>
                      <a:pt x="25" y="1337"/>
                    </a:lnTo>
                    <a:cubicBezTo>
                      <a:pt x="337" y="3430"/>
                      <a:pt x="2379" y="4414"/>
                      <a:pt x="4492" y="4414"/>
                    </a:cubicBezTo>
                    <a:cubicBezTo>
                      <a:pt x="7126" y="4414"/>
                      <a:pt x="9869" y="2884"/>
                      <a:pt x="9499" y="70"/>
                    </a:cubicBezTo>
                    <a:cubicBezTo>
                      <a:pt x="9478" y="29"/>
                      <a:pt x="9419" y="0"/>
                      <a:pt x="9370" y="0"/>
                    </a:cubicBezTo>
                    <a:close/>
                  </a:path>
                </a:pathLst>
              </a:custGeom>
              <a:solidFill>
                <a:srgbClr val="67A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47" name="Google Shape;347;p32"/>
              <p:cNvSpPr/>
              <p:nvPr/>
            </p:nvSpPr>
            <p:spPr>
              <a:xfrm>
                <a:off x="9557000" y="3233600"/>
                <a:ext cx="246750" cy="110350"/>
              </a:xfrm>
              <a:custGeom>
                <a:avLst/>
                <a:gdLst/>
                <a:ahLst/>
                <a:cxnLst/>
                <a:rect l="l" t="t" r="r" b="b"/>
                <a:pathLst>
                  <a:path w="9870" h="4414" extrusionOk="0">
                    <a:moveTo>
                      <a:pt x="9370" y="0"/>
                    </a:moveTo>
                    <a:cubicBezTo>
                      <a:pt x="9339" y="0"/>
                      <a:pt x="9311" y="11"/>
                      <a:pt x="9299" y="36"/>
                    </a:cubicBezTo>
                    <a:cubicBezTo>
                      <a:pt x="8898" y="437"/>
                      <a:pt x="8765" y="837"/>
                      <a:pt x="8498" y="1337"/>
                    </a:cubicBezTo>
                    <a:cubicBezTo>
                      <a:pt x="7831" y="2638"/>
                      <a:pt x="6964" y="3305"/>
                      <a:pt x="5463" y="3539"/>
                    </a:cubicBezTo>
                    <a:cubicBezTo>
                      <a:pt x="5137" y="3595"/>
                      <a:pt x="4829" y="3621"/>
                      <a:pt x="4536" y="3621"/>
                    </a:cubicBezTo>
                    <a:cubicBezTo>
                      <a:pt x="2728" y="3621"/>
                      <a:pt x="1493" y="2606"/>
                      <a:pt x="259" y="1171"/>
                    </a:cubicBezTo>
                    <a:cubicBezTo>
                      <a:pt x="234" y="1146"/>
                      <a:pt x="205" y="1135"/>
                      <a:pt x="176" y="1135"/>
                    </a:cubicBezTo>
                    <a:cubicBezTo>
                      <a:pt x="88" y="1135"/>
                      <a:pt x="0" y="1229"/>
                      <a:pt x="25" y="1304"/>
                    </a:cubicBezTo>
                    <a:lnTo>
                      <a:pt x="25" y="1337"/>
                    </a:lnTo>
                    <a:cubicBezTo>
                      <a:pt x="337" y="3430"/>
                      <a:pt x="2379" y="4414"/>
                      <a:pt x="4492" y="4414"/>
                    </a:cubicBezTo>
                    <a:cubicBezTo>
                      <a:pt x="7126" y="4414"/>
                      <a:pt x="9869" y="2884"/>
                      <a:pt x="9499" y="70"/>
                    </a:cubicBezTo>
                    <a:cubicBezTo>
                      <a:pt x="9478" y="29"/>
                      <a:pt x="9419" y="0"/>
                      <a:pt x="937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48" name="Google Shape;348;p32"/>
              <p:cNvSpPr/>
              <p:nvPr/>
            </p:nvSpPr>
            <p:spPr>
              <a:xfrm>
                <a:off x="9543450" y="3234500"/>
                <a:ext cx="648825" cy="378625"/>
              </a:xfrm>
              <a:custGeom>
                <a:avLst/>
                <a:gdLst/>
                <a:ahLst/>
                <a:cxnLst/>
                <a:rect l="l" t="t" r="r" b="b"/>
                <a:pathLst>
                  <a:path w="25953" h="15145" extrusionOk="0">
                    <a:moveTo>
                      <a:pt x="21849" y="0"/>
                    </a:moveTo>
                    <a:cubicBezTo>
                      <a:pt x="20315" y="1235"/>
                      <a:pt x="18714" y="2302"/>
                      <a:pt x="17013" y="3103"/>
                    </a:cubicBezTo>
                    <a:cubicBezTo>
                      <a:pt x="15345" y="3903"/>
                      <a:pt x="13643" y="4437"/>
                      <a:pt x="11809" y="4704"/>
                    </a:cubicBezTo>
                    <a:cubicBezTo>
                      <a:pt x="10272" y="4960"/>
                      <a:pt x="8662" y="5058"/>
                      <a:pt x="6994" y="5058"/>
                    </a:cubicBezTo>
                    <a:cubicBezTo>
                      <a:pt x="4754" y="5058"/>
                      <a:pt x="2410" y="4881"/>
                      <a:pt x="0" y="4670"/>
                    </a:cubicBezTo>
                    <a:lnTo>
                      <a:pt x="0" y="4670"/>
                    </a:lnTo>
                    <a:lnTo>
                      <a:pt x="34" y="15145"/>
                    </a:lnTo>
                    <a:cubicBezTo>
                      <a:pt x="2269" y="14911"/>
                      <a:pt x="4537" y="14678"/>
                      <a:pt x="6872" y="14311"/>
                    </a:cubicBezTo>
                    <a:cubicBezTo>
                      <a:pt x="9207" y="13910"/>
                      <a:pt x="11609" y="13410"/>
                      <a:pt x="13977" y="12543"/>
                    </a:cubicBezTo>
                    <a:cubicBezTo>
                      <a:pt x="16345" y="11709"/>
                      <a:pt x="18647" y="10508"/>
                      <a:pt x="20648" y="9040"/>
                    </a:cubicBezTo>
                    <a:cubicBezTo>
                      <a:pt x="22683" y="7573"/>
                      <a:pt x="24418" y="5871"/>
                      <a:pt x="25952" y="4070"/>
                    </a:cubicBezTo>
                    <a:lnTo>
                      <a:pt x="21849" y="0"/>
                    </a:ln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49" name="Google Shape;349;p32"/>
              <p:cNvSpPr/>
              <p:nvPr/>
            </p:nvSpPr>
            <p:spPr>
              <a:xfrm>
                <a:off x="10148875" y="3336225"/>
                <a:ext cx="105100" cy="30025"/>
              </a:xfrm>
              <a:custGeom>
                <a:avLst/>
                <a:gdLst/>
                <a:ahLst/>
                <a:cxnLst/>
                <a:rect l="l" t="t" r="r" b="b"/>
                <a:pathLst>
                  <a:path w="4204" h="1201" extrusionOk="0">
                    <a:moveTo>
                      <a:pt x="4104" y="1"/>
                    </a:moveTo>
                    <a:cubicBezTo>
                      <a:pt x="3370" y="134"/>
                      <a:pt x="2669" y="201"/>
                      <a:pt x="1935" y="335"/>
                    </a:cubicBezTo>
                    <a:cubicBezTo>
                      <a:pt x="1335" y="468"/>
                      <a:pt x="668" y="501"/>
                      <a:pt x="101" y="802"/>
                    </a:cubicBezTo>
                    <a:cubicBezTo>
                      <a:pt x="1" y="868"/>
                      <a:pt x="34" y="1002"/>
                      <a:pt x="134" y="1035"/>
                    </a:cubicBezTo>
                    <a:cubicBezTo>
                      <a:pt x="427" y="1151"/>
                      <a:pt x="740" y="1200"/>
                      <a:pt x="1063" y="1200"/>
                    </a:cubicBezTo>
                    <a:cubicBezTo>
                      <a:pt x="2139" y="1200"/>
                      <a:pt x="3316" y="648"/>
                      <a:pt x="4137" y="134"/>
                    </a:cubicBezTo>
                    <a:cubicBezTo>
                      <a:pt x="4204" y="101"/>
                      <a:pt x="4170" y="1"/>
                      <a:pt x="4104" y="1"/>
                    </a:cubicBezTo>
                    <a:close/>
                  </a:path>
                </a:pathLst>
              </a:custGeom>
              <a:solidFill>
                <a:srgbClr val="ED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50" name="Google Shape;350;p32"/>
              <p:cNvSpPr/>
              <p:nvPr/>
            </p:nvSpPr>
            <p:spPr>
              <a:xfrm>
                <a:off x="10101350" y="3168025"/>
                <a:ext cx="202675" cy="253125"/>
              </a:xfrm>
              <a:custGeom>
                <a:avLst/>
                <a:gdLst/>
                <a:ahLst/>
                <a:cxnLst/>
                <a:rect l="l" t="t" r="r" b="b"/>
                <a:pathLst>
                  <a:path w="8107" h="10125" extrusionOk="0">
                    <a:moveTo>
                      <a:pt x="4056" y="0"/>
                    </a:moveTo>
                    <a:cubicBezTo>
                      <a:pt x="2932" y="0"/>
                      <a:pt x="1811" y="246"/>
                      <a:pt x="801" y="737"/>
                    </a:cubicBezTo>
                    <a:cubicBezTo>
                      <a:pt x="534" y="871"/>
                      <a:pt x="234" y="1037"/>
                      <a:pt x="100" y="1304"/>
                    </a:cubicBezTo>
                    <a:cubicBezTo>
                      <a:pt x="0" y="1504"/>
                      <a:pt x="34" y="1738"/>
                      <a:pt x="67" y="1971"/>
                    </a:cubicBezTo>
                    <a:cubicBezTo>
                      <a:pt x="267" y="4473"/>
                      <a:pt x="634" y="6975"/>
                      <a:pt x="1168" y="9443"/>
                    </a:cubicBezTo>
                    <a:cubicBezTo>
                      <a:pt x="1201" y="9677"/>
                      <a:pt x="1268" y="9910"/>
                      <a:pt x="1435" y="10010"/>
                    </a:cubicBezTo>
                    <a:cubicBezTo>
                      <a:pt x="1568" y="10111"/>
                      <a:pt x="1735" y="10111"/>
                      <a:pt x="1868" y="10111"/>
                    </a:cubicBezTo>
                    <a:cubicBezTo>
                      <a:pt x="2059" y="10120"/>
                      <a:pt x="2250" y="10125"/>
                      <a:pt x="2440" y="10125"/>
                    </a:cubicBezTo>
                    <a:cubicBezTo>
                      <a:pt x="3582" y="10125"/>
                      <a:pt x="4718" y="9953"/>
                      <a:pt x="5804" y="9610"/>
                    </a:cubicBezTo>
                    <a:cubicBezTo>
                      <a:pt x="6038" y="9610"/>
                      <a:pt x="6638" y="9377"/>
                      <a:pt x="6538" y="8910"/>
                    </a:cubicBezTo>
                    <a:cubicBezTo>
                      <a:pt x="6517" y="8759"/>
                      <a:pt x="5965" y="8719"/>
                      <a:pt x="5515" y="8719"/>
                    </a:cubicBezTo>
                    <a:cubicBezTo>
                      <a:pt x="5269" y="8719"/>
                      <a:pt x="5053" y="8731"/>
                      <a:pt x="4971" y="8743"/>
                    </a:cubicBezTo>
                    <a:cubicBezTo>
                      <a:pt x="4903" y="8753"/>
                      <a:pt x="4832" y="8759"/>
                      <a:pt x="4764" y="8759"/>
                    </a:cubicBezTo>
                    <a:cubicBezTo>
                      <a:pt x="4596" y="8759"/>
                      <a:pt x="4441" y="8718"/>
                      <a:pt x="4370" y="8576"/>
                    </a:cubicBezTo>
                    <a:cubicBezTo>
                      <a:pt x="5404" y="8176"/>
                      <a:pt x="6472" y="7776"/>
                      <a:pt x="7506" y="7375"/>
                    </a:cubicBezTo>
                    <a:cubicBezTo>
                      <a:pt x="7773" y="7275"/>
                      <a:pt x="8106" y="7008"/>
                      <a:pt x="7906" y="6775"/>
                    </a:cubicBezTo>
                    <a:cubicBezTo>
                      <a:pt x="7839" y="6675"/>
                      <a:pt x="7706" y="6675"/>
                      <a:pt x="7572" y="6675"/>
                    </a:cubicBezTo>
                    <a:cubicBezTo>
                      <a:pt x="6271" y="6608"/>
                      <a:pt x="4971" y="6541"/>
                      <a:pt x="3670" y="6475"/>
                    </a:cubicBezTo>
                    <a:cubicBezTo>
                      <a:pt x="4904" y="5407"/>
                      <a:pt x="6738" y="5407"/>
                      <a:pt x="8039" y="4440"/>
                    </a:cubicBezTo>
                    <a:cubicBezTo>
                      <a:pt x="7645" y="4407"/>
                      <a:pt x="7247" y="4390"/>
                      <a:pt x="6847" y="4390"/>
                    </a:cubicBezTo>
                    <a:cubicBezTo>
                      <a:pt x="5623" y="4390"/>
                      <a:pt x="4384" y="4547"/>
                      <a:pt x="3203" y="4873"/>
                    </a:cubicBezTo>
                    <a:cubicBezTo>
                      <a:pt x="4437" y="3939"/>
                      <a:pt x="5738" y="3106"/>
                      <a:pt x="7105" y="2372"/>
                    </a:cubicBezTo>
                    <a:cubicBezTo>
                      <a:pt x="6999" y="2158"/>
                      <a:pt x="6764" y="2094"/>
                      <a:pt x="6520" y="2094"/>
                    </a:cubicBezTo>
                    <a:cubicBezTo>
                      <a:pt x="6460" y="2094"/>
                      <a:pt x="6398" y="2098"/>
                      <a:pt x="6338" y="2105"/>
                    </a:cubicBezTo>
                    <a:cubicBezTo>
                      <a:pt x="4971" y="2205"/>
                      <a:pt x="3636" y="2305"/>
                      <a:pt x="2269" y="2405"/>
                    </a:cubicBezTo>
                    <a:cubicBezTo>
                      <a:pt x="3036" y="1538"/>
                      <a:pt x="3903" y="737"/>
                      <a:pt x="4804" y="37"/>
                    </a:cubicBezTo>
                    <a:cubicBezTo>
                      <a:pt x="4555" y="12"/>
                      <a:pt x="4305" y="0"/>
                      <a:pt x="4056" y="0"/>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51" name="Google Shape;351;p32"/>
              <p:cNvSpPr/>
              <p:nvPr/>
            </p:nvSpPr>
            <p:spPr>
              <a:xfrm>
                <a:off x="10093000" y="3161625"/>
                <a:ext cx="217675" cy="266800"/>
              </a:xfrm>
              <a:custGeom>
                <a:avLst/>
                <a:gdLst/>
                <a:ahLst/>
                <a:cxnLst/>
                <a:rect l="l" t="t" r="r" b="b"/>
                <a:pathLst>
                  <a:path w="8707" h="10672" extrusionOk="0">
                    <a:moveTo>
                      <a:pt x="4432" y="500"/>
                    </a:moveTo>
                    <a:cubicBezTo>
                      <a:pt x="4449" y="500"/>
                      <a:pt x="4466" y="500"/>
                      <a:pt x="4483" y="500"/>
                    </a:cubicBezTo>
                    <a:lnTo>
                      <a:pt x="4483" y="500"/>
                    </a:lnTo>
                    <a:cubicBezTo>
                      <a:pt x="3758" y="1120"/>
                      <a:pt x="3063" y="1785"/>
                      <a:pt x="2436" y="2494"/>
                    </a:cubicBezTo>
                    <a:cubicBezTo>
                      <a:pt x="2336" y="2661"/>
                      <a:pt x="2402" y="2928"/>
                      <a:pt x="2603" y="2928"/>
                    </a:cubicBezTo>
                    <a:lnTo>
                      <a:pt x="4938" y="2728"/>
                    </a:lnTo>
                    <a:cubicBezTo>
                      <a:pt x="5305" y="2694"/>
                      <a:pt x="5705" y="2694"/>
                      <a:pt x="6105" y="2661"/>
                    </a:cubicBezTo>
                    <a:cubicBezTo>
                      <a:pt x="6251" y="2643"/>
                      <a:pt x="6516" y="2585"/>
                      <a:pt x="6759" y="2585"/>
                    </a:cubicBezTo>
                    <a:cubicBezTo>
                      <a:pt x="6838" y="2585"/>
                      <a:pt x="6915" y="2591"/>
                      <a:pt x="6985" y="2607"/>
                    </a:cubicBezTo>
                    <a:lnTo>
                      <a:pt x="6985" y="2607"/>
                    </a:lnTo>
                    <a:cubicBezTo>
                      <a:pt x="5763" y="3296"/>
                      <a:pt x="4569" y="4070"/>
                      <a:pt x="3403" y="4929"/>
                    </a:cubicBezTo>
                    <a:cubicBezTo>
                      <a:pt x="3219" y="5052"/>
                      <a:pt x="3317" y="5371"/>
                      <a:pt x="3540" y="5371"/>
                    </a:cubicBezTo>
                    <a:cubicBezTo>
                      <a:pt x="3560" y="5371"/>
                      <a:pt x="3581" y="5368"/>
                      <a:pt x="3603" y="5363"/>
                    </a:cubicBezTo>
                    <a:cubicBezTo>
                      <a:pt x="4840" y="5047"/>
                      <a:pt x="6098" y="4897"/>
                      <a:pt x="7360" y="4897"/>
                    </a:cubicBezTo>
                    <a:cubicBezTo>
                      <a:pt x="7433" y="4897"/>
                      <a:pt x="7506" y="4898"/>
                      <a:pt x="7580" y="4899"/>
                    </a:cubicBezTo>
                    <a:lnTo>
                      <a:pt x="7580" y="4899"/>
                    </a:lnTo>
                    <a:cubicBezTo>
                      <a:pt x="6344" y="5492"/>
                      <a:pt x="4927" y="5642"/>
                      <a:pt x="3837" y="6564"/>
                    </a:cubicBezTo>
                    <a:cubicBezTo>
                      <a:pt x="3670" y="6697"/>
                      <a:pt x="3837" y="6964"/>
                      <a:pt x="4004" y="6964"/>
                    </a:cubicBezTo>
                    <a:cubicBezTo>
                      <a:pt x="4671" y="6997"/>
                      <a:pt x="5305" y="7031"/>
                      <a:pt x="5972" y="7064"/>
                    </a:cubicBezTo>
                    <a:cubicBezTo>
                      <a:pt x="6272" y="7098"/>
                      <a:pt x="6572" y="7098"/>
                      <a:pt x="6839" y="7098"/>
                    </a:cubicBezTo>
                    <a:cubicBezTo>
                      <a:pt x="7139" y="7131"/>
                      <a:pt x="7539" y="7098"/>
                      <a:pt x="7840" y="7164"/>
                    </a:cubicBezTo>
                    <a:cubicBezTo>
                      <a:pt x="8273" y="7298"/>
                      <a:pt x="7606" y="7464"/>
                      <a:pt x="7406" y="7565"/>
                    </a:cubicBezTo>
                    <a:cubicBezTo>
                      <a:pt x="7106" y="7665"/>
                      <a:pt x="6806" y="7798"/>
                      <a:pt x="6472" y="7898"/>
                    </a:cubicBezTo>
                    <a:cubicBezTo>
                      <a:pt x="5872" y="8132"/>
                      <a:pt x="5238" y="8365"/>
                      <a:pt x="4637" y="8599"/>
                    </a:cubicBezTo>
                    <a:cubicBezTo>
                      <a:pt x="4471" y="8665"/>
                      <a:pt x="4404" y="8865"/>
                      <a:pt x="4537" y="8999"/>
                    </a:cubicBezTo>
                    <a:cubicBezTo>
                      <a:pt x="4730" y="9211"/>
                      <a:pt x="4968" y="9256"/>
                      <a:pt x="5225" y="9256"/>
                    </a:cubicBezTo>
                    <a:cubicBezTo>
                      <a:pt x="5412" y="9256"/>
                      <a:pt x="5608" y="9232"/>
                      <a:pt x="5805" y="9232"/>
                    </a:cubicBezTo>
                    <a:cubicBezTo>
                      <a:pt x="5900" y="9232"/>
                      <a:pt x="6072" y="9211"/>
                      <a:pt x="6232" y="9211"/>
                    </a:cubicBezTo>
                    <a:cubicBezTo>
                      <a:pt x="6353" y="9211"/>
                      <a:pt x="6467" y="9223"/>
                      <a:pt x="6539" y="9266"/>
                    </a:cubicBezTo>
                    <a:cubicBezTo>
                      <a:pt x="6639" y="9332"/>
                      <a:pt x="6739" y="9232"/>
                      <a:pt x="6539" y="9466"/>
                    </a:cubicBezTo>
                    <a:cubicBezTo>
                      <a:pt x="6450" y="9555"/>
                      <a:pt x="6309" y="9591"/>
                      <a:pt x="6185" y="9621"/>
                    </a:cubicBezTo>
                    <a:lnTo>
                      <a:pt x="6185" y="9621"/>
                    </a:lnTo>
                    <a:cubicBezTo>
                      <a:pt x="6175" y="9620"/>
                      <a:pt x="6164" y="9619"/>
                      <a:pt x="6153" y="9619"/>
                    </a:cubicBezTo>
                    <a:cubicBezTo>
                      <a:pt x="6128" y="9619"/>
                      <a:pt x="6101" y="9623"/>
                      <a:pt x="6072" y="9633"/>
                    </a:cubicBezTo>
                    <a:cubicBezTo>
                      <a:pt x="5371" y="9833"/>
                      <a:pt x="4637" y="10000"/>
                      <a:pt x="3904" y="10066"/>
                    </a:cubicBezTo>
                    <a:cubicBezTo>
                      <a:pt x="3659" y="10099"/>
                      <a:pt x="3185" y="10179"/>
                      <a:pt x="2740" y="10179"/>
                    </a:cubicBezTo>
                    <a:cubicBezTo>
                      <a:pt x="2273" y="10179"/>
                      <a:pt x="1838" y="10091"/>
                      <a:pt x="1735" y="9766"/>
                    </a:cubicBezTo>
                    <a:cubicBezTo>
                      <a:pt x="1368" y="8398"/>
                      <a:pt x="1202" y="6931"/>
                      <a:pt x="1001" y="5530"/>
                    </a:cubicBezTo>
                    <a:cubicBezTo>
                      <a:pt x="901" y="4796"/>
                      <a:pt x="801" y="4029"/>
                      <a:pt x="735" y="3295"/>
                    </a:cubicBezTo>
                    <a:cubicBezTo>
                      <a:pt x="668" y="2594"/>
                      <a:pt x="368" y="1694"/>
                      <a:pt x="1068" y="1293"/>
                    </a:cubicBezTo>
                    <a:cubicBezTo>
                      <a:pt x="2062" y="714"/>
                      <a:pt x="3284" y="500"/>
                      <a:pt x="4432" y="500"/>
                    </a:cubicBezTo>
                    <a:close/>
                    <a:moveTo>
                      <a:pt x="4507" y="1"/>
                    </a:moveTo>
                    <a:cubicBezTo>
                      <a:pt x="3872" y="1"/>
                      <a:pt x="3228" y="76"/>
                      <a:pt x="2603" y="226"/>
                    </a:cubicBezTo>
                    <a:cubicBezTo>
                      <a:pt x="1935" y="393"/>
                      <a:pt x="1102" y="593"/>
                      <a:pt x="568" y="1027"/>
                    </a:cubicBezTo>
                    <a:cubicBezTo>
                      <a:pt x="1" y="1494"/>
                      <a:pt x="134" y="2161"/>
                      <a:pt x="201" y="2794"/>
                    </a:cubicBezTo>
                    <a:cubicBezTo>
                      <a:pt x="268" y="3695"/>
                      <a:pt x="401" y="4596"/>
                      <a:pt x="501" y="5463"/>
                    </a:cubicBezTo>
                    <a:cubicBezTo>
                      <a:pt x="635" y="6397"/>
                      <a:pt x="768" y="7331"/>
                      <a:pt x="968" y="8265"/>
                    </a:cubicBezTo>
                    <a:cubicBezTo>
                      <a:pt x="1035" y="8699"/>
                      <a:pt x="1135" y="9132"/>
                      <a:pt x="1202" y="9599"/>
                    </a:cubicBezTo>
                    <a:cubicBezTo>
                      <a:pt x="1268" y="9866"/>
                      <a:pt x="1302" y="10166"/>
                      <a:pt x="1502" y="10367"/>
                    </a:cubicBezTo>
                    <a:cubicBezTo>
                      <a:pt x="1726" y="10608"/>
                      <a:pt x="2111" y="10671"/>
                      <a:pt x="2509" y="10671"/>
                    </a:cubicBezTo>
                    <a:cubicBezTo>
                      <a:pt x="2880" y="10671"/>
                      <a:pt x="3263" y="10616"/>
                      <a:pt x="3537" y="10600"/>
                    </a:cubicBezTo>
                    <a:cubicBezTo>
                      <a:pt x="4437" y="10533"/>
                      <a:pt x="5338" y="10367"/>
                      <a:pt x="6205" y="10100"/>
                    </a:cubicBezTo>
                    <a:cubicBezTo>
                      <a:pt x="6220" y="10095"/>
                      <a:pt x="6233" y="10089"/>
                      <a:pt x="6246" y="10083"/>
                    </a:cubicBezTo>
                    <a:lnTo>
                      <a:pt x="6246" y="10083"/>
                    </a:lnTo>
                    <a:cubicBezTo>
                      <a:pt x="6715" y="9976"/>
                      <a:pt x="7530" y="9425"/>
                      <a:pt x="7006" y="8932"/>
                    </a:cubicBezTo>
                    <a:cubicBezTo>
                      <a:pt x="6806" y="8765"/>
                      <a:pt x="6405" y="8765"/>
                      <a:pt x="6172" y="8765"/>
                    </a:cubicBezTo>
                    <a:cubicBezTo>
                      <a:pt x="6143" y="8762"/>
                      <a:pt x="6108" y="8761"/>
                      <a:pt x="6071" y="8761"/>
                    </a:cubicBezTo>
                    <a:cubicBezTo>
                      <a:pt x="5920" y="8761"/>
                      <a:pt x="5711" y="8782"/>
                      <a:pt x="5506" y="8790"/>
                    </a:cubicBezTo>
                    <a:lnTo>
                      <a:pt x="5506" y="8790"/>
                    </a:lnTo>
                    <a:cubicBezTo>
                      <a:pt x="6175" y="8536"/>
                      <a:pt x="6857" y="8275"/>
                      <a:pt x="7539" y="8032"/>
                    </a:cubicBezTo>
                    <a:cubicBezTo>
                      <a:pt x="7940" y="7865"/>
                      <a:pt x="8674" y="7631"/>
                      <a:pt x="8540" y="7064"/>
                    </a:cubicBezTo>
                    <a:cubicBezTo>
                      <a:pt x="8449" y="6676"/>
                      <a:pt x="7935" y="6632"/>
                      <a:pt x="7481" y="6632"/>
                    </a:cubicBezTo>
                    <a:cubicBezTo>
                      <a:pt x="7347" y="6632"/>
                      <a:pt x="7219" y="6636"/>
                      <a:pt x="7107" y="6636"/>
                    </a:cubicBezTo>
                    <a:cubicBezTo>
                      <a:pt x="7045" y="6636"/>
                      <a:pt x="6988" y="6634"/>
                      <a:pt x="6939" y="6631"/>
                    </a:cubicBezTo>
                    <a:cubicBezTo>
                      <a:pt x="6212" y="6580"/>
                      <a:pt x="5485" y="6549"/>
                      <a:pt x="4744" y="6508"/>
                    </a:cubicBezTo>
                    <a:lnTo>
                      <a:pt x="4744" y="6508"/>
                    </a:lnTo>
                    <a:cubicBezTo>
                      <a:pt x="5936" y="5835"/>
                      <a:pt x="7393" y="5696"/>
                      <a:pt x="8507" y="4896"/>
                    </a:cubicBezTo>
                    <a:cubicBezTo>
                      <a:pt x="8707" y="4763"/>
                      <a:pt x="8640" y="4462"/>
                      <a:pt x="8373" y="4462"/>
                    </a:cubicBezTo>
                    <a:cubicBezTo>
                      <a:pt x="7971" y="4429"/>
                      <a:pt x="7566" y="4413"/>
                      <a:pt x="7162" y="4413"/>
                    </a:cubicBezTo>
                    <a:cubicBezTo>
                      <a:pt x="6326" y="4413"/>
                      <a:pt x="5489" y="4484"/>
                      <a:pt x="4662" y="4630"/>
                    </a:cubicBezTo>
                    <a:lnTo>
                      <a:pt x="4662" y="4630"/>
                    </a:lnTo>
                    <a:cubicBezTo>
                      <a:pt x="5596" y="3993"/>
                      <a:pt x="6566" y="3392"/>
                      <a:pt x="7573" y="2828"/>
                    </a:cubicBezTo>
                    <a:cubicBezTo>
                      <a:pt x="7673" y="2761"/>
                      <a:pt x="7706" y="2594"/>
                      <a:pt x="7640" y="2494"/>
                    </a:cubicBezTo>
                    <a:cubicBezTo>
                      <a:pt x="7429" y="2178"/>
                      <a:pt x="7071" y="2093"/>
                      <a:pt x="6691" y="2093"/>
                    </a:cubicBezTo>
                    <a:cubicBezTo>
                      <a:pt x="6349" y="2093"/>
                      <a:pt x="5989" y="2162"/>
                      <a:pt x="5705" y="2194"/>
                    </a:cubicBezTo>
                    <a:cubicBezTo>
                      <a:pt x="4872" y="2248"/>
                      <a:pt x="4039" y="2323"/>
                      <a:pt x="3206" y="2385"/>
                    </a:cubicBezTo>
                    <a:lnTo>
                      <a:pt x="3206" y="2385"/>
                    </a:lnTo>
                    <a:cubicBezTo>
                      <a:pt x="3860" y="1687"/>
                      <a:pt x="4559" y="1039"/>
                      <a:pt x="5305" y="459"/>
                    </a:cubicBezTo>
                    <a:cubicBezTo>
                      <a:pt x="5505" y="293"/>
                      <a:pt x="5338" y="59"/>
                      <a:pt x="5138" y="26"/>
                    </a:cubicBezTo>
                    <a:cubicBezTo>
                      <a:pt x="4929" y="9"/>
                      <a:pt x="4719" y="1"/>
                      <a:pt x="4507" y="1"/>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grpSp>
          <p:nvGrpSpPr>
            <p:cNvPr id="352" name="Google Shape;352;p32"/>
            <p:cNvGrpSpPr/>
            <p:nvPr/>
          </p:nvGrpSpPr>
          <p:grpSpPr>
            <a:xfrm>
              <a:off x="5199044" y="779589"/>
              <a:ext cx="946709" cy="1211919"/>
              <a:chOff x="8665088" y="841650"/>
              <a:chExt cx="1085800" cy="1389975"/>
            </a:xfrm>
          </p:grpSpPr>
          <p:sp>
            <p:nvSpPr>
              <p:cNvPr id="353" name="Google Shape;353;p32"/>
              <p:cNvSpPr/>
              <p:nvPr/>
            </p:nvSpPr>
            <p:spPr>
              <a:xfrm flipH="1">
                <a:off x="9264688" y="1287575"/>
                <a:ext cx="486200" cy="85100"/>
              </a:xfrm>
              <a:custGeom>
                <a:avLst/>
                <a:gdLst/>
                <a:ahLst/>
                <a:cxnLst/>
                <a:rect l="l" t="t" r="r" b="b"/>
                <a:pathLst>
                  <a:path w="19448" h="3404" fill="none" extrusionOk="0">
                    <a:moveTo>
                      <a:pt x="0" y="3403"/>
                    </a:moveTo>
                    <a:cubicBezTo>
                      <a:pt x="5104" y="1035"/>
                      <a:pt x="9707" y="1"/>
                      <a:pt x="19448" y="1602"/>
                    </a:cubicBezTo>
                  </a:path>
                </a:pathLst>
              </a:custGeom>
              <a:noFill/>
              <a:ln w="251025" cap="flat" cmpd="sng">
                <a:solidFill>
                  <a:schemeClr val="accent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54" name="Google Shape;354;p32"/>
              <p:cNvSpPr/>
              <p:nvPr/>
            </p:nvSpPr>
            <p:spPr>
              <a:xfrm flipH="1">
                <a:off x="9100413" y="1785450"/>
                <a:ext cx="482025" cy="446175"/>
              </a:xfrm>
              <a:custGeom>
                <a:avLst/>
                <a:gdLst/>
                <a:ahLst/>
                <a:cxnLst/>
                <a:rect l="l" t="t" r="r" b="b"/>
                <a:pathLst>
                  <a:path w="19281" h="17847" extrusionOk="0">
                    <a:moveTo>
                      <a:pt x="6639" y="0"/>
                    </a:moveTo>
                    <a:cubicBezTo>
                      <a:pt x="4604" y="2368"/>
                      <a:pt x="2369" y="4603"/>
                      <a:pt x="0" y="6672"/>
                    </a:cubicBezTo>
                    <a:cubicBezTo>
                      <a:pt x="1735" y="9373"/>
                      <a:pt x="3770" y="11875"/>
                      <a:pt x="6238" y="13943"/>
                    </a:cubicBezTo>
                    <a:cubicBezTo>
                      <a:pt x="8306" y="15678"/>
                      <a:pt x="10708" y="17046"/>
                      <a:pt x="13277" y="17846"/>
                    </a:cubicBezTo>
                    <a:cubicBezTo>
                      <a:pt x="16812" y="14177"/>
                      <a:pt x="19014" y="9173"/>
                      <a:pt x="19214" y="4070"/>
                    </a:cubicBezTo>
                    <a:cubicBezTo>
                      <a:pt x="19281" y="3102"/>
                      <a:pt x="19214" y="2102"/>
                      <a:pt x="18914" y="1168"/>
                    </a:cubicBezTo>
                    <a:cubicBezTo>
                      <a:pt x="18502" y="1178"/>
                      <a:pt x="18090" y="1183"/>
                      <a:pt x="17678" y="1183"/>
                    </a:cubicBezTo>
                    <a:cubicBezTo>
                      <a:pt x="13982" y="1183"/>
                      <a:pt x="10270" y="780"/>
                      <a:pt x="6639" y="0"/>
                    </a:cubicBezTo>
                    <a:close/>
                  </a:path>
                </a:pathLst>
              </a:custGeom>
              <a:solidFill>
                <a:srgbClr val="D4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55" name="Google Shape;355;p32"/>
              <p:cNvSpPr/>
              <p:nvPr/>
            </p:nvSpPr>
            <p:spPr>
              <a:xfrm flipH="1">
                <a:off x="8665088" y="1355125"/>
                <a:ext cx="535400" cy="765300"/>
              </a:xfrm>
              <a:custGeom>
                <a:avLst/>
                <a:gdLst/>
                <a:ahLst/>
                <a:cxnLst/>
                <a:rect l="l" t="t" r="r" b="b"/>
                <a:pathLst>
                  <a:path w="21416" h="30612" extrusionOk="0">
                    <a:moveTo>
                      <a:pt x="7639" y="1"/>
                    </a:moveTo>
                    <a:lnTo>
                      <a:pt x="1434" y="8407"/>
                    </a:lnTo>
                    <a:cubicBezTo>
                      <a:pt x="4003" y="10108"/>
                      <a:pt x="6538" y="12076"/>
                      <a:pt x="8706" y="14178"/>
                    </a:cubicBezTo>
                    <a:cubicBezTo>
                      <a:pt x="9807" y="15245"/>
                      <a:pt x="10808" y="16346"/>
                      <a:pt x="11608" y="17447"/>
                    </a:cubicBezTo>
                    <a:cubicBezTo>
                      <a:pt x="12409" y="18581"/>
                      <a:pt x="13043" y="19681"/>
                      <a:pt x="13310" y="20649"/>
                    </a:cubicBezTo>
                    <a:cubicBezTo>
                      <a:pt x="13376" y="20882"/>
                      <a:pt x="13410" y="21082"/>
                      <a:pt x="13443" y="21316"/>
                    </a:cubicBezTo>
                    <a:lnTo>
                      <a:pt x="13476" y="21449"/>
                    </a:lnTo>
                    <a:lnTo>
                      <a:pt x="13476" y="21516"/>
                    </a:lnTo>
                    <a:cubicBezTo>
                      <a:pt x="13510" y="21549"/>
                      <a:pt x="13510" y="21549"/>
                      <a:pt x="13510" y="21549"/>
                    </a:cubicBezTo>
                    <a:lnTo>
                      <a:pt x="13510" y="21650"/>
                    </a:lnTo>
                    <a:cubicBezTo>
                      <a:pt x="13543" y="21750"/>
                      <a:pt x="13576" y="21816"/>
                      <a:pt x="13443" y="22050"/>
                    </a:cubicBezTo>
                    <a:cubicBezTo>
                      <a:pt x="13310" y="22283"/>
                      <a:pt x="12976" y="22584"/>
                      <a:pt x="12509" y="22850"/>
                    </a:cubicBezTo>
                    <a:cubicBezTo>
                      <a:pt x="12042" y="23117"/>
                      <a:pt x="11475" y="23351"/>
                      <a:pt x="10841" y="23551"/>
                    </a:cubicBezTo>
                    <a:cubicBezTo>
                      <a:pt x="9709" y="23918"/>
                      <a:pt x="8409" y="24089"/>
                      <a:pt x="7146" y="24089"/>
                    </a:cubicBezTo>
                    <a:cubicBezTo>
                      <a:pt x="7032" y="24089"/>
                      <a:pt x="6918" y="24087"/>
                      <a:pt x="6805" y="24085"/>
                    </a:cubicBezTo>
                    <a:cubicBezTo>
                      <a:pt x="6104" y="24085"/>
                      <a:pt x="5437" y="24018"/>
                      <a:pt x="4803" y="23885"/>
                    </a:cubicBezTo>
                    <a:cubicBezTo>
                      <a:pt x="4203" y="23784"/>
                      <a:pt x="3636" y="23584"/>
                      <a:pt x="3302" y="23384"/>
                    </a:cubicBezTo>
                    <a:lnTo>
                      <a:pt x="0" y="28121"/>
                    </a:lnTo>
                    <a:cubicBezTo>
                      <a:pt x="1067" y="28921"/>
                      <a:pt x="2102" y="29388"/>
                      <a:pt x="3136" y="29722"/>
                    </a:cubicBezTo>
                    <a:cubicBezTo>
                      <a:pt x="4170" y="30089"/>
                      <a:pt x="5204" y="30289"/>
                      <a:pt x="6238" y="30423"/>
                    </a:cubicBezTo>
                    <a:cubicBezTo>
                      <a:pt x="7174" y="30545"/>
                      <a:pt x="8104" y="30612"/>
                      <a:pt x="9039" y="30612"/>
                    </a:cubicBezTo>
                    <a:cubicBezTo>
                      <a:pt x="10136" y="30612"/>
                      <a:pt x="11241" y="30520"/>
                      <a:pt x="12376" y="30322"/>
                    </a:cubicBezTo>
                    <a:cubicBezTo>
                      <a:pt x="13443" y="30122"/>
                      <a:pt x="14510" y="29855"/>
                      <a:pt x="15611" y="29388"/>
                    </a:cubicBezTo>
                    <a:cubicBezTo>
                      <a:pt x="16679" y="28921"/>
                      <a:pt x="17813" y="28288"/>
                      <a:pt x="18880" y="27254"/>
                    </a:cubicBezTo>
                    <a:cubicBezTo>
                      <a:pt x="19381" y="26753"/>
                      <a:pt x="19881" y="26153"/>
                      <a:pt x="20281" y="25452"/>
                    </a:cubicBezTo>
                    <a:cubicBezTo>
                      <a:pt x="20681" y="24785"/>
                      <a:pt x="21015" y="23985"/>
                      <a:pt x="21182" y="23217"/>
                    </a:cubicBezTo>
                    <a:cubicBezTo>
                      <a:pt x="21282" y="22817"/>
                      <a:pt x="21349" y="22417"/>
                      <a:pt x="21382" y="22016"/>
                    </a:cubicBezTo>
                    <a:lnTo>
                      <a:pt x="21382" y="21716"/>
                    </a:lnTo>
                    <a:lnTo>
                      <a:pt x="21415" y="21483"/>
                    </a:lnTo>
                    <a:lnTo>
                      <a:pt x="21415" y="20982"/>
                    </a:lnTo>
                    <a:cubicBezTo>
                      <a:pt x="21415" y="20349"/>
                      <a:pt x="21349" y="19715"/>
                      <a:pt x="21282" y="19114"/>
                    </a:cubicBezTo>
                    <a:cubicBezTo>
                      <a:pt x="20882" y="16679"/>
                      <a:pt x="19981" y="14645"/>
                      <a:pt x="18980" y="12877"/>
                    </a:cubicBezTo>
                    <a:cubicBezTo>
                      <a:pt x="17980" y="11075"/>
                      <a:pt x="16845" y="9474"/>
                      <a:pt x="15611" y="7973"/>
                    </a:cubicBezTo>
                    <a:cubicBezTo>
                      <a:pt x="13176" y="5004"/>
                      <a:pt x="10541" y="2436"/>
                      <a:pt x="7639" y="1"/>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56" name="Google Shape;356;p32"/>
              <p:cNvSpPr/>
              <p:nvPr/>
            </p:nvSpPr>
            <p:spPr>
              <a:xfrm flipH="1">
                <a:off x="8907763" y="1365975"/>
                <a:ext cx="366125" cy="258550"/>
              </a:xfrm>
              <a:custGeom>
                <a:avLst/>
                <a:gdLst/>
                <a:ahLst/>
                <a:cxnLst/>
                <a:rect l="l" t="t" r="r" b="b"/>
                <a:pathLst>
                  <a:path w="14645" h="10342" fill="none" extrusionOk="0">
                    <a:moveTo>
                      <a:pt x="1" y="0"/>
                    </a:moveTo>
                    <a:cubicBezTo>
                      <a:pt x="5571" y="2302"/>
                      <a:pt x="10642" y="5571"/>
                      <a:pt x="14644" y="10341"/>
                    </a:cubicBezTo>
                  </a:path>
                </a:pathLst>
              </a:custGeom>
              <a:noFill/>
              <a:ln w="251025" cap="flat" cmpd="sng">
                <a:solidFill>
                  <a:schemeClr val="accent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57" name="Google Shape;357;p32"/>
              <p:cNvSpPr/>
              <p:nvPr/>
            </p:nvSpPr>
            <p:spPr>
              <a:xfrm flipH="1">
                <a:off x="8801013" y="841650"/>
                <a:ext cx="873150" cy="766925"/>
              </a:xfrm>
              <a:custGeom>
                <a:avLst/>
                <a:gdLst/>
                <a:ahLst/>
                <a:cxnLst/>
                <a:rect l="l" t="t" r="r" b="b"/>
                <a:pathLst>
                  <a:path w="34926" h="30677" extrusionOk="0">
                    <a:moveTo>
                      <a:pt x="17460" y="0"/>
                    </a:moveTo>
                    <a:cubicBezTo>
                      <a:pt x="15308" y="0"/>
                      <a:pt x="13122" y="458"/>
                      <a:pt x="11041" y="1426"/>
                    </a:cubicBezTo>
                    <a:cubicBezTo>
                      <a:pt x="3336" y="4962"/>
                      <a:pt x="0" y="14102"/>
                      <a:pt x="3536" y="21774"/>
                    </a:cubicBezTo>
                    <a:cubicBezTo>
                      <a:pt x="6134" y="27383"/>
                      <a:pt x="11667" y="30677"/>
                      <a:pt x="17444" y="30677"/>
                    </a:cubicBezTo>
                    <a:cubicBezTo>
                      <a:pt x="19604" y="30677"/>
                      <a:pt x="21797" y="30217"/>
                      <a:pt x="23884" y="29246"/>
                    </a:cubicBezTo>
                    <a:cubicBezTo>
                      <a:pt x="31589" y="25710"/>
                      <a:pt x="34925" y="16604"/>
                      <a:pt x="31389" y="8898"/>
                    </a:cubicBezTo>
                    <a:cubicBezTo>
                      <a:pt x="28788" y="3306"/>
                      <a:pt x="23245" y="0"/>
                      <a:pt x="17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58" name="Google Shape;358;p32"/>
              <p:cNvSpPr/>
              <p:nvPr/>
            </p:nvSpPr>
            <p:spPr>
              <a:xfrm flipH="1">
                <a:off x="8880238" y="902450"/>
                <a:ext cx="771425" cy="803575"/>
              </a:xfrm>
              <a:custGeom>
                <a:avLst/>
                <a:gdLst/>
                <a:ahLst/>
                <a:cxnLst/>
                <a:rect l="l" t="t" r="r" b="b"/>
                <a:pathLst>
                  <a:path w="30857" h="32143" extrusionOk="0">
                    <a:moveTo>
                      <a:pt x="16700" y="0"/>
                    </a:moveTo>
                    <a:cubicBezTo>
                      <a:pt x="11597" y="0"/>
                      <a:pt x="6789" y="3149"/>
                      <a:pt x="4938" y="8234"/>
                    </a:cubicBezTo>
                    <a:lnTo>
                      <a:pt x="2369" y="15339"/>
                    </a:lnTo>
                    <a:cubicBezTo>
                      <a:pt x="1" y="21844"/>
                      <a:pt x="3337" y="29016"/>
                      <a:pt x="9841" y="31384"/>
                    </a:cubicBezTo>
                    <a:cubicBezTo>
                      <a:pt x="11254" y="31898"/>
                      <a:pt x="12699" y="32142"/>
                      <a:pt x="14119" y="32142"/>
                    </a:cubicBezTo>
                    <a:cubicBezTo>
                      <a:pt x="19235" y="32142"/>
                      <a:pt x="24032" y="28977"/>
                      <a:pt x="25886" y="23912"/>
                    </a:cubicBezTo>
                    <a:lnTo>
                      <a:pt x="28488" y="16807"/>
                    </a:lnTo>
                    <a:cubicBezTo>
                      <a:pt x="30856" y="10302"/>
                      <a:pt x="27487" y="3097"/>
                      <a:pt x="20982" y="762"/>
                    </a:cubicBezTo>
                    <a:cubicBezTo>
                      <a:pt x="19571" y="245"/>
                      <a:pt x="18124" y="0"/>
                      <a:pt x="16700" y="0"/>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59" name="Google Shape;359;p32"/>
              <p:cNvSpPr/>
              <p:nvPr/>
            </p:nvSpPr>
            <p:spPr>
              <a:xfrm flipH="1">
                <a:off x="9087888" y="1500675"/>
                <a:ext cx="152650" cy="75775"/>
              </a:xfrm>
              <a:custGeom>
                <a:avLst/>
                <a:gdLst/>
                <a:ahLst/>
                <a:cxnLst/>
                <a:rect l="l" t="t" r="r" b="b"/>
                <a:pathLst>
                  <a:path w="6106" h="3031" extrusionOk="0">
                    <a:moveTo>
                      <a:pt x="2253" y="1"/>
                    </a:moveTo>
                    <a:cubicBezTo>
                      <a:pt x="1074" y="1"/>
                      <a:pt x="180" y="383"/>
                      <a:pt x="101" y="1017"/>
                    </a:cubicBezTo>
                    <a:cubicBezTo>
                      <a:pt x="1" y="1818"/>
                      <a:pt x="1235" y="2651"/>
                      <a:pt x="2870" y="2952"/>
                    </a:cubicBezTo>
                    <a:cubicBezTo>
                      <a:pt x="3197" y="3005"/>
                      <a:pt x="3514" y="3030"/>
                      <a:pt x="3814" y="3030"/>
                    </a:cubicBezTo>
                    <a:cubicBezTo>
                      <a:pt x="5012" y="3030"/>
                      <a:pt x="5925" y="2625"/>
                      <a:pt x="6005" y="1984"/>
                    </a:cubicBezTo>
                    <a:cubicBezTo>
                      <a:pt x="6105" y="1184"/>
                      <a:pt x="4871" y="350"/>
                      <a:pt x="3237" y="83"/>
                    </a:cubicBezTo>
                    <a:cubicBezTo>
                      <a:pt x="2895" y="27"/>
                      <a:pt x="2564" y="1"/>
                      <a:pt x="2253" y="1"/>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0" name="Google Shape;360;p32"/>
              <p:cNvSpPr/>
              <p:nvPr/>
            </p:nvSpPr>
            <p:spPr>
              <a:xfrm flipH="1">
                <a:off x="9130413" y="1447325"/>
                <a:ext cx="64250" cy="70000"/>
              </a:xfrm>
              <a:custGeom>
                <a:avLst/>
                <a:gdLst/>
                <a:ahLst/>
                <a:cxnLst/>
                <a:rect l="l" t="t" r="r" b="b"/>
                <a:pathLst>
                  <a:path w="2570" h="2800" extrusionOk="0">
                    <a:moveTo>
                      <a:pt x="1497" y="0"/>
                    </a:moveTo>
                    <a:cubicBezTo>
                      <a:pt x="1026" y="0"/>
                      <a:pt x="524" y="408"/>
                      <a:pt x="301" y="1049"/>
                    </a:cubicBezTo>
                    <a:cubicBezTo>
                      <a:pt x="1" y="1783"/>
                      <a:pt x="234" y="2551"/>
                      <a:pt x="801" y="2751"/>
                    </a:cubicBezTo>
                    <a:cubicBezTo>
                      <a:pt x="889" y="2784"/>
                      <a:pt x="981" y="2799"/>
                      <a:pt x="1074" y="2799"/>
                    </a:cubicBezTo>
                    <a:cubicBezTo>
                      <a:pt x="1545" y="2799"/>
                      <a:pt x="2052" y="2396"/>
                      <a:pt x="2302" y="1783"/>
                    </a:cubicBezTo>
                    <a:cubicBezTo>
                      <a:pt x="2569" y="1016"/>
                      <a:pt x="2336" y="249"/>
                      <a:pt x="1768" y="49"/>
                    </a:cubicBezTo>
                    <a:cubicBezTo>
                      <a:pt x="1681" y="16"/>
                      <a:pt x="1590"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1" name="Google Shape;361;p32"/>
              <p:cNvSpPr/>
              <p:nvPr/>
            </p:nvSpPr>
            <p:spPr>
              <a:xfrm flipH="1">
                <a:off x="9094563" y="1372025"/>
                <a:ext cx="86750" cy="62850"/>
              </a:xfrm>
              <a:custGeom>
                <a:avLst/>
                <a:gdLst/>
                <a:ahLst/>
                <a:cxnLst/>
                <a:rect l="l" t="t" r="r" b="b"/>
                <a:pathLst>
                  <a:path w="3470" h="2514" extrusionOk="0">
                    <a:moveTo>
                      <a:pt x="2183" y="1752"/>
                    </a:moveTo>
                    <a:cubicBezTo>
                      <a:pt x="2183" y="1754"/>
                      <a:pt x="2183" y="1755"/>
                      <a:pt x="2183" y="1755"/>
                    </a:cubicBezTo>
                    <a:cubicBezTo>
                      <a:pt x="2183" y="1755"/>
                      <a:pt x="2183" y="1755"/>
                      <a:pt x="2182" y="1754"/>
                    </a:cubicBezTo>
                    <a:lnTo>
                      <a:pt x="2182" y="1754"/>
                    </a:lnTo>
                    <a:cubicBezTo>
                      <a:pt x="2182" y="1753"/>
                      <a:pt x="2182" y="1752"/>
                      <a:pt x="2183" y="1752"/>
                    </a:cubicBezTo>
                    <a:close/>
                    <a:moveTo>
                      <a:pt x="2159" y="1707"/>
                    </a:moveTo>
                    <a:lnTo>
                      <a:pt x="2159" y="1707"/>
                    </a:lnTo>
                    <a:cubicBezTo>
                      <a:pt x="2149" y="1733"/>
                      <a:pt x="2155" y="1771"/>
                      <a:pt x="2161" y="1780"/>
                    </a:cubicBezTo>
                    <a:lnTo>
                      <a:pt x="2161" y="1780"/>
                    </a:lnTo>
                    <a:cubicBezTo>
                      <a:pt x="2164" y="1773"/>
                      <a:pt x="2166" y="1767"/>
                      <a:pt x="2168" y="1760"/>
                    </a:cubicBezTo>
                    <a:lnTo>
                      <a:pt x="2168" y="1760"/>
                    </a:lnTo>
                    <a:cubicBezTo>
                      <a:pt x="2168" y="1760"/>
                      <a:pt x="2168" y="1760"/>
                      <a:pt x="2168" y="1760"/>
                    </a:cubicBezTo>
                    <a:cubicBezTo>
                      <a:pt x="2168" y="1747"/>
                      <a:pt x="2164" y="1724"/>
                      <a:pt x="2159" y="1707"/>
                    </a:cubicBezTo>
                    <a:close/>
                    <a:moveTo>
                      <a:pt x="1289" y="0"/>
                    </a:moveTo>
                    <a:cubicBezTo>
                      <a:pt x="926" y="0"/>
                      <a:pt x="567" y="109"/>
                      <a:pt x="267" y="359"/>
                    </a:cubicBezTo>
                    <a:cubicBezTo>
                      <a:pt x="34" y="559"/>
                      <a:pt x="0" y="926"/>
                      <a:pt x="200" y="1159"/>
                    </a:cubicBezTo>
                    <a:cubicBezTo>
                      <a:pt x="312" y="1290"/>
                      <a:pt x="475" y="1358"/>
                      <a:pt x="639" y="1358"/>
                    </a:cubicBezTo>
                    <a:cubicBezTo>
                      <a:pt x="768" y="1358"/>
                      <a:pt x="898" y="1315"/>
                      <a:pt x="1001" y="1226"/>
                    </a:cubicBezTo>
                    <a:cubicBezTo>
                      <a:pt x="1034" y="1226"/>
                      <a:pt x="1034" y="1193"/>
                      <a:pt x="1068" y="1193"/>
                    </a:cubicBezTo>
                    <a:cubicBezTo>
                      <a:pt x="1070" y="1190"/>
                      <a:pt x="1072" y="1188"/>
                      <a:pt x="1074" y="1187"/>
                    </a:cubicBezTo>
                    <a:lnTo>
                      <a:pt x="1074" y="1187"/>
                    </a:lnTo>
                    <a:cubicBezTo>
                      <a:pt x="1115" y="1177"/>
                      <a:pt x="1168" y="1159"/>
                      <a:pt x="1168" y="1159"/>
                    </a:cubicBezTo>
                    <a:lnTo>
                      <a:pt x="1168" y="1159"/>
                    </a:lnTo>
                    <a:cubicBezTo>
                      <a:pt x="1168" y="1159"/>
                      <a:pt x="1108" y="1174"/>
                      <a:pt x="1099" y="1174"/>
                    </a:cubicBezTo>
                    <a:cubicBezTo>
                      <a:pt x="1094" y="1174"/>
                      <a:pt x="1101" y="1171"/>
                      <a:pt x="1134" y="1159"/>
                    </a:cubicBezTo>
                    <a:cubicBezTo>
                      <a:pt x="1134" y="1159"/>
                      <a:pt x="1168" y="1159"/>
                      <a:pt x="1201" y="1126"/>
                    </a:cubicBezTo>
                    <a:lnTo>
                      <a:pt x="1435" y="1126"/>
                    </a:lnTo>
                    <a:cubicBezTo>
                      <a:pt x="1408" y="1126"/>
                      <a:pt x="1429" y="1131"/>
                      <a:pt x="1456" y="1136"/>
                    </a:cubicBezTo>
                    <a:lnTo>
                      <a:pt x="1456" y="1136"/>
                    </a:lnTo>
                    <a:cubicBezTo>
                      <a:pt x="1449" y="1133"/>
                      <a:pt x="1442" y="1130"/>
                      <a:pt x="1435" y="1126"/>
                    </a:cubicBezTo>
                    <a:lnTo>
                      <a:pt x="1468" y="1126"/>
                    </a:lnTo>
                    <a:cubicBezTo>
                      <a:pt x="1512" y="1137"/>
                      <a:pt x="1516" y="1141"/>
                      <a:pt x="1504" y="1141"/>
                    </a:cubicBezTo>
                    <a:cubicBezTo>
                      <a:pt x="1494" y="1141"/>
                      <a:pt x="1474" y="1138"/>
                      <a:pt x="1456" y="1136"/>
                    </a:cubicBezTo>
                    <a:lnTo>
                      <a:pt x="1456" y="1136"/>
                    </a:lnTo>
                    <a:cubicBezTo>
                      <a:pt x="1515" y="1160"/>
                      <a:pt x="1572" y="1163"/>
                      <a:pt x="1601" y="1193"/>
                    </a:cubicBezTo>
                    <a:cubicBezTo>
                      <a:pt x="1635" y="1193"/>
                      <a:pt x="1668" y="1193"/>
                      <a:pt x="1701" y="1226"/>
                    </a:cubicBezTo>
                    <a:cubicBezTo>
                      <a:pt x="1716" y="1231"/>
                      <a:pt x="1724" y="1233"/>
                      <a:pt x="1728" y="1233"/>
                    </a:cubicBezTo>
                    <a:cubicBezTo>
                      <a:pt x="1745" y="1233"/>
                      <a:pt x="1654" y="1186"/>
                      <a:pt x="1654" y="1186"/>
                    </a:cubicBezTo>
                    <a:lnTo>
                      <a:pt x="1654" y="1186"/>
                    </a:lnTo>
                    <a:cubicBezTo>
                      <a:pt x="1654" y="1186"/>
                      <a:pt x="1658" y="1188"/>
                      <a:pt x="1668" y="1193"/>
                    </a:cubicBezTo>
                    <a:cubicBezTo>
                      <a:pt x="1735" y="1226"/>
                      <a:pt x="1768" y="1259"/>
                      <a:pt x="1802" y="1293"/>
                    </a:cubicBezTo>
                    <a:cubicBezTo>
                      <a:pt x="1835" y="1326"/>
                      <a:pt x="1902" y="1393"/>
                      <a:pt x="1935" y="1393"/>
                    </a:cubicBezTo>
                    <a:cubicBezTo>
                      <a:pt x="1913" y="1393"/>
                      <a:pt x="1891" y="1363"/>
                      <a:pt x="1898" y="1363"/>
                    </a:cubicBezTo>
                    <a:lnTo>
                      <a:pt x="1898" y="1363"/>
                    </a:lnTo>
                    <a:cubicBezTo>
                      <a:pt x="1902" y="1363"/>
                      <a:pt x="1913" y="1371"/>
                      <a:pt x="1935" y="1393"/>
                    </a:cubicBezTo>
                    <a:cubicBezTo>
                      <a:pt x="1968" y="1426"/>
                      <a:pt x="1968" y="1426"/>
                      <a:pt x="2002" y="1460"/>
                    </a:cubicBezTo>
                    <a:cubicBezTo>
                      <a:pt x="2035" y="1493"/>
                      <a:pt x="2068" y="1526"/>
                      <a:pt x="2102" y="1593"/>
                    </a:cubicBezTo>
                    <a:lnTo>
                      <a:pt x="2102" y="1593"/>
                    </a:lnTo>
                    <a:cubicBezTo>
                      <a:pt x="2118" y="1610"/>
                      <a:pt x="2135" y="1626"/>
                      <a:pt x="2135" y="1626"/>
                    </a:cubicBezTo>
                    <a:cubicBezTo>
                      <a:pt x="2135" y="1655"/>
                      <a:pt x="2135" y="1683"/>
                      <a:pt x="2155" y="1691"/>
                    </a:cubicBezTo>
                    <a:lnTo>
                      <a:pt x="2155" y="1691"/>
                    </a:lnTo>
                    <a:cubicBezTo>
                      <a:pt x="2156" y="1695"/>
                      <a:pt x="2158" y="1701"/>
                      <a:pt x="2159" y="1707"/>
                    </a:cubicBezTo>
                    <a:lnTo>
                      <a:pt x="2159" y="1707"/>
                    </a:lnTo>
                    <a:cubicBezTo>
                      <a:pt x="2160" y="1706"/>
                      <a:pt x="2160" y="1705"/>
                      <a:pt x="2161" y="1704"/>
                    </a:cubicBezTo>
                    <a:lnTo>
                      <a:pt x="2161" y="1704"/>
                    </a:lnTo>
                    <a:cubicBezTo>
                      <a:pt x="2163" y="1710"/>
                      <a:pt x="2165" y="1717"/>
                      <a:pt x="2168" y="1726"/>
                    </a:cubicBezTo>
                    <a:cubicBezTo>
                      <a:pt x="2168" y="1714"/>
                      <a:pt x="2168" y="1702"/>
                      <a:pt x="2168" y="1693"/>
                    </a:cubicBezTo>
                    <a:cubicBezTo>
                      <a:pt x="2165" y="1696"/>
                      <a:pt x="2163" y="1700"/>
                      <a:pt x="2161" y="1704"/>
                    </a:cubicBezTo>
                    <a:lnTo>
                      <a:pt x="2161" y="1704"/>
                    </a:lnTo>
                    <a:cubicBezTo>
                      <a:pt x="2159" y="1699"/>
                      <a:pt x="2158" y="1694"/>
                      <a:pt x="2157" y="1691"/>
                    </a:cubicBezTo>
                    <a:lnTo>
                      <a:pt x="2157" y="1691"/>
                    </a:lnTo>
                    <a:cubicBezTo>
                      <a:pt x="2160" y="1692"/>
                      <a:pt x="2164" y="1693"/>
                      <a:pt x="2168" y="1693"/>
                    </a:cubicBezTo>
                    <a:cubicBezTo>
                      <a:pt x="2168" y="1706"/>
                      <a:pt x="2173" y="1723"/>
                      <a:pt x="2177" y="1736"/>
                    </a:cubicBezTo>
                    <a:lnTo>
                      <a:pt x="2177" y="1736"/>
                    </a:lnTo>
                    <a:cubicBezTo>
                      <a:pt x="2177" y="1738"/>
                      <a:pt x="2176" y="1739"/>
                      <a:pt x="2176" y="1741"/>
                    </a:cubicBezTo>
                    <a:lnTo>
                      <a:pt x="2176" y="1741"/>
                    </a:lnTo>
                    <a:cubicBezTo>
                      <a:pt x="2174" y="1737"/>
                      <a:pt x="2171" y="1732"/>
                      <a:pt x="2168" y="1726"/>
                    </a:cubicBezTo>
                    <a:cubicBezTo>
                      <a:pt x="2168" y="1738"/>
                      <a:pt x="2168" y="1749"/>
                      <a:pt x="2168" y="1760"/>
                    </a:cubicBezTo>
                    <a:cubicBezTo>
                      <a:pt x="2168" y="1776"/>
                      <a:pt x="2167" y="1782"/>
                      <a:pt x="2164" y="1782"/>
                    </a:cubicBezTo>
                    <a:cubicBezTo>
                      <a:pt x="2163" y="1782"/>
                      <a:pt x="2162" y="1781"/>
                      <a:pt x="2161" y="1780"/>
                    </a:cubicBezTo>
                    <a:lnTo>
                      <a:pt x="2161" y="1780"/>
                    </a:lnTo>
                    <a:cubicBezTo>
                      <a:pt x="2075" y="2045"/>
                      <a:pt x="2209" y="2396"/>
                      <a:pt x="2502" y="2494"/>
                    </a:cubicBezTo>
                    <a:cubicBezTo>
                      <a:pt x="2561" y="2507"/>
                      <a:pt x="2621" y="2513"/>
                      <a:pt x="2681" y="2513"/>
                    </a:cubicBezTo>
                    <a:cubicBezTo>
                      <a:pt x="2924" y="2513"/>
                      <a:pt x="3155" y="2401"/>
                      <a:pt x="3236" y="2160"/>
                    </a:cubicBezTo>
                    <a:cubicBezTo>
                      <a:pt x="3469" y="1426"/>
                      <a:pt x="2969" y="659"/>
                      <a:pt x="2335" y="292"/>
                    </a:cubicBezTo>
                    <a:cubicBezTo>
                      <a:pt x="2018" y="109"/>
                      <a:pt x="1651" y="0"/>
                      <a:pt x="1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2" name="Google Shape;362;p32"/>
              <p:cNvSpPr/>
              <p:nvPr/>
            </p:nvSpPr>
            <p:spPr>
              <a:xfrm flipH="1">
                <a:off x="9419788" y="1368775"/>
                <a:ext cx="150150" cy="97900"/>
              </a:xfrm>
              <a:custGeom>
                <a:avLst/>
                <a:gdLst/>
                <a:ahLst/>
                <a:cxnLst/>
                <a:rect l="l" t="t" r="r" b="b"/>
                <a:pathLst>
                  <a:path w="6006" h="3916" extrusionOk="0">
                    <a:moveTo>
                      <a:pt x="1459" y="0"/>
                    </a:moveTo>
                    <a:cubicBezTo>
                      <a:pt x="978" y="0"/>
                      <a:pt x="604" y="139"/>
                      <a:pt x="434" y="422"/>
                    </a:cubicBezTo>
                    <a:cubicBezTo>
                      <a:pt x="1" y="1123"/>
                      <a:pt x="801" y="2323"/>
                      <a:pt x="2202" y="3191"/>
                    </a:cubicBezTo>
                    <a:cubicBezTo>
                      <a:pt x="3023" y="3668"/>
                      <a:pt x="3865" y="3915"/>
                      <a:pt x="4517" y="3915"/>
                    </a:cubicBezTo>
                    <a:cubicBezTo>
                      <a:pt x="5005" y="3915"/>
                      <a:pt x="5386" y="3777"/>
                      <a:pt x="5571" y="3491"/>
                    </a:cubicBezTo>
                    <a:cubicBezTo>
                      <a:pt x="6005" y="2824"/>
                      <a:pt x="5205" y="1590"/>
                      <a:pt x="3770" y="756"/>
                    </a:cubicBezTo>
                    <a:cubicBezTo>
                      <a:pt x="2963" y="256"/>
                      <a:pt x="2112" y="0"/>
                      <a:pt x="1459" y="0"/>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3" name="Google Shape;363;p32"/>
              <p:cNvSpPr/>
              <p:nvPr/>
            </p:nvSpPr>
            <p:spPr>
              <a:xfrm flipH="1">
                <a:off x="9428138" y="1338900"/>
                <a:ext cx="64225" cy="70025"/>
              </a:xfrm>
              <a:custGeom>
                <a:avLst/>
                <a:gdLst/>
                <a:ahLst/>
                <a:cxnLst/>
                <a:rect l="l" t="t" r="r" b="b"/>
                <a:pathLst>
                  <a:path w="2569" h="2801" extrusionOk="0">
                    <a:moveTo>
                      <a:pt x="1496" y="1"/>
                    </a:moveTo>
                    <a:cubicBezTo>
                      <a:pt x="1026" y="1"/>
                      <a:pt x="523" y="409"/>
                      <a:pt x="300" y="1050"/>
                    </a:cubicBezTo>
                    <a:cubicBezTo>
                      <a:pt x="0" y="1784"/>
                      <a:pt x="234" y="2551"/>
                      <a:pt x="801" y="2751"/>
                    </a:cubicBezTo>
                    <a:cubicBezTo>
                      <a:pt x="889" y="2784"/>
                      <a:pt x="980" y="2800"/>
                      <a:pt x="1074" y="2800"/>
                    </a:cubicBezTo>
                    <a:cubicBezTo>
                      <a:pt x="1545" y="2800"/>
                      <a:pt x="2051" y="2397"/>
                      <a:pt x="2302" y="1784"/>
                    </a:cubicBezTo>
                    <a:cubicBezTo>
                      <a:pt x="2569" y="1017"/>
                      <a:pt x="2335" y="249"/>
                      <a:pt x="1768" y="49"/>
                    </a:cubicBezTo>
                    <a:cubicBezTo>
                      <a:pt x="1680" y="16"/>
                      <a:pt x="1589" y="1"/>
                      <a:pt x="1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4" name="Google Shape;364;p32"/>
              <p:cNvSpPr/>
              <p:nvPr/>
            </p:nvSpPr>
            <p:spPr>
              <a:xfrm flipH="1">
                <a:off x="9383938" y="1268400"/>
                <a:ext cx="90100" cy="52025"/>
              </a:xfrm>
              <a:custGeom>
                <a:avLst/>
                <a:gdLst/>
                <a:ahLst/>
                <a:cxnLst/>
                <a:rect l="l" t="t" r="r" b="b"/>
                <a:pathLst>
                  <a:path w="3604" h="2081" extrusionOk="0">
                    <a:moveTo>
                      <a:pt x="1369" y="1168"/>
                    </a:moveTo>
                    <a:cubicBezTo>
                      <a:pt x="1396" y="1168"/>
                      <a:pt x="1378" y="1174"/>
                      <a:pt x="1354" y="1181"/>
                    </a:cubicBezTo>
                    <a:lnTo>
                      <a:pt x="1354" y="1181"/>
                    </a:lnTo>
                    <a:cubicBezTo>
                      <a:pt x="1359" y="1177"/>
                      <a:pt x="1364" y="1173"/>
                      <a:pt x="1369" y="1168"/>
                    </a:cubicBezTo>
                    <a:close/>
                    <a:moveTo>
                      <a:pt x="1180" y="1262"/>
                    </a:moveTo>
                    <a:cubicBezTo>
                      <a:pt x="1180" y="1263"/>
                      <a:pt x="1179" y="1263"/>
                      <a:pt x="1179" y="1264"/>
                    </a:cubicBezTo>
                    <a:lnTo>
                      <a:pt x="1179" y="1264"/>
                    </a:lnTo>
                    <a:cubicBezTo>
                      <a:pt x="1179" y="1264"/>
                      <a:pt x="1179" y="1263"/>
                      <a:pt x="1179" y="1263"/>
                    </a:cubicBezTo>
                    <a:lnTo>
                      <a:pt x="1179" y="1263"/>
                    </a:lnTo>
                    <a:cubicBezTo>
                      <a:pt x="1179" y="1263"/>
                      <a:pt x="1180" y="1263"/>
                      <a:pt x="1180" y="1262"/>
                    </a:cubicBezTo>
                    <a:close/>
                    <a:moveTo>
                      <a:pt x="1174" y="1265"/>
                    </a:moveTo>
                    <a:cubicBezTo>
                      <a:pt x="1171" y="1270"/>
                      <a:pt x="1168" y="1276"/>
                      <a:pt x="1164" y="1281"/>
                    </a:cubicBezTo>
                    <a:lnTo>
                      <a:pt x="1164" y="1281"/>
                    </a:lnTo>
                    <a:cubicBezTo>
                      <a:pt x="1166" y="1276"/>
                      <a:pt x="1167" y="1272"/>
                      <a:pt x="1168" y="1268"/>
                    </a:cubicBezTo>
                    <a:cubicBezTo>
                      <a:pt x="1168" y="1268"/>
                      <a:pt x="1170" y="1267"/>
                      <a:pt x="1174" y="1265"/>
                    </a:cubicBezTo>
                    <a:close/>
                    <a:moveTo>
                      <a:pt x="2393" y="1519"/>
                    </a:moveTo>
                    <a:cubicBezTo>
                      <a:pt x="2394" y="1519"/>
                      <a:pt x="2397" y="1523"/>
                      <a:pt x="2403" y="1535"/>
                    </a:cubicBezTo>
                    <a:cubicBezTo>
                      <a:pt x="2403" y="1542"/>
                      <a:pt x="2403" y="1547"/>
                      <a:pt x="2403" y="1552"/>
                    </a:cubicBezTo>
                    <a:lnTo>
                      <a:pt x="2403" y="1552"/>
                    </a:lnTo>
                    <a:cubicBezTo>
                      <a:pt x="2397" y="1535"/>
                      <a:pt x="2392" y="1519"/>
                      <a:pt x="2393" y="1519"/>
                    </a:cubicBezTo>
                    <a:close/>
                    <a:moveTo>
                      <a:pt x="1630" y="1"/>
                    </a:moveTo>
                    <a:cubicBezTo>
                      <a:pt x="997" y="1"/>
                      <a:pt x="352" y="283"/>
                      <a:pt x="101" y="868"/>
                    </a:cubicBezTo>
                    <a:cubicBezTo>
                      <a:pt x="1" y="1135"/>
                      <a:pt x="168" y="1502"/>
                      <a:pt x="435" y="1602"/>
                    </a:cubicBezTo>
                    <a:cubicBezTo>
                      <a:pt x="508" y="1624"/>
                      <a:pt x="581" y="1635"/>
                      <a:pt x="649" y="1635"/>
                    </a:cubicBezTo>
                    <a:cubicBezTo>
                      <a:pt x="883" y="1635"/>
                      <a:pt x="1077" y="1511"/>
                      <a:pt x="1160" y="1291"/>
                    </a:cubicBezTo>
                    <a:lnTo>
                      <a:pt x="1160" y="1291"/>
                    </a:lnTo>
                    <a:cubicBezTo>
                      <a:pt x="1167" y="1284"/>
                      <a:pt x="1172" y="1275"/>
                      <a:pt x="1179" y="1264"/>
                    </a:cubicBezTo>
                    <a:lnTo>
                      <a:pt x="1179" y="1264"/>
                    </a:lnTo>
                    <a:cubicBezTo>
                      <a:pt x="1179" y="1264"/>
                      <a:pt x="1180" y="1264"/>
                      <a:pt x="1181" y="1264"/>
                    </a:cubicBezTo>
                    <a:cubicBezTo>
                      <a:pt x="1191" y="1264"/>
                      <a:pt x="1235" y="1235"/>
                      <a:pt x="1235" y="1235"/>
                    </a:cubicBezTo>
                    <a:lnTo>
                      <a:pt x="1235" y="1235"/>
                    </a:lnTo>
                    <a:cubicBezTo>
                      <a:pt x="1235" y="1235"/>
                      <a:pt x="1199" y="1253"/>
                      <a:pt x="1180" y="1262"/>
                    </a:cubicBezTo>
                    <a:lnTo>
                      <a:pt x="1180" y="1262"/>
                    </a:lnTo>
                    <a:cubicBezTo>
                      <a:pt x="1186" y="1254"/>
                      <a:pt x="1192" y="1244"/>
                      <a:pt x="1202" y="1235"/>
                    </a:cubicBezTo>
                    <a:cubicBezTo>
                      <a:pt x="1235" y="1235"/>
                      <a:pt x="1235" y="1235"/>
                      <a:pt x="1268" y="1201"/>
                    </a:cubicBezTo>
                    <a:cubicBezTo>
                      <a:pt x="1282" y="1201"/>
                      <a:pt x="1295" y="1201"/>
                      <a:pt x="1308" y="1199"/>
                    </a:cubicBezTo>
                    <a:lnTo>
                      <a:pt x="1308" y="1199"/>
                    </a:lnTo>
                    <a:cubicBezTo>
                      <a:pt x="1312" y="1201"/>
                      <a:pt x="1320" y="1201"/>
                      <a:pt x="1335" y="1201"/>
                    </a:cubicBezTo>
                    <a:cubicBezTo>
                      <a:pt x="1369" y="1168"/>
                      <a:pt x="1435" y="1168"/>
                      <a:pt x="1502" y="1168"/>
                    </a:cubicBezTo>
                    <a:cubicBezTo>
                      <a:pt x="1502" y="1168"/>
                      <a:pt x="1535" y="1135"/>
                      <a:pt x="1569" y="1135"/>
                    </a:cubicBezTo>
                    <a:lnTo>
                      <a:pt x="1735" y="1135"/>
                    </a:lnTo>
                    <a:cubicBezTo>
                      <a:pt x="1787" y="1135"/>
                      <a:pt x="1818" y="1154"/>
                      <a:pt x="1861" y="1164"/>
                    </a:cubicBezTo>
                    <a:lnTo>
                      <a:pt x="1861" y="1164"/>
                    </a:lnTo>
                    <a:cubicBezTo>
                      <a:pt x="1863" y="1165"/>
                      <a:pt x="1866" y="1166"/>
                      <a:pt x="1869" y="1168"/>
                    </a:cubicBezTo>
                    <a:lnTo>
                      <a:pt x="1936" y="1168"/>
                    </a:lnTo>
                    <a:cubicBezTo>
                      <a:pt x="2002" y="1201"/>
                      <a:pt x="2069" y="1201"/>
                      <a:pt x="2102" y="1235"/>
                    </a:cubicBezTo>
                    <a:cubicBezTo>
                      <a:pt x="2092" y="1230"/>
                      <a:pt x="2088" y="1228"/>
                      <a:pt x="2086" y="1228"/>
                    </a:cubicBezTo>
                    <a:lnTo>
                      <a:pt x="2086" y="1228"/>
                    </a:lnTo>
                    <a:cubicBezTo>
                      <a:pt x="2082" y="1228"/>
                      <a:pt x="2126" y="1254"/>
                      <a:pt x="2134" y="1258"/>
                    </a:cubicBezTo>
                    <a:lnTo>
                      <a:pt x="2134" y="1258"/>
                    </a:lnTo>
                    <a:cubicBezTo>
                      <a:pt x="2116" y="1248"/>
                      <a:pt x="2102" y="1235"/>
                      <a:pt x="2102" y="1235"/>
                    </a:cubicBezTo>
                    <a:lnTo>
                      <a:pt x="2102" y="1235"/>
                    </a:lnTo>
                    <a:cubicBezTo>
                      <a:pt x="2129" y="1252"/>
                      <a:pt x="2137" y="1258"/>
                      <a:pt x="2135" y="1258"/>
                    </a:cubicBezTo>
                    <a:cubicBezTo>
                      <a:pt x="2135" y="1258"/>
                      <a:pt x="2135" y="1258"/>
                      <a:pt x="2134" y="1258"/>
                    </a:cubicBezTo>
                    <a:lnTo>
                      <a:pt x="2134" y="1258"/>
                    </a:lnTo>
                    <a:cubicBezTo>
                      <a:pt x="2145" y="1264"/>
                      <a:pt x="2157" y="1268"/>
                      <a:pt x="2169" y="1268"/>
                    </a:cubicBezTo>
                    <a:cubicBezTo>
                      <a:pt x="2169" y="1302"/>
                      <a:pt x="2269" y="1368"/>
                      <a:pt x="2269" y="1368"/>
                    </a:cubicBezTo>
                    <a:cubicBezTo>
                      <a:pt x="2269" y="1368"/>
                      <a:pt x="2265" y="1362"/>
                      <a:pt x="2260" y="1354"/>
                    </a:cubicBezTo>
                    <a:lnTo>
                      <a:pt x="2260" y="1354"/>
                    </a:lnTo>
                    <a:cubicBezTo>
                      <a:pt x="2283" y="1370"/>
                      <a:pt x="2303" y="1376"/>
                      <a:pt x="2303" y="1402"/>
                    </a:cubicBezTo>
                    <a:cubicBezTo>
                      <a:pt x="2336" y="1435"/>
                      <a:pt x="2336" y="1435"/>
                      <a:pt x="2336" y="1468"/>
                    </a:cubicBezTo>
                    <a:cubicBezTo>
                      <a:pt x="2346" y="1468"/>
                      <a:pt x="2355" y="1474"/>
                      <a:pt x="2364" y="1480"/>
                    </a:cubicBezTo>
                    <a:lnTo>
                      <a:pt x="2364" y="1480"/>
                    </a:lnTo>
                    <a:cubicBezTo>
                      <a:pt x="2367" y="1488"/>
                      <a:pt x="2369" y="1495"/>
                      <a:pt x="2369" y="1502"/>
                    </a:cubicBezTo>
                    <a:cubicBezTo>
                      <a:pt x="2369" y="1502"/>
                      <a:pt x="2403" y="1535"/>
                      <a:pt x="2403" y="1568"/>
                    </a:cubicBezTo>
                    <a:cubicBezTo>
                      <a:pt x="2403" y="1577"/>
                      <a:pt x="2403" y="1585"/>
                      <a:pt x="2403" y="1602"/>
                    </a:cubicBezTo>
                    <a:cubicBezTo>
                      <a:pt x="2462" y="1867"/>
                      <a:pt x="2703" y="2080"/>
                      <a:pt x="2965" y="2080"/>
                    </a:cubicBezTo>
                    <a:cubicBezTo>
                      <a:pt x="3000" y="2080"/>
                      <a:pt x="3035" y="2076"/>
                      <a:pt x="3070" y="2069"/>
                    </a:cubicBezTo>
                    <a:cubicBezTo>
                      <a:pt x="3370" y="2002"/>
                      <a:pt x="3603" y="1735"/>
                      <a:pt x="3537" y="1402"/>
                    </a:cubicBezTo>
                    <a:cubicBezTo>
                      <a:pt x="3403" y="634"/>
                      <a:pt x="2736" y="167"/>
                      <a:pt x="2002" y="34"/>
                    </a:cubicBezTo>
                    <a:cubicBezTo>
                      <a:pt x="1881" y="12"/>
                      <a:pt x="1756" y="1"/>
                      <a:pt x="1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5" name="Google Shape;365;p32"/>
              <p:cNvSpPr/>
              <p:nvPr/>
            </p:nvSpPr>
            <p:spPr>
              <a:xfrm flipH="1">
                <a:off x="9293038" y="1556100"/>
                <a:ext cx="116825" cy="59250"/>
              </a:xfrm>
              <a:custGeom>
                <a:avLst/>
                <a:gdLst/>
                <a:ahLst/>
                <a:cxnLst/>
                <a:rect l="l" t="t" r="r" b="b"/>
                <a:pathLst>
                  <a:path w="4673" h="2370" extrusionOk="0">
                    <a:moveTo>
                      <a:pt x="369" y="1"/>
                    </a:moveTo>
                    <a:lnTo>
                      <a:pt x="369" y="1"/>
                    </a:lnTo>
                    <a:cubicBezTo>
                      <a:pt x="1" y="1567"/>
                      <a:pt x="1139" y="2370"/>
                      <a:pt x="2349" y="2370"/>
                    </a:cubicBezTo>
                    <a:cubicBezTo>
                      <a:pt x="3330" y="2370"/>
                      <a:pt x="4359" y="1843"/>
                      <a:pt x="4672" y="768"/>
                    </a:cubicBezTo>
                    <a:cubicBezTo>
                      <a:pt x="3238" y="468"/>
                      <a:pt x="1804" y="234"/>
                      <a:pt x="3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6" name="Google Shape;366;p32"/>
              <p:cNvSpPr/>
              <p:nvPr/>
            </p:nvSpPr>
            <p:spPr>
              <a:xfrm flipH="1">
                <a:off x="9323888" y="1415175"/>
                <a:ext cx="59250" cy="98425"/>
              </a:xfrm>
              <a:custGeom>
                <a:avLst/>
                <a:gdLst/>
                <a:ahLst/>
                <a:cxnLst/>
                <a:rect l="l" t="t" r="r" b="b"/>
                <a:pathLst>
                  <a:path w="2370" h="3937" fill="none" extrusionOk="0">
                    <a:moveTo>
                      <a:pt x="2369" y="0"/>
                    </a:moveTo>
                    <a:cubicBezTo>
                      <a:pt x="2236" y="568"/>
                      <a:pt x="2136" y="1135"/>
                      <a:pt x="2002" y="1702"/>
                    </a:cubicBezTo>
                    <a:cubicBezTo>
                      <a:pt x="1969" y="1902"/>
                      <a:pt x="1902" y="2169"/>
                      <a:pt x="1635" y="2235"/>
                    </a:cubicBezTo>
                    <a:cubicBezTo>
                      <a:pt x="1502" y="2269"/>
                      <a:pt x="1302" y="2235"/>
                      <a:pt x="1135" y="2235"/>
                    </a:cubicBezTo>
                    <a:cubicBezTo>
                      <a:pt x="468" y="2235"/>
                      <a:pt x="1" y="2702"/>
                      <a:pt x="101" y="3236"/>
                    </a:cubicBezTo>
                    <a:cubicBezTo>
                      <a:pt x="134" y="3370"/>
                      <a:pt x="168" y="3470"/>
                      <a:pt x="268" y="3570"/>
                    </a:cubicBezTo>
                    <a:cubicBezTo>
                      <a:pt x="601" y="3937"/>
                      <a:pt x="1202" y="3937"/>
                      <a:pt x="1635" y="3903"/>
                    </a:cubicBezTo>
                  </a:path>
                </a:pathLst>
              </a:custGeom>
              <a:solidFill>
                <a:schemeClr val="dk1"/>
              </a:solidFill>
              <a:ln w="16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7" name="Google Shape;367;p32"/>
              <p:cNvSpPr/>
              <p:nvPr/>
            </p:nvSpPr>
            <p:spPr>
              <a:xfrm flipH="1">
                <a:off x="9519038" y="1193350"/>
                <a:ext cx="209350" cy="207675"/>
              </a:xfrm>
              <a:custGeom>
                <a:avLst/>
                <a:gdLst/>
                <a:ahLst/>
                <a:cxnLst/>
                <a:rect l="l" t="t" r="r" b="b"/>
                <a:pathLst>
                  <a:path w="8374" h="8307" extrusionOk="0">
                    <a:moveTo>
                      <a:pt x="8161" y="3365"/>
                    </a:moveTo>
                    <a:lnTo>
                      <a:pt x="8173" y="3403"/>
                    </a:lnTo>
                    <a:lnTo>
                      <a:pt x="8173" y="3370"/>
                    </a:lnTo>
                    <a:cubicBezTo>
                      <a:pt x="8173" y="3388"/>
                      <a:pt x="8174" y="3407"/>
                      <a:pt x="8174" y="3426"/>
                    </a:cubicBezTo>
                    <a:lnTo>
                      <a:pt x="8174" y="3426"/>
                    </a:lnTo>
                    <a:cubicBezTo>
                      <a:pt x="8170" y="3406"/>
                      <a:pt x="8165" y="3385"/>
                      <a:pt x="8161" y="3365"/>
                    </a:cubicBezTo>
                    <a:close/>
                    <a:moveTo>
                      <a:pt x="4437" y="0"/>
                    </a:moveTo>
                    <a:cubicBezTo>
                      <a:pt x="4071" y="0"/>
                      <a:pt x="3737" y="34"/>
                      <a:pt x="3370" y="34"/>
                    </a:cubicBezTo>
                    <a:cubicBezTo>
                      <a:pt x="2670" y="167"/>
                      <a:pt x="2036" y="467"/>
                      <a:pt x="1469" y="934"/>
                    </a:cubicBezTo>
                    <a:cubicBezTo>
                      <a:pt x="1235" y="1201"/>
                      <a:pt x="1002" y="1435"/>
                      <a:pt x="768" y="1702"/>
                    </a:cubicBezTo>
                    <a:cubicBezTo>
                      <a:pt x="335" y="2335"/>
                      <a:pt x="68" y="3003"/>
                      <a:pt x="1" y="3770"/>
                    </a:cubicBezTo>
                    <a:lnTo>
                      <a:pt x="68" y="4837"/>
                    </a:lnTo>
                    <a:lnTo>
                      <a:pt x="68" y="4871"/>
                    </a:lnTo>
                    <a:cubicBezTo>
                      <a:pt x="134" y="5204"/>
                      <a:pt x="268" y="5538"/>
                      <a:pt x="368" y="5871"/>
                    </a:cubicBezTo>
                    <a:cubicBezTo>
                      <a:pt x="368" y="5871"/>
                      <a:pt x="368" y="5871"/>
                      <a:pt x="401" y="5905"/>
                    </a:cubicBezTo>
                    <a:cubicBezTo>
                      <a:pt x="458" y="6018"/>
                      <a:pt x="684" y="6374"/>
                      <a:pt x="688" y="6374"/>
                    </a:cubicBezTo>
                    <a:cubicBezTo>
                      <a:pt x="689" y="6374"/>
                      <a:pt x="683" y="6363"/>
                      <a:pt x="668" y="6338"/>
                    </a:cubicBezTo>
                    <a:cubicBezTo>
                      <a:pt x="659" y="6321"/>
                      <a:pt x="656" y="6313"/>
                      <a:pt x="658" y="6313"/>
                    </a:cubicBezTo>
                    <a:lnTo>
                      <a:pt x="658" y="6313"/>
                    </a:lnTo>
                    <a:cubicBezTo>
                      <a:pt x="668" y="6313"/>
                      <a:pt x="881" y="6660"/>
                      <a:pt x="968" y="6805"/>
                    </a:cubicBezTo>
                    <a:cubicBezTo>
                      <a:pt x="1635" y="7506"/>
                      <a:pt x="1869" y="7706"/>
                      <a:pt x="2770" y="8073"/>
                    </a:cubicBezTo>
                    <a:cubicBezTo>
                      <a:pt x="3137" y="8173"/>
                      <a:pt x="3503" y="8240"/>
                      <a:pt x="3870" y="8306"/>
                    </a:cubicBezTo>
                    <a:cubicBezTo>
                      <a:pt x="4237" y="8306"/>
                      <a:pt x="4571" y="8273"/>
                      <a:pt x="4938" y="8240"/>
                    </a:cubicBezTo>
                    <a:cubicBezTo>
                      <a:pt x="5472" y="8173"/>
                      <a:pt x="5972" y="7973"/>
                      <a:pt x="6406" y="7639"/>
                    </a:cubicBezTo>
                    <a:cubicBezTo>
                      <a:pt x="6873" y="7406"/>
                      <a:pt x="7273" y="7039"/>
                      <a:pt x="7573" y="6572"/>
                    </a:cubicBezTo>
                    <a:cubicBezTo>
                      <a:pt x="7907" y="6138"/>
                      <a:pt x="8107" y="5638"/>
                      <a:pt x="8207" y="5071"/>
                    </a:cubicBezTo>
                    <a:cubicBezTo>
                      <a:pt x="8340" y="4537"/>
                      <a:pt x="8374" y="4003"/>
                      <a:pt x="8240" y="3470"/>
                    </a:cubicBezTo>
                    <a:cubicBezTo>
                      <a:pt x="8140" y="3136"/>
                      <a:pt x="8040" y="2802"/>
                      <a:pt x="7940" y="2469"/>
                    </a:cubicBezTo>
                    <a:cubicBezTo>
                      <a:pt x="7754" y="2056"/>
                      <a:pt x="7505" y="1694"/>
                      <a:pt x="7199" y="1376"/>
                    </a:cubicBezTo>
                    <a:lnTo>
                      <a:pt x="7199" y="1376"/>
                    </a:lnTo>
                    <a:cubicBezTo>
                      <a:pt x="6876" y="987"/>
                      <a:pt x="6470" y="684"/>
                      <a:pt x="6005" y="467"/>
                    </a:cubicBezTo>
                    <a:cubicBezTo>
                      <a:pt x="5538" y="167"/>
                      <a:pt x="5005" y="0"/>
                      <a:pt x="4437" y="0"/>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8" name="Google Shape;368;p32"/>
              <p:cNvSpPr/>
              <p:nvPr/>
            </p:nvSpPr>
            <p:spPr>
              <a:xfrm flipH="1">
                <a:off x="9580738" y="1236950"/>
                <a:ext cx="107600" cy="122650"/>
              </a:xfrm>
              <a:custGeom>
                <a:avLst/>
                <a:gdLst/>
                <a:ahLst/>
                <a:cxnLst/>
                <a:rect l="l" t="t" r="r" b="b"/>
                <a:pathLst>
                  <a:path w="4304" h="4906" extrusionOk="0">
                    <a:moveTo>
                      <a:pt x="2851" y="1385"/>
                    </a:moveTo>
                    <a:cubicBezTo>
                      <a:pt x="2853" y="1385"/>
                      <a:pt x="2859" y="1387"/>
                      <a:pt x="2869" y="1392"/>
                    </a:cubicBezTo>
                    <a:cubicBezTo>
                      <a:pt x="2869" y="1392"/>
                      <a:pt x="2869" y="1392"/>
                      <a:pt x="2869" y="1392"/>
                    </a:cubicBezTo>
                    <a:lnTo>
                      <a:pt x="2869" y="1392"/>
                    </a:lnTo>
                    <a:cubicBezTo>
                      <a:pt x="2886" y="1409"/>
                      <a:pt x="2890" y="1416"/>
                      <a:pt x="2887" y="1416"/>
                    </a:cubicBezTo>
                    <a:cubicBezTo>
                      <a:pt x="2881" y="1416"/>
                      <a:pt x="2842" y="1385"/>
                      <a:pt x="2851" y="1385"/>
                    </a:cubicBezTo>
                    <a:close/>
                    <a:moveTo>
                      <a:pt x="3072" y="1674"/>
                    </a:moveTo>
                    <a:cubicBezTo>
                      <a:pt x="3073" y="1674"/>
                      <a:pt x="3073" y="1674"/>
                      <a:pt x="3074" y="1674"/>
                    </a:cubicBezTo>
                    <a:lnTo>
                      <a:pt x="3074" y="1674"/>
                    </a:lnTo>
                    <a:cubicBezTo>
                      <a:pt x="3079" y="1691"/>
                      <a:pt x="3086" y="1715"/>
                      <a:pt x="3083" y="1715"/>
                    </a:cubicBezTo>
                    <a:cubicBezTo>
                      <a:pt x="3081" y="1715"/>
                      <a:pt x="3077" y="1709"/>
                      <a:pt x="3069" y="1692"/>
                    </a:cubicBezTo>
                    <a:cubicBezTo>
                      <a:pt x="3069" y="1679"/>
                      <a:pt x="3070" y="1674"/>
                      <a:pt x="3072" y="1674"/>
                    </a:cubicBezTo>
                    <a:close/>
                    <a:moveTo>
                      <a:pt x="2635" y="2528"/>
                    </a:moveTo>
                    <a:lnTo>
                      <a:pt x="2635" y="2528"/>
                    </a:lnTo>
                    <a:cubicBezTo>
                      <a:pt x="2625" y="2537"/>
                      <a:pt x="2613" y="2548"/>
                      <a:pt x="2602" y="2560"/>
                    </a:cubicBezTo>
                    <a:cubicBezTo>
                      <a:pt x="2582" y="2569"/>
                      <a:pt x="2577" y="2573"/>
                      <a:pt x="2580" y="2573"/>
                    </a:cubicBezTo>
                    <a:cubicBezTo>
                      <a:pt x="2585" y="2573"/>
                      <a:pt x="2633" y="2551"/>
                      <a:pt x="2635" y="2528"/>
                    </a:cubicBezTo>
                    <a:close/>
                    <a:moveTo>
                      <a:pt x="2486" y="2699"/>
                    </a:moveTo>
                    <a:cubicBezTo>
                      <a:pt x="2486" y="2700"/>
                      <a:pt x="2485" y="2700"/>
                      <a:pt x="2485" y="2700"/>
                    </a:cubicBezTo>
                    <a:lnTo>
                      <a:pt x="2485" y="2700"/>
                    </a:lnTo>
                    <a:cubicBezTo>
                      <a:pt x="2485" y="2700"/>
                      <a:pt x="2486" y="2700"/>
                      <a:pt x="2486" y="2699"/>
                    </a:cubicBezTo>
                    <a:close/>
                    <a:moveTo>
                      <a:pt x="2485" y="2700"/>
                    </a:moveTo>
                    <a:cubicBezTo>
                      <a:pt x="2481" y="2704"/>
                      <a:pt x="2476" y="2712"/>
                      <a:pt x="2469" y="2726"/>
                    </a:cubicBezTo>
                    <a:cubicBezTo>
                      <a:pt x="2473" y="2717"/>
                      <a:pt x="2478" y="2707"/>
                      <a:pt x="2485" y="2700"/>
                    </a:cubicBezTo>
                    <a:close/>
                    <a:moveTo>
                      <a:pt x="2361" y="3017"/>
                    </a:moveTo>
                    <a:cubicBezTo>
                      <a:pt x="2361" y="3022"/>
                      <a:pt x="2360" y="3027"/>
                      <a:pt x="2359" y="3032"/>
                    </a:cubicBezTo>
                    <a:lnTo>
                      <a:pt x="2359" y="3032"/>
                    </a:lnTo>
                    <a:cubicBezTo>
                      <a:pt x="2359" y="3029"/>
                      <a:pt x="2360" y="3024"/>
                      <a:pt x="2361" y="3017"/>
                    </a:cubicBezTo>
                    <a:close/>
                    <a:moveTo>
                      <a:pt x="2429" y="3547"/>
                    </a:moveTo>
                    <a:cubicBezTo>
                      <a:pt x="2431" y="3551"/>
                      <a:pt x="2433" y="3556"/>
                      <a:pt x="2435" y="3560"/>
                    </a:cubicBezTo>
                    <a:cubicBezTo>
                      <a:pt x="2432" y="3554"/>
                      <a:pt x="2430" y="3550"/>
                      <a:pt x="2429" y="3547"/>
                    </a:cubicBezTo>
                    <a:close/>
                    <a:moveTo>
                      <a:pt x="1871" y="1"/>
                    </a:moveTo>
                    <a:cubicBezTo>
                      <a:pt x="1146" y="1"/>
                      <a:pt x="468" y="341"/>
                      <a:pt x="134" y="1058"/>
                    </a:cubicBezTo>
                    <a:cubicBezTo>
                      <a:pt x="0" y="1292"/>
                      <a:pt x="167" y="1626"/>
                      <a:pt x="434" y="1692"/>
                    </a:cubicBezTo>
                    <a:cubicBezTo>
                      <a:pt x="498" y="1724"/>
                      <a:pt x="563" y="1739"/>
                      <a:pt x="625" y="1739"/>
                    </a:cubicBezTo>
                    <a:cubicBezTo>
                      <a:pt x="822" y="1739"/>
                      <a:pt x="1000" y="1594"/>
                      <a:pt x="1101" y="1392"/>
                    </a:cubicBezTo>
                    <a:lnTo>
                      <a:pt x="1068" y="1392"/>
                    </a:lnTo>
                    <a:cubicBezTo>
                      <a:pt x="1101" y="1359"/>
                      <a:pt x="1134" y="1325"/>
                      <a:pt x="1168" y="1292"/>
                    </a:cubicBezTo>
                    <a:cubicBezTo>
                      <a:pt x="1177" y="1274"/>
                      <a:pt x="1176" y="1268"/>
                      <a:pt x="1171" y="1268"/>
                    </a:cubicBezTo>
                    <a:cubicBezTo>
                      <a:pt x="1163" y="1268"/>
                      <a:pt x="1145" y="1283"/>
                      <a:pt x="1144" y="1283"/>
                    </a:cubicBezTo>
                    <a:cubicBezTo>
                      <a:pt x="1143" y="1283"/>
                      <a:pt x="1149" y="1277"/>
                      <a:pt x="1168" y="1259"/>
                    </a:cubicBezTo>
                    <a:cubicBezTo>
                      <a:pt x="1201" y="1225"/>
                      <a:pt x="1234" y="1192"/>
                      <a:pt x="1268" y="1192"/>
                    </a:cubicBezTo>
                    <a:cubicBezTo>
                      <a:pt x="1280" y="1180"/>
                      <a:pt x="1292" y="1167"/>
                      <a:pt x="1301" y="1159"/>
                    </a:cubicBezTo>
                    <a:cubicBezTo>
                      <a:pt x="1301" y="1159"/>
                      <a:pt x="1334" y="1125"/>
                      <a:pt x="1368" y="1125"/>
                    </a:cubicBezTo>
                    <a:cubicBezTo>
                      <a:pt x="1401" y="1092"/>
                      <a:pt x="1468" y="1058"/>
                      <a:pt x="1501" y="1058"/>
                    </a:cubicBezTo>
                    <a:cubicBezTo>
                      <a:pt x="1502" y="1058"/>
                      <a:pt x="1504" y="1057"/>
                      <a:pt x="1505" y="1057"/>
                    </a:cubicBezTo>
                    <a:lnTo>
                      <a:pt x="1505" y="1057"/>
                    </a:lnTo>
                    <a:cubicBezTo>
                      <a:pt x="1511" y="1058"/>
                      <a:pt x="1520" y="1058"/>
                      <a:pt x="1535" y="1058"/>
                    </a:cubicBezTo>
                    <a:cubicBezTo>
                      <a:pt x="1639" y="1024"/>
                      <a:pt x="1744" y="1009"/>
                      <a:pt x="1849" y="1009"/>
                    </a:cubicBezTo>
                    <a:cubicBezTo>
                      <a:pt x="2044" y="1009"/>
                      <a:pt x="2240" y="1060"/>
                      <a:pt x="2435" y="1125"/>
                    </a:cubicBezTo>
                    <a:cubicBezTo>
                      <a:pt x="2469" y="1125"/>
                      <a:pt x="2469" y="1159"/>
                      <a:pt x="2502" y="1159"/>
                    </a:cubicBezTo>
                    <a:cubicBezTo>
                      <a:pt x="2535" y="1159"/>
                      <a:pt x="2602" y="1192"/>
                      <a:pt x="2569" y="1192"/>
                    </a:cubicBezTo>
                    <a:cubicBezTo>
                      <a:pt x="2555" y="1185"/>
                      <a:pt x="2549" y="1183"/>
                      <a:pt x="2547" y="1183"/>
                    </a:cubicBezTo>
                    <a:lnTo>
                      <a:pt x="2547" y="1183"/>
                    </a:lnTo>
                    <a:cubicBezTo>
                      <a:pt x="2539" y="1183"/>
                      <a:pt x="2609" y="1225"/>
                      <a:pt x="2635" y="1225"/>
                    </a:cubicBezTo>
                    <a:cubicBezTo>
                      <a:pt x="2635" y="1225"/>
                      <a:pt x="2669" y="1259"/>
                      <a:pt x="2702" y="1259"/>
                    </a:cubicBezTo>
                    <a:cubicBezTo>
                      <a:pt x="2745" y="1301"/>
                      <a:pt x="2774" y="1330"/>
                      <a:pt x="2807" y="1354"/>
                    </a:cubicBezTo>
                    <a:lnTo>
                      <a:pt x="2807" y="1354"/>
                    </a:lnTo>
                    <a:cubicBezTo>
                      <a:pt x="2355" y="1412"/>
                      <a:pt x="1925" y="1655"/>
                      <a:pt x="1668" y="2059"/>
                    </a:cubicBezTo>
                    <a:cubicBezTo>
                      <a:pt x="1301" y="2593"/>
                      <a:pt x="1201" y="3260"/>
                      <a:pt x="1434" y="3860"/>
                    </a:cubicBezTo>
                    <a:cubicBezTo>
                      <a:pt x="1635" y="4261"/>
                      <a:pt x="1968" y="4594"/>
                      <a:pt x="2368" y="4828"/>
                    </a:cubicBezTo>
                    <a:cubicBezTo>
                      <a:pt x="2458" y="4879"/>
                      <a:pt x="2558" y="4906"/>
                      <a:pt x="2657" y="4906"/>
                    </a:cubicBezTo>
                    <a:cubicBezTo>
                      <a:pt x="2813" y="4906"/>
                      <a:pt x="2966" y="4838"/>
                      <a:pt x="3069" y="4694"/>
                    </a:cubicBezTo>
                    <a:cubicBezTo>
                      <a:pt x="3236" y="4494"/>
                      <a:pt x="3202" y="4127"/>
                      <a:pt x="2936" y="3994"/>
                    </a:cubicBezTo>
                    <a:cubicBezTo>
                      <a:pt x="2869" y="3927"/>
                      <a:pt x="2769" y="3860"/>
                      <a:pt x="2669" y="3794"/>
                    </a:cubicBezTo>
                    <a:cubicBezTo>
                      <a:pt x="2648" y="3773"/>
                      <a:pt x="2626" y="3751"/>
                      <a:pt x="2605" y="3739"/>
                    </a:cubicBezTo>
                    <a:lnTo>
                      <a:pt x="2605" y="3739"/>
                    </a:lnTo>
                    <a:cubicBezTo>
                      <a:pt x="2590" y="3722"/>
                      <a:pt x="2553" y="3694"/>
                      <a:pt x="2535" y="3694"/>
                    </a:cubicBezTo>
                    <a:cubicBezTo>
                      <a:pt x="2503" y="3662"/>
                      <a:pt x="2502" y="3599"/>
                      <a:pt x="2442" y="3564"/>
                    </a:cubicBezTo>
                    <a:lnTo>
                      <a:pt x="2442" y="3564"/>
                    </a:lnTo>
                    <a:cubicBezTo>
                      <a:pt x="2451" y="3578"/>
                      <a:pt x="2460" y="3593"/>
                      <a:pt x="2459" y="3593"/>
                    </a:cubicBezTo>
                    <a:cubicBezTo>
                      <a:pt x="2458" y="3593"/>
                      <a:pt x="2451" y="3585"/>
                      <a:pt x="2435" y="3560"/>
                    </a:cubicBezTo>
                    <a:lnTo>
                      <a:pt x="2435" y="3560"/>
                    </a:lnTo>
                    <a:cubicBezTo>
                      <a:pt x="2438" y="3561"/>
                      <a:pt x="2440" y="3563"/>
                      <a:pt x="2442" y="3564"/>
                    </a:cubicBezTo>
                    <a:lnTo>
                      <a:pt x="2442" y="3564"/>
                    </a:lnTo>
                    <a:cubicBezTo>
                      <a:pt x="2436" y="3553"/>
                      <a:pt x="2429" y="3544"/>
                      <a:pt x="2428" y="3544"/>
                    </a:cubicBezTo>
                    <a:lnTo>
                      <a:pt x="2428" y="3544"/>
                    </a:lnTo>
                    <a:cubicBezTo>
                      <a:pt x="2428" y="3544"/>
                      <a:pt x="2428" y="3545"/>
                      <a:pt x="2429" y="3547"/>
                    </a:cubicBezTo>
                    <a:lnTo>
                      <a:pt x="2429" y="3547"/>
                    </a:lnTo>
                    <a:cubicBezTo>
                      <a:pt x="2410" y="3504"/>
                      <a:pt x="2403" y="3461"/>
                      <a:pt x="2391" y="3418"/>
                    </a:cubicBezTo>
                    <a:lnTo>
                      <a:pt x="2391" y="3418"/>
                    </a:lnTo>
                    <a:cubicBezTo>
                      <a:pt x="2394" y="3424"/>
                      <a:pt x="2397" y="3428"/>
                      <a:pt x="2398" y="3428"/>
                    </a:cubicBezTo>
                    <a:cubicBezTo>
                      <a:pt x="2400" y="3428"/>
                      <a:pt x="2394" y="3410"/>
                      <a:pt x="2369" y="3360"/>
                    </a:cubicBezTo>
                    <a:lnTo>
                      <a:pt x="2369" y="3360"/>
                    </a:lnTo>
                    <a:cubicBezTo>
                      <a:pt x="2378" y="3380"/>
                      <a:pt x="2385" y="3399"/>
                      <a:pt x="2391" y="3418"/>
                    </a:cubicBezTo>
                    <a:lnTo>
                      <a:pt x="2391" y="3418"/>
                    </a:lnTo>
                    <a:cubicBezTo>
                      <a:pt x="2382" y="3404"/>
                      <a:pt x="2368" y="3375"/>
                      <a:pt x="2368" y="3360"/>
                    </a:cubicBezTo>
                    <a:lnTo>
                      <a:pt x="2368" y="3360"/>
                    </a:lnTo>
                    <a:cubicBezTo>
                      <a:pt x="2368" y="3360"/>
                      <a:pt x="2368" y="3360"/>
                      <a:pt x="2368" y="3360"/>
                    </a:cubicBezTo>
                    <a:cubicBezTo>
                      <a:pt x="2368" y="3327"/>
                      <a:pt x="2335" y="3293"/>
                      <a:pt x="2335" y="3260"/>
                    </a:cubicBezTo>
                    <a:cubicBezTo>
                      <a:pt x="2335" y="3260"/>
                      <a:pt x="2335" y="3193"/>
                      <a:pt x="2335" y="3160"/>
                    </a:cubicBezTo>
                    <a:cubicBezTo>
                      <a:pt x="2335" y="3160"/>
                      <a:pt x="2349" y="3091"/>
                      <a:pt x="2359" y="3032"/>
                    </a:cubicBezTo>
                    <a:lnTo>
                      <a:pt x="2359" y="3032"/>
                    </a:lnTo>
                    <a:cubicBezTo>
                      <a:pt x="2359" y="3035"/>
                      <a:pt x="2360" y="3036"/>
                      <a:pt x="2361" y="3036"/>
                    </a:cubicBezTo>
                    <a:cubicBezTo>
                      <a:pt x="2367" y="3036"/>
                      <a:pt x="2387" y="2993"/>
                      <a:pt x="2374" y="2967"/>
                    </a:cubicBezTo>
                    <a:lnTo>
                      <a:pt x="2374" y="2967"/>
                    </a:lnTo>
                    <a:cubicBezTo>
                      <a:pt x="2371" y="2976"/>
                      <a:pt x="2368" y="2985"/>
                      <a:pt x="2368" y="2993"/>
                    </a:cubicBezTo>
                    <a:cubicBezTo>
                      <a:pt x="2365" y="3003"/>
                      <a:pt x="2363" y="3011"/>
                      <a:pt x="2361" y="3017"/>
                    </a:cubicBezTo>
                    <a:lnTo>
                      <a:pt x="2361" y="3017"/>
                    </a:lnTo>
                    <a:cubicBezTo>
                      <a:pt x="2366" y="2991"/>
                      <a:pt x="2368" y="2970"/>
                      <a:pt x="2368" y="2960"/>
                    </a:cubicBezTo>
                    <a:lnTo>
                      <a:pt x="2368" y="2960"/>
                    </a:lnTo>
                    <a:cubicBezTo>
                      <a:pt x="2371" y="2962"/>
                      <a:pt x="2373" y="2965"/>
                      <a:pt x="2374" y="2967"/>
                    </a:cubicBezTo>
                    <a:lnTo>
                      <a:pt x="2374" y="2967"/>
                    </a:lnTo>
                    <a:cubicBezTo>
                      <a:pt x="2383" y="2943"/>
                      <a:pt x="2402" y="2918"/>
                      <a:pt x="2402" y="2893"/>
                    </a:cubicBezTo>
                    <a:cubicBezTo>
                      <a:pt x="2432" y="2832"/>
                      <a:pt x="2435" y="2799"/>
                      <a:pt x="2460" y="2743"/>
                    </a:cubicBezTo>
                    <a:lnTo>
                      <a:pt x="2460" y="2743"/>
                    </a:lnTo>
                    <a:cubicBezTo>
                      <a:pt x="2460" y="2744"/>
                      <a:pt x="2459" y="2745"/>
                      <a:pt x="2458" y="2745"/>
                    </a:cubicBezTo>
                    <a:lnTo>
                      <a:pt x="2458" y="2745"/>
                    </a:lnTo>
                    <a:cubicBezTo>
                      <a:pt x="2462" y="2740"/>
                      <a:pt x="2465" y="2733"/>
                      <a:pt x="2468" y="2726"/>
                    </a:cubicBezTo>
                    <a:lnTo>
                      <a:pt x="2468" y="2726"/>
                    </a:lnTo>
                    <a:cubicBezTo>
                      <a:pt x="2466" y="2732"/>
                      <a:pt x="2463" y="2738"/>
                      <a:pt x="2460" y="2743"/>
                    </a:cubicBezTo>
                    <a:lnTo>
                      <a:pt x="2460" y="2743"/>
                    </a:lnTo>
                    <a:cubicBezTo>
                      <a:pt x="2486" y="2722"/>
                      <a:pt x="2494" y="2698"/>
                      <a:pt x="2489" y="2698"/>
                    </a:cubicBezTo>
                    <a:lnTo>
                      <a:pt x="2489" y="2698"/>
                    </a:lnTo>
                    <a:cubicBezTo>
                      <a:pt x="2488" y="2698"/>
                      <a:pt x="2487" y="2698"/>
                      <a:pt x="2486" y="2699"/>
                    </a:cubicBezTo>
                    <a:lnTo>
                      <a:pt x="2486" y="2699"/>
                    </a:lnTo>
                    <a:cubicBezTo>
                      <a:pt x="2490" y="2695"/>
                      <a:pt x="2496" y="2693"/>
                      <a:pt x="2502" y="2693"/>
                    </a:cubicBezTo>
                    <a:cubicBezTo>
                      <a:pt x="2535" y="2626"/>
                      <a:pt x="2535" y="2593"/>
                      <a:pt x="2569" y="2560"/>
                    </a:cubicBezTo>
                    <a:cubicBezTo>
                      <a:pt x="2569" y="2560"/>
                      <a:pt x="2635" y="2526"/>
                      <a:pt x="2635" y="2526"/>
                    </a:cubicBezTo>
                    <a:lnTo>
                      <a:pt x="2635" y="2526"/>
                    </a:lnTo>
                    <a:cubicBezTo>
                      <a:pt x="2635" y="2527"/>
                      <a:pt x="2635" y="2527"/>
                      <a:pt x="2635" y="2528"/>
                    </a:cubicBezTo>
                    <a:lnTo>
                      <a:pt x="2635" y="2528"/>
                    </a:lnTo>
                    <a:cubicBezTo>
                      <a:pt x="2718" y="2452"/>
                      <a:pt x="2784" y="2422"/>
                      <a:pt x="2902" y="2393"/>
                    </a:cubicBezTo>
                    <a:cubicBezTo>
                      <a:pt x="2924" y="2393"/>
                      <a:pt x="2991" y="2378"/>
                      <a:pt x="3013" y="2378"/>
                    </a:cubicBezTo>
                    <a:cubicBezTo>
                      <a:pt x="3025" y="2378"/>
                      <a:pt x="3025" y="2382"/>
                      <a:pt x="3002" y="2393"/>
                    </a:cubicBezTo>
                    <a:lnTo>
                      <a:pt x="3136" y="2393"/>
                    </a:lnTo>
                    <a:cubicBezTo>
                      <a:pt x="3170" y="2393"/>
                      <a:pt x="3184" y="2391"/>
                      <a:pt x="3189" y="2388"/>
                    </a:cubicBezTo>
                    <a:lnTo>
                      <a:pt x="3189" y="2388"/>
                    </a:lnTo>
                    <a:cubicBezTo>
                      <a:pt x="3192" y="2389"/>
                      <a:pt x="3197" y="2391"/>
                      <a:pt x="3202" y="2393"/>
                    </a:cubicBezTo>
                    <a:cubicBezTo>
                      <a:pt x="3236" y="2426"/>
                      <a:pt x="3269" y="2426"/>
                      <a:pt x="3302" y="2459"/>
                    </a:cubicBezTo>
                    <a:cubicBezTo>
                      <a:pt x="3395" y="2524"/>
                      <a:pt x="3493" y="2553"/>
                      <a:pt x="3587" y="2553"/>
                    </a:cubicBezTo>
                    <a:cubicBezTo>
                      <a:pt x="3833" y="2553"/>
                      <a:pt x="4055" y="2358"/>
                      <a:pt x="4103" y="2093"/>
                    </a:cubicBezTo>
                    <a:cubicBezTo>
                      <a:pt x="4303" y="1192"/>
                      <a:pt x="3503" y="425"/>
                      <a:pt x="2735" y="158"/>
                    </a:cubicBezTo>
                    <a:cubicBezTo>
                      <a:pt x="2452" y="54"/>
                      <a:pt x="2158" y="1"/>
                      <a:pt x="1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9" name="Google Shape;369;p32"/>
              <p:cNvSpPr/>
              <p:nvPr/>
            </p:nvSpPr>
            <p:spPr>
              <a:xfrm flipH="1">
                <a:off x="8877738" y="1427550"/>
                <a:ext cx="208525" cy="207950"/>
              </a:xfrm>
              <a:custGeom>
                <a:avLst/>
                <a:gdLst/>
                <a:ahLst/>
                <a:cxnLst/>
                <a:rect l="l" t="t" r="r" b="b"/>
                <a:pathLst>
                  <a:path w="8341" h="8318" extrusionOk="0">
                    <a:moveTo>
                      <a:pt x="4294" y="1"/>
                    </a:moveTo>
                    <a:cubicBezTo>
                      <a:pt x="3664" y="1"/>
                      <a:pt x="3036" y="136"/>
                      <a:pt x="2436" y="406"/>
                    </a:cubicBezTo>
                    <a:cubicBezTo>
                      <a:pt x="2136" y="573"/>
                      <a:pt x="1836" y="773"/>
                      <a:pt x="1535" y="973"/>
                    </a:cubicBezTo>
                    <a:cubicBezTo>
                      <a:pt x="968" y="1440"/>
                      <a:pt x="568" y="2007"/>
                      <a:pt x="301" y="2708"/>
                    </a:cubicBezTo>
                    <a:lnTo>
                      <a:pt x="301" y="2774"/>
                    </a:lnTo>
                    <a:cubicBezTo>
                      <a:pt x="68" y="3308"/>
                      <a:pt x="1" y="3842"/>
                      <a:pt x="68" y="4409"/>
                    </a:cubicBezTo>
                    <a:cubicBezTo>
                      <a:pt x="68" y="4943"/>
                      <a:pt x="168" y="5443"/>
                      <a:pt x="435" y="5943"/>
                    </a:cubicBezTo>
                    <a:cubicBezTo>
                      <a:pt x="635" y="6444"/>
                      <a:pt x="935" y="6844"/>
                      <a:pt x="1369" y="7178"/>
                    </a:cubicBezTo>
                    <a:cubicBezTo>
                      <a:pt x="1736" y="7611"/>
                      <a:pt x="2203" y="7878"/>
                      <a:pt x="2736" y="8078"/>
                    </a:cubicBezTo>
                    <a:cubicBezTo>
                      <a:pt x="3103" y="8145"/>
                      <a:pt x="3470" y="8212"/>
                      <a:pt x="3837" y="8312"/>
                    </a:cubicBezTo>
                    <a:cubicBezTo>
                      <a:pt x="3921" y="8316"/>
                      <a:pt x="4005" y="8318"/>
                      <a:pt x="4088" y="8318"/>
                    </a:cubicBezTo>
                    <a:cubicBezTo>
                      <a:pt x="4705" y="8318"/>
                      <a:pt x="5318" y="8205"/>
                      <a:pt x="5905" y="7911"/>
                    </a:cubicBezTo>
                    <a:cubicBezTo>
                      <a:pt x="6205" y="7745"/>
                      <a:pt x="6506" y="7545"/>
                      <a:pt x="6806" y="7378"/>
                    </a:cubicBezTo>
                    <a:cubicBezTo>
                      <a:pt x="7373" y="6877"/>
                      <a:pt x="7773" y="6310"/>
                      <a:pt x="8040" y="5610"/>
                    </a:cubicBezTo>
                    <a:lnTo>
                      <a:pt x="8073" y="5543"/>
                    </a:lnTo>
                    <a:cubicBezTo>
                      <a:pt x="8274" y="5009"/>
                      <a:pt x="8340" y="4476"/>
                      <a:pt x="8274" y="3942"/>
                    </a:cubicBezTo>
                    <a:cubicBezTo>
                      <a:pt x="8274" y="3375"/>
                      <a:pt x="8173" y="2875"/>
                      <a:pt x="7907" y="2374"/>
                    </a:cubicBezTo>
                    <a:cubicBezTo>
                      <a:pt x="7706" y="1874"/>
                      <a:pt x="7406" y="1474"/>
                      <a:pt x="6973" y="1140"/>
                    </a:cubicBezTo>
                    <a:cubicBezTo>
                      <a:pt x="6606" y="740"/>
                      <a:pt x="6139" y="439"/>
                      <a:pt x="5605" y="273"/>
                    </a:cubicBezTo>
                    <a:cubicBezTo>
                      <a:pt x="5238" y="173"/>
                      <a:pt x="4871" y="106"/>
                      <a:pt x="4504" y="6"/>
                    </a:cubicBezTo>
                    <a:cubicBezTo>
                      <a:pt x="4434" y="2"/>
                      <a:pt x="4364" y="1"/>
                      <a:pt x="4294" y="1"/>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0" name="Google Shape;370;p32"/>
              <p:cNvSpPr/>
              <p:nvPr/>
            </p:nvSpPr>
            <p:spPr>
              <a:xfrm flipH="1">
                <a:off x="8914438" y="1477125"/>
                <a:ext cx="121775" cy="98725"/>
              </a:xfrm>
              <a:custGeom>
                <a:avLst/>
                <a:gdLst/>
                <a:ahLst/>
                <a:cxnLst/>
                <a:rect l="l" t="t" r="r" b="b"/>
                <a:pathLst>
                  <a:path w="4871" h="3949" extrusionOk="0">
                    <a:moveTo>
                      <a:pt x="2207" y="1077"/>
                    </a:moveTo>
                    <a:cubicBezTo>
                      <a:pt x="2213" y="1077"/>
                      <a:pt x="2213" y="1081"/>
                      <a:pt x="2202" y="1092"/>
                    </a:cubicBezTo>
                    <a:cubicBezTo>
                      <a:pt x="2179" y="1092"/>
                      <a:pt x="2176" y="1088"/>
                      <a:pt x="2182" y="1082"/>
                    </a:cubicBezTo>
                    <a:lnTo>
                      <a:pt x="2182" y="1082"/>
                    </a:lnTo>
                    <a:cubicBezTo>
                      <a:pt x="2192" y="1079"/>
                      <a:pt x="2202" y="1077"/>
                      <a:pt x="2207" y="1077"/>
                    </a:cubicBezTo>
                    <a:close/>
                    <a:moveTo>
                      <a:pt x="1865" y="1975"/>
                    </a:moveTo>
                    <a:cubicBezTo>
                      <a:pt x="1853" y="2031"/>
                      <a:pt x="1861" y="2060"/>
                      <a:pt x="1868" y="2067"/>
                    </a:cubicBezTo>
                    <a:lnTo>
                      <a:pt x="1868" y="2067"/>
                    </a:lnTo>
                    <a:cubicBezTo>
                      <a:pt x="1868" y="2055"/>
                      <a:pt x="1868" y="2040"/>
                      <a:pt x="1868" y="2026"/>
                    </a:cubicBezTo>
                    <a:cubicBezTo>
                      <a:pt x="1868" y="2010"/>
                      <a:pt x="1868" y="1994"/>
                      <a:pt x="1865" y="1975"/>
                    </a:cubicBezTo>
                    <a:close/>
                    <a:moveTo>
                      <a:pt x="2464" y="0"/>
                    </a:moveTo>
                    <a:cubicBezTo>
                      <a:pt x="1914" y="0"/>
                      <a:pt x="1364" y="205"/>
                      <a:pt x="1068" y="691"/>
                    </a:cubicBezTo>
                    <a:cubicBezTo>
                      <a:pt x="868" y="1025"/>
                      <a:pt x="1068" y="1459"/>
                      <a:pt x="1468" y="1492"/>
                    </a:cubicBezTo>
                    <a:cubicBezTo>
                      <a:pt x="1468" y="1492"/>
                      <a:pt x="1469" y="1492"/>
                      <a:pt x="1469" y="1493"/>
                    </a:cubicBezTo>
                    <a:lnTo>
                      <a:pt x="1469" y="1493"/>
                    </a:lnTo>
                    <a:cubicBezTo>
                      <a:pt x="1485" y="1508"/>
                      <a:pt x="1500" y="1516"/>
                      <a:pt x="1505" y="1517"/>
                    </a:cubicBezTo>
                    <a:lnTo>
                      <a:pt x="1505" y="1517"/>
                    </a:lnTo>
                    <a:cubicBezTo>
                      <a:pt x="1513" y="1520"/>
                      <a:pt x="1520" y="1522"/>
                      <a:pt x="1527" y="1523"/>
                    </a:cubicBezTo>
                    <a:lnTo>
                      <a:pt x="1527" y="1523"/>
                    </a:lnTo>
                    <a:cubicBezTo>
                      <a:pt x="1539" y="1535"/>
                      <a:pt x="1582" y="1559"/>
                      <a:pt x="1602" y="1559"/>
                    </a:cubicBezTo>
                    <a:cubicBezTo>
                      <a:pt x="1602" y="1584"/>
                      <a:pt x="1679" y="1648"/>
                      <a:pt x="1686" y="1648"/>
                    </a:cubicBezTo>
                    <a:cubicBezTo>
                      <a:pt x="1689" y="1648"/>
                      <a:pt x="1684" y="1641"/>
                      <a:pt x="1668" y="1625"/>
                    </a:cubicBezTo>
                    <a:lnTo>
                      <a:pt x="1668" y="1625"/>
                    </a:lnTo>
                    <a:cubicBezTo>
                      <a:pt x="1702" y="1659"/>
                      <a:pt x="1735" y="1692"/>
                      <a:pt x="1768" y="1759"/>
                    </a:cubicBezTo>
                    <a:cubicBezTo>
                      <a:pt x="1802" y="1792"/>
                      <a:pt x="1802" y="1826"/>
                      <a:pt x="1835" y="1859"/>
                    </a:cubicBezTo>
                    <a:cubicBezTo>
                      <a:pt x="1835" y="1859"/>
                      <a:pt x="1847" y="1907"/>
                      <a:pt x="1849" y="1924"/>
                    </a:cubicBezTo>
                    <a:lnTo>
                      <a:pt x="1849" y="1924"/>
                    </a:lnTo>
                    <a:cubicBezTo>
                      <a:pt x="1846" y="1914"/>
                      <a:pt x="1841" y="1904"/>
                      <a:pt x="1835" y="1892"/>
                    </a:cubicBezTo>
                    <a:lnTo>
                      <a:pt x="1835" y="1892"/>
                    </a:lnTo>
                    <a:cubicBezTo>
                      <a:pt x="1844" y="1920"/>
                      <a:pt x="1848" y="1929"/>
                      <a:pt x="1849" y="1929"/>
                    </a:cubicBezTo>
                    <a:cubicBezTo>
                      <a:pt x="1850" y="1929"/>
                      <a:pt x="1850" y="1927"/>
                      <a:pt x="1849" y="1924"/>
                    </a:cubicBezTo>
                    <a:lnTo>
                      <a:pt x="1849" y="1924"/>
                    </a:lnTo>
                    <a:cubicBezTo>
                      <a:pt x="1858" y="1944"/>
                      <a:pt x="1862" y="1960"/>
                      <a:pt x="1865" y="1975"/>
                    </a:cubicBezTo>
                    <a:lnTo>
                      <a:pt x="1865" y="1975"/>
                    </a:lnTo>
                    <a:cubicBezTo>
                      <a:pt x="1866" y="1970"/>
                      <a:pt x="1867" y="1964"/>
                      <a:pt x="1868" y="1959"/>
                    </a:cubicBezTo>
                    <a:lnTo>
                      <a:pt x="1868" y="1959"/>
                    </a:lnTo>
                    <a:cubicBezTo>
                      <a:pt x="1868" y="1976"/>
                      <a:pt x="1868" y="2001"/>
                      <a:pt x="1868" y="2026"/>
                    </a:cubicBezTo>
                    <a:cubicBezTo>
                      <a:pt x="1882" y="2053"/>
                      <a:pt x="1879" y="2070"/>
                      <a:pt x="1873" y="2070"/>
                    </a:cubicBezTo>
                    <a:cubicBezTo>
                      <a:pt x="1871" y="2070"/>
                      <a:pt x="1870" y="2069"/>
                      <a:pt x="1868" y="2067"/>
                    </a:cubicBezTo>
                    <a:lnTo>
                      <a:pt x="1868" y="2067"/>
                    </a:lnTo>
                    <a:cubicBezTo>
                      <a:pt x="1868" y="2077"/>
                      <a:pt x="1868" y="2085"/>
                      <a:pt x="1868" y="2092"/>
                    </a:cubicBezTo>
                    <a:cubicBezTo>
                      <a:pt x="1868" y="2124"/>
                      <a:pt x="1839" y="2184"/>
                      <a:pt x="1863" y="2219"/>
                    </a:cubicBezTo>
                    <a:lnTo>
                      <a:pt x="1863" y="2219"/>
                    </a:lnTo>
                    <a:cubicBezTo>
                      <a:pt x="1853" y="2243"/>
                      <a:pt x="1835" y="2268"/>
                      <a:pt x="1835" y="2293"/>
                    </a:cubicBezTo>
                    <a:cubicBezTo>
                      <a:pt x="1835" y="2326"/>
                      <a:pt x="1802" y="2393"/>
                      <a:pt x="1768" y="2459"/>
                    </a:cubicBezTo>
                    <a:cubicBezTo>
                      <a:pt x="1768" y="2459"/>
                      <a:pt x="1735" y="2526"/>
                      <a:pt x="1735" y="2526"/>
                    </a:cubicBezTo>
                    <a:cubicBezTo>
                      <a:pt x="1702" y="2559"/>
                      <a:pt x="1668" y="2626"/>
                      <a:pt x="1635" y="2659"/>
                    </a:cubicBezTo>
                    <a:cubicBezTo>
                      <a:pt x="1635" y="2659"/>
                      <a:pt x="1635" y="2659"/>
                      <a:pt x="1635" y="2659"/>
                    </a:cubicBezTo>
                    <a:lnTo>
                      <a:pt x="1635" y="2659"/>
                    </a:lnTo>
                    <a:cubicBezTo>
                      <a:pt x="1621" y="2681"/>
                      <a:pt x="1613" y="2694"/>
                      <a:pt x="1609" y="2702"/>
                    </a:cubicBezTo>
                    <a:lnTo>
                      <a:pt x="1609" y="2702"/>
                    </a:lnTo>
                    <a:cubicBezTo>
                      <a:pt x="1590" y="2721"/>
                      <a:pt x="1568" y="2740"/>
                      <a:pt x="1568" y="2760"/>
                    </a:cubicBezTo>
                    <a:cubicBezTo>
                      <a:pt x="1535" y="2760"/>
                      <a:pt x="1501" y="2793"/>
                      <a:pt x="1468" y="2793"/>
                    </a:cubicBezTo>
                    <a:cubicBezTo>
                      <a:pt x="1460" y="2801"/>
                      <a:pt x="1456" y="2806"/>
                      <a:pt x="1454" y="2810"/>
                    </a:cubicBezTo>
                    <a:lnTo>
                      <a:pt x="1454" y="2810"/>
                    </a:lnTo>
                    <a:cubicBezTo>
                      <a:pt x="1379" y="2837"/>
                      <a:pt x="1323" y="2865"/>
                      <a:pt x="1268" y="2893"/>
                    </a:cubicBezTo>
                    <a:cubicBezTo>
                      <a:pt x="1312" y="2882"/>
                      <a:pt x="1331" y="2878"/>
                      <a:pt x="1335" y="2878"/>
                    </a:cubicBezTo>
                    <a:lnTo>
                      <a:pt x="1335" y="2878"/>
                    </a:lnTo>
                    <a:cubicBezTo>
                      <a:pt x="1342" y="2878"/>
                      <a:pt x="1290" y="2893"/>
                      <a:pt x="1268" y="2893"/>
                    </a:cubicBezTo>
                    <a:cubicBezTo>
                      <a:pt x="1235" y="2893"/>
                      <a:pt x="1201" y="2926"/>
                      <a:pt x="1168" y="2926"/>
                    </a:cubicBezTo>
                    <a:lnTo>
                      <a:pt x="834" y="2926"/>
                    </a:lnTo>
                    <a:cubicBezTo>
                      <a:pt x="812" y="2926"/>
                      <a:pt x="733" y="2898"/>
                      <a:pt x="709" y="2887"/>
                    </a:cubicBezTo>
                    <a:lnTo>
                      <a:pt x="709" y="2887"/>
                    </a:lnTo>
                    <a:cubicBezTo>
                      <a:pt x="718" y="2889"/>
                      <a:pt x="726" y="2891"/>
                      <a:pt x="734" y="2893"/>
                    </a:cubicBezTo>
                    <a:cubicBezTo>
                      <a:pt x="714" y="2886"/>
                      <a:pt x="705" y="2884"/>
                      <a:pt x="703" y="2884"/>
                    </a:cubicBezTo>
                    <a:lnTo>
                      <a:pt x="703" y="2884"/>
                    </a:lnTo>
                    <a:cubicBezTo>
                      <a:pt x="702" y="2884"/>
                      <a:pt x="704" y="2885"/>
                      <a:pt x="709" y="2887"/>
                    </a:cubicBezTo>
                    <a:lnTo>
                      <a:pt x="709" y="2887"/>
                    </a:lnTo>
                    <a:cubicBezTo>
                      <a:pt x="664" y="2878"/>
                      <a:pt x="618" y="2873"/>
                      <a:pt x="572" y="2873"/>
                    </a:cubicBezTo>
                    <a:cubicBezTo>
                      <a:pt x="355" y="2873"/>
                      <a:pt x="147" y="2980"/>
                      <a:pt x="67" y="3193"/>
                    </a:cubicBezTo>
                    <a:cubicBezTo>
                      <a:pt x="0" y="3460"/>
                      <a:pt x="100" y="3794"/>
                      <a:pt x="401" y="3860"/>
                    </a:cubicBezTo>
                    <a:cubicBezTo>
                      <a:pt x="633" y="3914"/>
                      <a:pt x="865" y="3948"/>
                      <a:pt x="1097" y="3948"/>
                    </a:cubicBezTo>
                    <a:cubicBezTo>
                      <a:pt x="1299" y="3948"/>
                      <a:pt x="1500" y="3922"/>
                      <a:pt x="1702" y="3860"/>
                    </a:cubicBezTo>
                    <a:cubicBezTo>
                      <a:pt x="2002" y="3727"/>
                      <a:pt x="2302" y="3527"/>
                      <a:pt x="2502" y="3260"/>
                    </a:cubicBezTo>
                    <a:cubicBezTo>
                      <a:pt x="2802" y="2860"/>
                      <a:pt x="3003" y="2226"/>
                      <a:pt x="2869" y="1725"/>
                    </a:cubicBezTo>
                    <a:cubicBezTo>
                      <a:pt x="2791" y="1477"/>
                      <a:pt x="2671" y="1250"/>
                      <a:pt x="2515" y="1058"/>
                    </a:cubicBezTo>
                    <a:lnTo>
                      <a:pt x="2669" y="1058"/>
                    </a:lnTo>
                    <a:cubicBezTo>
                      <a:pt x="2702" y="1058"/>
                      <a:pt x="2736" y="1092"/>
                      <a:pt x="2769" y="1092"/>
                    </a:cubicBezTo>
                    <a:cubicBezTo>
                      <a:pt x="2786" y="1092"/>
                      <a:pt x="2788" y="1090"/>
                      <a:pt x="2783" y="1087"/>
                    </a:cubicBezTo>
                    <a:lnTo>
                      <a:pt x="2783" y="1087"/>
                    </a:lnTo>
                    <a:cubicBezTo>
                      <a:pt x="2789" y="1088"/>
                      <a:pt x="2795" y="1090"/>
                      <a:pt x="2802" y="1092"/>
                    </a:cubicBezTo>
                    <a:cubicBezTo>
                      <a:pt x="2869" y="1125"/>
                      <a:pt x="2936" y="1125"/>
                      <a:pt x="2969" y="1158"/>
                    </a:cubicBezTo>
                    <a:cubicBezTo>
                      <a:pt x="3236" y="1258"/>
                      <a:pt x="3470" y="1425"/>
                      <a:pt x="3670" y="1692"/>
                    </a:cubicBezTo>
                    <a:cubicBezTo>
                      <a:pt x="3670" y="1759"/>
                      <a:pt x="3703" y="1792"/>
                      <a:pt x="3703" y="1826"/>
                    </a:cubicBezTo>
                    <a:cubicBezTo>
                      <a:pt x="3727" y="1849"/>
                      <a:pt x="3734" y="1873"/>
                      <a:pt x="3736" y="1873"/>
                    </a:cubicBezTo>
                    <a:cubicBezTo>
                      <a:pt x="3736" y="1873"/>
                      <a:pt x="3736" y="1869"/>
                      <a:pt x="3736" y="1859"/>
                    </a:cubicBezTo>
                    <a:cubicBezTo>
                      <a:pt x="3736" y="1892"/>
                      <a:pt x="3736" y="1926"/>
                      <a:pt x="3770" y="1959"/>
                    </a:cubicBezTo>
                    <a:cubicBezTo>
                      <a:pt x="3770" y="1992"/>
                      <a:pt x="3770" y="2026"/>
                      <a:pt x="3770" y="2059"/>
                    </a:cubicBezTo>
                    <a:lnTo>
                      <a:pt x="3770" y="2126"/>
                    </a:lnTo>
                    <a:cubicBezTo>
                      <a:pt x="3770" y="2159"/>
                      <a:pt x="3770" y="2192"/>
                      <a:pt x="3770" y="2226"/>
                    </a:cubicBezTo>
                    <a:cubicBezTo>
                      <a:pt x="3768" y="2233"/>
                      <a:pt x="3766" y="2239"/>
                      <a:pt x="3765" y="2245"/>
                    </a:cubicBezTo>
                    <a:lnTo>
                      <a:pt x="3765" y="2245"/>
                    </a:lnTo>
                    <a:cubicBezTo>
                      <a:pt x="3762" y="2246"/>
                      <a:pt x="3753" y="2259"/>
                      <a:pt x="3736" y="2293"/>
                    </a:cubicBezTo>
                    <a:cubicBezTo>
                      <a:pt x="3670" y="2526"/>
                      <a:pt x="3770" y="2860"/>
                      <a:pt x="4070" y="2960"/>
                    </a:cubicBezTo>
                    <a:cubicBezTo>
                      <a:pt x="4116" y="2973"/>
                      <a:pt x="4165" y="2979"/>
                      <a:pt x="4216" y="2979"/>
                    </a:cubicBezTo>
                    <a:cubicBezTo>
                      <a:pt x="4424" y="2979"/>
                      <a:pt x="4650" y="2867"/>
                      <a:pt x="4704" y="2626"/>
                    </a:cubicBezTo>
                    <a:lnTo>
                      <a:pt x="4737" y="2626"/>
                    </a:lnTo>
                    <a:cubicBezTo>
                      <a:pt x="4871" y="2126"/>
                      <a:pt x="4837" y="1625"/>
                      <a:pt x="4570" y="1192"/>
                    </a:cubicBezTo>
                    <a:cubicBezTo>
                      <a:pt x="4303" y="725"/>
                      <a:pt x="3870" y="391"/>
                      <a:pt x="3369" y="191"/>
                    </a:cubicBezTo>
                    <a:cubicBezTo>
                      <a:pt x="3101" y="69"/>
                      <a:pt x="2783" y="0"/>
                      <a:pt x="2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1" name="Google Shape;371;p32"/>
              <p:cNvSpPr/>
              <p:nvPr/>
            </p:nvSpPr>
            <p:spPr>
              <a:xfrm flipH="1">
                <a:off x="8875238" y="850600"/>
                <a:ext cx="712200" cy="516225"/>
              </a:xfrm>
              <a:custGeom>
                <a:avLst/>
                <a:gdLst/>
                <a:ahLst/>
                <a:cxnLst/>
                <a:rect l="l" t="t" r="r" b="b"/>
                <a:pathLst>
                  <a:path w="28488" h="20649" extrusionOk="0">
                    <a:moveTo>
                      <a:pt x="14844" y="1"/>
                    </a:moveTo>
                    <a:lnTo>
                      <a:pt x="9107" y="868"/>
                    </a:lnTo>
                    <a:lnTo>
                      <a:pt x="5004" y="3436"/>
                    </a:lnTo>
                    <a:lnTo>
                      <a:pt x="2169" y="7006"/>
                    </a:lnTo>
                    <a:lnTo>
                      <a:pt x="0" y="10975"/>
                    </a:lnTo>
                    <a:cubicBezTo>
                      <a:pt x="1635" y="11209"/>
                      <a:pt x="3203" y="11509"/>
                      <a:pt x="4804" y="11842"/>
                    </a:cubicBezTo>
                    <a:cubicBezTo>
                      <a:pt x="4804" y="11742"/>
                      <a:pt x="4837" y="11676"/>
                      <a:pt x="4870" y="11576"/>
                    </a:cubicBezTo>
                    <a:cubicBezTo>
                      <a:pt x="5004" y="11209"/>
                      <a:pt x="5271" y="10875"/>
                      <a:pt x="5571" y="10675"/>
                    </a:cubicBezTo>
                    <a:cubicBezTo>
                      <a:pt x="5704" y="10575"/>
                      <a:pt x="5838" y="10508"/>
                      <a:pt x="5971" y="10441"/>
                    </a:cubicBezTo>
                    <a:cubicBezTo>
                      <a:pt x="6071" y="10408"/>
                      <a:pt x="6138" y="10375"/>
                      <a:pt x="6138" y="10375"/>
                    </a:cubicBezTo>
                    <a:cubicBezTo>
                      <a:pt x="6138" y="10375"/>
                      <a:pt x="6205" y="10441"/>
                      <a:pt x="6238" y="10542"/>
                    </a:cubicBezTo>
                    <a:cubicBezTo>
                      <a:pt x="6305" y="10675"/>
                      <a:pt x="6372" y="10808"/>
                      <a:pt x="6405" y="11009"/>
                    </a:cubicBezTo>
                    <a:cubicBezTo>
                      <a:pt x="6505" y="11342"/>
                      <a:pt x="6472" y="11742"/>
                      <a:pt x="6338" y="12109"/>
                    </a:cubicBezTo>
                    <a:cubicBezTo>
                      <a:pt x="6338" y="12143"/>
                      <a:pt x="6305" y="12176"/>
                      <a:pt x="6305" y="12176"/>
                    </a:cubicBezTo>
                    <a:cubicBezTo>
                      <a:pt x="10274" y="13110"/>
                      <a:pt x="14144" y="14411"/>
                      <a:pt x="17880" y="16012"/>
                    </a:cubicBezTo>
                    <a:cubicBezTo>
                      <a:pt x="17980" y="15545"/>
                      <a:pt x="18080" y="15078"/>
                      <a:pt x="18247" y="14611"/>
                    </a:cubicBezTo>
                    <a:cubicBezTo>
                      <a:pt x="18547" y="13610"/>
                      <a:pt x="19014" y="12610"/>
                      <a:pt x="19414" y="11909"/>
                    </a:cubicBezTo>
                    <a:cubicBezTo>
                      <a:pt x="19614" y="11542"/>
                      <a:pt x="19814" y="11242"/>
                      <a:pt x="19981" y="11042"/>
                    </a:cubicBezTo>
                    <a:cubicBezTo>
                      <a:pt x="20115" y="10842"/>
                      <a:pt x="20215" y="10742"/>
                      <a:pt x="20215" y="10742"/>
                    </a:cubicBezTo>
                    <a:cubicBezTo>
                      <a:pt x="20215" y="10742"/>
                      <a:pt x="20248" y="10875"/>
                      <a:pt x="20281" y="11142"/>
                    </a:cubicBezTo>
                    <a:cubicBezTo>
                      <a:pt x="20281" y="11375"/>
                      <a:pt x="20315" y="11742"/>
                      <a:pt x="20281" y="12143"/>
                    </a:cubicBezTo>
                    <a:cubicBezTo>
                      <a:pt x="20248" y="12977"/>
                      <a:pt x="20048" y="14077"/>
                      <a:pt x="19714" y="15078"/>
                    </a:cubicBezTo>
                    <a:cubicBezTo>
                      <a:pt x="19581" y="15612"/>
                      <a:pt x="19381" y="16112"/>
                      <a:pt x="19147" y="16579"/>
                    </a:cubicBezTo>
                    <a:cubicBezTo>
                      <a:pt x="21816" y="17780"/>
                      <a:pt x="24384" y="19148"/>
                      <a:pt x="26886" y="20649"/>
                    </a:cubicBezTo>
                    <a:lnTo>
                      <a:pt x="28487" y="14911"/>
                    </a:lnTo>
                    <a:lnTo>
                      <a:pt x="27520" y="9774"/>
                    </a:lnTo>
                    <a:lnTo>
                      <a:pt x="24251" y="4804"/>
                    </a:lnTo>
                    <a:lnTo>
                      <a:pt x="19748" y="1201"/>
                    </a:lnTo>
                    <a:lnTo>
                      <a:pt x="14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2" name="Google Shape;372;p32"/>
              <p:cNvSpPr/>
              <p:nvPr/>
            </p:nvSpPr>
            <p:spPr>
              <a:xfrm flipH="1">
                <a:off x="9207138" y="1830675"/>
                <a:ext cx="119275" cy="109075"/>
              </a:xfrm>
              <a:custGeom>
                <a:avLst/>
                <a:gdLst/>
                <a:ahLst/>
                <a:cxnLst/>
                <a:rect l="l" t="t" r="r" b="b"/>
                <a:pathLst>
                  <a:path w="4771" h="4363" extrusionOk="0">
                    <a:moveTo>
                      <a:pt x="467" y="1"/>
                    </a:moveTo>
                    <a:cubicBezTo>
                      <a:pt x="434" y="1"/>
                      <a:pt x="400" y="9"/>
                      <a:pt x="367" y="26"/>
                    </a:cubicBezTo>
                    <a:cubicBezTo>
                      <a:pt x="300" y="26"/>
                      <a:pt x="300" y="26"/>
                      <a:pt x="267" y="59"/>
                    </a:cubicBezTo>
                    <a:lnTo>
                      <a:pt x="234" y="59"/>
                    </a:lnTo>
                    <a:lnTo>
                      <a:pt x="100" y="192"/>
                    </a:lnTo>
                    <a:cubicBezTo>
                      <a:pt x="100" y="192"/>
                      <a:pt x="100" y="192"/>
                      <a:pt x="67" y="226"/>
                    </a:cubicBezTo>
                    <a:cubicBezTo>
                      <a:pt x="67" y="226"/>
                      <a:pt x="67" y="259"/>
                      <a:pt x="33" y="326"/>
                    </a:cubicBezTo>
                    <a:cubicBezTo>
                      <a:pt x="0" y="393"/>
                      <a:pt x="0" y="493"/>
                      <a:pt x="33" y="559"/>
                    </a:cubicBezTo>
                    <a:cubicBezTo>
                      <a:pt x="67" y="693"/>
                      <a:pt x="167" y="893"/>
                      <a:pt x="267" y="1126"/>
                    </a:cubicBezTo>
                    <a:cubicBezTo>
                      <a:pt x="400" y="1327"/>
                      <a:pt x="567" y="1593"/>
                      <a:pt x="734" y="1860"/>
                    </a:cubicBezTo>
                    <a:cubicBezTo>
                      <a:pt x="867" y="1994"/>
                      <a:pt x="967" y="2127"/>
                      <a:pt x="1068" y="2227"/>
                    </a:cubicBezTo>
                    <a:cubicBezTo>
                      <a:pt x="1168" y="2361"/>
                      <a:pt x="1301" y="2494"/>
                      <a:pt x="1401" y="2628"/>
                    </a:cubicBezTo>
                    <a:cubicBezTo>
                      <a:pt x="1668" y="2894"/>
                      <a:pt x="1935" y="3128"/>
                      <a:pt x="2168" y="3328"/>
                    </a:cubicBezTo>
                    <a:cubicBezTo>
                      <a:pt x="2302" y="3428"/>
                      <a:pt x="2435" y="3528"/>
                      <a:pt x="2535" y="3628"/>
                    </a:cubicBezTo>
                    <a:cubicBezTo>
                      <a:pt x="2669" y="3728"/>
                      <a:pt x="2802" y="3828"/>
                      <a:pt x="2902" y="3895"/>
                    </a:cubicBezTo>
                    <a:cubicBezTo>
                      <a:pt x="3336" y="4195"/>
                      <a:pt x="3669" y="4362"/>
                      <a:pt x="3669" y="4362"/>
                    </a:cubicBezTo>
                    <a:cubicBezTo>
                      <a:pt x="4036" y="3762"/>
                      <a:pt x="4403" y="3128"/>
                      <a:pt x="4737" y="2494"/>
                    </a:cubicBezTo>
                    <a:lnTo>
                      <a:pt x="4770" y="2494"/>
                    </a:lnTo>
                    <a:cubicBezTo>
                      <a:pt x="4770" y="2494"/>
                      <a:pt x="4670" y="2461"/>
                      <a:pt x="4570" y="2361"/>
                    </a:cubicBezTo>
                    <a:cubicBezTo>
                      <a:pt x="4437" y="2294"/>
                      <a:pt x="4270" y="2194"/>
                      <a:pt x="4036" y="2060"/>
                    </a:cubicBezTo>
                    <a:cubicBezTo>
                      <a:pt x="3936" y="1994"/>
                      <a:pt x="3836" y="1927"/>
                      <a:pt x="3703" y="1860"/>
                    </a:cubicBezTo>
                    <a:cubicBezTo>
                      <a:pt x="3603" y="1760"/>
                      <a:pt x="3469" y="1694"/>
                      <a:pt x="3336" y="1627"/>
                    </a:cubicBezTo>
                    <a:cubicBezTo>
                      <a:pt x="3069" y="1460"/>
                      <a:pt x="2802" y="1293"/>
                      <a:pt x="2535" y="1160"/>
                    </a:cubicBezTo>
                    <a:cubicBezTo>
                      <a:pt x="2402" y="1060"/>
                      <a:pt x="2268" y="993"/>
                      <a:pt x="2135" y="893"/>
                    </a:cubicBezTo>
                    <a:cubicBezTo>
                      <a:pt x="2002" y="826"/>
                      <a:pt x="1868" y="760"/>
                      <a:pt x="1768" y="659"/>
                    </a:cubicBezTo>
                    <a:cubicBezTo>
                      <a:pt x="1501" y="526"/>
                      <a:pt x="1268" y="393"/>
                      <a:pt x="1068" y="293"/>
                    </a:cubicBezTo>
                    <a:cubicBezTo>
                      <a:pt x="867" y="159"/>
                      <a:pt x="701" y="92"/>
                      <a:pt x="567" y="26"/>
                    </a:cubicBezTo>
                    <a:cubicBezTo>
                      <a:pt x="534" y="9"/>
                      <a:pt x="500" y="1"/>
                      <a:pt x="467" y="1"/>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3" name="Google Shape;373;p32"/>
              <p:cNvSpPr/>
              <p:nvPr/>
            </p:nvSpPr>
            <p:spPr>
              <a:xfrm flipH="1">
                <a:off x="9227988" y="1863000"/>
                <a:ext cx="156800" cy="116775"/>
              </a:xfrm>
              <a:custGeom>
                <a:avLst/>
                <a:gdLst/>
                <a:ahLst/>
                <a:cxnLst/>
                <a:rect l="l" t="t" r="r" b="b"/>
                <a:pathLst>
                  <a:path w="6272" h="4671" extrusionOk="0">
                    <a:moveTo>
                      <a:pt x="300" y="0"/>
                    </a:moveTo>
                    <a:cubicBezTo>
                      <a:pt x="267" y="0"/>
                      <a:pt x="234" y="0"/>
                      <a:pt x="200" y="34"/>
                    </a:cubicBezTo>
                    <a:lnTo>
                      <a:pt x="167" y="34"/>
                    </a:lnTo>
                    <a:lnTo>
                      <a:pt x="33" y="134"/>
                    </a:lnTo>
                    <a:lnTo>
                      <a:pt x="33" y="167"/>
                    </a:lnTo>
                    <a:cubicBezTo>
                      <a:pt x="33" y="200"/>
                      <a:pt x="33" y="234"/>
                      <a:pt x="0" y="267"/>
                    </a:cubicBezTo>
                    <a:cubicBezTo>
                      <a:pt x="0" y="367"/>
                      <a:pt x="0" y="467"/>
                      <a:pt x="67" y="534"/>
                    </a:cubicBezTo>
                    <a:cubicBezTo>
                      <a:pt x="167" y="701"/>
                      <a:pt x="334" y="934"/>
                      <a:pt x="534" y="1234"/>
                    </a:cubicBezTo>
                    <a:cubicBezTo>
                      <a:pt x="634" y="1368"/>
                      <a:pt x="767" y="1501"/>
                      <a:pt x="867" y="1635"/>
                    </a:cubicBezTo>
                    <a:cubicBezTo>
                      <a:pt x="1001" y="1802"/>
                      <a:pt x="1168" y="1935"/>
                      <a:pt x="1301" y="2102"/>
                    </a:cubicBezTo>
                    <a:cubicBezTo>
                      <a:pt x="1468" y="2235"/>
                      <a:pt x="1635" y="2402"/>
                      <a:pt x="1801" y="2535"/>
                    </a:cubicBezTo>
                    <a:cubicBezTo>
                      <a:pt x="2002" y="2669"/>
                      <a:pt x="2168" y="2836"/>
                      <a:pt x="2335" y="2969"/>
                    </a:cubicBezTo>
                    <a:cubicBezTo>
                      <a:pt x="2702" y="3236"/>
                      <a:pt x="3102" y="3469"/>
                      <a:pt x="3469" y="3703"/>
                    </a:cubicBezTo>
                    <a:cubicBezTo>
                      <a:pt x="3669" y="3803"/>
                      <a:pt x="3836" y="3903"/>
                      <a:pt x="4003" y="4003"/>
                    </a:cubicBezTo>
                    <a:cubicBezTo>
                      <a:pt x="4170" y="4103"/>
                      <a:pt x="4337" y="4170"/>
                      <a:pt x="4503" y="4237"/>
                    </a:cubicBezTo>
                    <a:cubicBezTo>
                      <a:pt x="4804" y="4403"/>
                      <a:pt x="5070" y="4504"/>
                      <a:pt x="5271" y="4570"/>
                    </a:cubicBezTo>
                    <a:cubicBezTo>
                      <a:pt x="5437" y="4637"/>
                      <a:pt x="5537" y="4670"/>
                      <a:pt x="5537" y="4670"/>
                    </a:cubicBezTo>
                    <a:lnTo>
                      <a:pt x="6238" y="2836"/>
                    </a:lnTo>
                    <a:lnTo>
                      <a:pt x="6271" y="2836"/>
                    </a:lnTo>
                    <a:cubicBezTo>
                      <a:pt x="6271" y="2836"/>
                      <a:pt x="6171" y="2802"/>
                      <a:pt x="6004" y="2736"/>
                    </a:cubicBezTo>
                    <a:cubicBezTo>
                      <a:pt x="5838" y="2669"/>
                      <a:pt x="5604" y="2569"/>
                      <a:pt x="5304" y="2435"/>
                    </a:cubicBezTo>
                    <a:cubicBezTo>
                      <a:pt x="5170" y="2402"/>
                      <a:pt x="5004" y="2335"/>
                      <a:pt x="4837" y="2269"/>
                    </a:cubicBezTo>
                    <a:cubicBezTo>
                      <a:pt x="4670" y="2168"/>
                      <a:pt x="4503" y="2102"/>
                      <a:pt x="4337" y="2035"/>
                    </a:cubicBezTo>
                    <a:cubicBezTo>
                      <a:pt x="3970" y="1868"/>
                      <a:pt x="3603" y="1701"/>
                      <a:pt x="3236" y="1535"/>
                    </a:cubicBezTo>
                    <a:cubicBezTo>
                      <a:pt x="3036" y="1435"/>
                      <a:pt x="2869" y="1335"/>
                      <a:pt x="2702" y="1234"/>
                    </a:cubicBezTo>
                    <a:cubicBezTo>
                      <a:pt x="2502" y="1168"/>
                      <a:pt x="2335" y="1068"/>
                      <a:pt x="2168" y="968"/>
                    </a:cubicBezTo>
                    <a:cubicBezTo>
                      <a:pt x="2002" y="868"/>
                      <a:pt x="1835" y="767"/>
                      <a:pt x="1668" y="701"/>
                    </a:cubicBezTo>
                    <a:cubicBezTo>
                      <a:pt x="1501" y="601"/>
                      <a:pt x="1368" y="534"/>
                      <a:pt x="1234" y="434"/>
                    </a:cubicBezTo>
                    <a:cubicBezTo>
                      <a:pt x="934" y="300"/>
                      <a:pt x="734" y="134"/>
                      <a:pt x="567" y="34"/>
                    </a:cubicBezTo>
                    <a:cubicBezTo>
                      <a:pt x="467" y="0"/>
                      <a:pt x="400" y="0"/>
                      <a:pt x="300" y="0"/>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4" name="Google Shape;374;p32"/>
              <p:cNvSpPr/>
              <p:nvPr/>
            </p:nvSpPr>
            <p:spPr>
              <a:xfrm flipH="1">
                <a:off x="9246338" y="1906650"/>
                <a:ext cx="175150" cy="115650"/>
              </a:xfrm>
              <a:custGeom>
                <a:avLst/>
                <a:gdLst/>
                <a:ahLst/>
                <a:cxnLst/>
                <a:rect l="l" t="t" r="r" b="b"/>
                <a:pathLst>
                  <a:path w="7006" h="4626" extrusionOk="0">
                    <a:moveTo>
                      <a:pt x="365" y="0"/>
                    </a:moveTo>
                    <a:cubicBezTo>
                      <a:pt x="328" y="0"/>
                      <a:pt x="295" y="8"/>
                      <a:pt x="267" y="22"/>
                    </a:cubicBezTo>
                    <a:lnTo>
                      <a:pt x="167" y="22"/>
                    </a:lnTo>
                    <a:cubicBezTo>
                      <a:pt x="134" y="22"/>
                      <a:pt x="100" y="56"/>
                      <a:pt x="100" y="56"/>
                    </a:cubicBezTo>
                    <a:lnTo>
                      <a:pt x="0" y="156"/>
                    </a:lnTo>
                    <a:cubicBezTo>
                      <a:pt x="0" y="156"/>
                      <a:pt x="0" y="156"/>
                      <a:pt x="0" y="189"/>
                    </a:cubicBezTo>
                    <a:cubicBezTo>
                      <a:pt x="0" y="222"/>
                      <a:pt x="0" y="256"/>
                      <a:pt x="0" y="289"/>
                    </a:cubicBezTo>
                    <a:cubicBezTo>
                      <a:pt x="0" y="389"/>
                      <a:pt x="34" y="489"/>
                      <a:pt x="100" y="589"/>
                    </a:cubicBezTo>
                    <a:cubicBezTo>
                      <a:pt x="234" y="756"/>
                      <a:pt x="434" y="1023"/>
                      <a:pt x="734" y="1290"/>
                    </a:cubicBezTo>
                    <a:cubicBezTo>
                      <a:pt x="1001" y="1590"/>
                      <a:pt x="1335" y="1890"/>
                      <a:pt x="1702" y="2190"/>
                    </a:cubicBezTo>
                    <a:cubicBezTo>
                      <a:pt x="1868" y="2324"/>
                      <a:pt x="2069" y="2457"/>
                      <a:pt x="2269" y="2624"/>
                    </a:cubicBezTo>
                    <a:cubicBezTo>
                      <a:pt x="2469" y="2758"/>
                      <a:pt x="2702" y="2891"/>
                      <a:pt x="2902" y="3024"/>
                    </a:cubicBezTo>
                    <a:cubicBezTo>
                      <a:pt x="3336" y="3291"/>
                      <a:pt x="3736" y="3525"/>
                      <a:pt x="4170" y="3725"/>
                    </a:cubicBezTo>
                    <a:cubicBezTo>
                      <a:pt x="4370" y="3825"/>
                      <a:pt x="4570" y="3925"/>
                      <a:pt x="4737" y="4025"/>
                    </a:cubicBezTo>
                    <a:cubicBezTo>
                      <a:pt x="4937" y="4092"/>
                      <a:pt x="5104" y="4192"/>
                      <a:pt x="5271" y="4259"/>
                    </a:cubicBezTo>
                    <a:cubicBezTo>
                      <a:pt x="5938" y="4525"/>
                      <a:pt x="6372" y="4626"/>
                      <a:pt x="6372" y="4626"/>
                    </a:cubicBezTo>
                    <a:lnTo>
                      <a:pt x="7005" y="2791"/>
                    </a:lnTo>
                    <a:cubicBezTo>
                      <a:pt x="7005" y="2791"/>
                      <a:pt x="6572" y="2624"/>
                      <a:pt x="5971" y="2391"/>
                    </a:cubicBezTo>
                    <a:cubicBezTo>
                      <a:pt x="5805" y="2357"/>
                      <a:pt x="5638" y="2291"/>
                      <a:pt x="5471" y="2224"/>
                    </a:cubicBezTo>
                    <a:cubicBezTo>
                      <a:pt x="5271" y="2157"/>
                      <a:pt x="5104" y="2090"/>
                      <a:pt x="4904" y="2024"/>
                    </a:cubicBezTo>
                    <a:cubicBezTo>
                      <a:pt x="4504" y="1857"/>
                      <a:pt x="4070" y="1690"/>
                      <a:pt x="3670" y="1523"/>
                    </a:cubicBezTo>
                    <a:cubicBezTo>
                      <a:pt x="3436" y="1457"/>
                      <a:pt x="3236" y="1357"/>
                      <a:pt x="3036" y="1256"/>
                    </a:cubicBezTo>
                    <a:cubicBezTo>
                      <a:pt x="2836" y="1156"/>
                      <a:pt x="2602" y="1090"/>
                      <a:pt x="2402" y="990"/>
                    </a:cubicBezTo>
                    <a:cubicBezTo>
                      <a:pt x="2035" y="789"/>
                      <a:pt x="1635" y="623"/>
                      <a:pt x="1335" y="456"/>
                    </a:cubicBezTo>
                    <a:cubicBezTo>
                      <a:pt x="1001" y="289"/>
                      <a:pt x="734" y="156"/>
                      <a:pt x="534" y="56"/>
                    </a:cubicBezTo>
                    <a:cubicBezTo>
                      <a:pt x="476" y="16"/>
                      <a:pt x="417" y="0"/>
                      <a:pt x="365" y="0"/>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5" name="Google Shape;375;p32"/>
              <p:cNvSpPr/>
              <p:nvPr/>
            </p:nvSpPr>
            <p:spPr>
              <a:xfrm flipH="1">
                <a:off x="9263013" y="1990575"/>
                <a:ext cx="129300" cy="75925"/>
              </a:xfrm>
              <a:custGeom>
                <a:avLst/>
                <a:gdLst/>
                <a:ahLst/>
                <a:cxnLst/>
                <a:rect l="l" t="t" r="r" b="b"/>
                <a:pathLst>
                  <a:path w="5172" h="3037" extrusionOk="0">
                    <a:moveTo>
                      <a:pt x="368" y="1"/>
                    </a:moveTo>
                    <a:cubicBezTo>
                      <a:pt x="301" y="1"/>
                      <a:pt x="201" y="34"/>
                      <a:pt x="168" y="68"/>
                    </a:cubicBezTo>
                    <a:cubicBezTo>
                      <a:pt x="134" y="101"/>
                      <a:pt x="101" y="101"/>
                      <a:pt x="68" y="134"/>
                    </a:cubicBezTo>
                    <a:cubicBezTo>
                      <a:pt x="68" y="134"/>
                      <a:pt x="34" y="168"/>
                      <a:pt x="34" y="168"/>
                    </a:cubicBezTo>
                    <a:lnTo>
                      <a:pt x="1" y="301"/>
                    </a:lnTo>
                    <a:lnTo>
                      <a:pt x="1" y="335"/>
                    </a:lnTo>
                    <a:cubicBezTo>
                      <a:pt x="1" y="368"/>
                      <a:pt x="1" y="401"/>
                      <a:pt x="1" y="435"/>
                    </a:cubicBezTo>
                    <a:cubicBezTo>
                      <a:pt x="1" y="501"/>
                      <a:pt x="34" y="601"/>
                      <a:pt x="101" y="668"/>
                    </a:cubicBezTo>
                    <a:cubicBezTo>
                      <a:pt x="234" y="768"/>
                      <a:pt x="401" y="935"/>
                      <a:pt x="601" y="1102"/>
                    </a:cubicBezTo>
                    <a:cubicBezTo>
                      <a:pt x="835" y="1269"/>
                      <a:pt x="1102" y="1435"/>
                      <a:pt x="1369" y="1602"/>
                    </a:cubicBezTo>
                    <a:cubicBezTo>
                      <a:pt x="1502" y="1702"/>
                      <a:pt x="1669" y="1769"/>
                      <a:pt x="1802" y="1869"/>
                    </a:cubicBezTo>
                    <a:cubicBezTo>
                      <a:pt x="1969" y="1936"/>
                      <a:pt x="2102" y="2036"/>
                      <a:pt x="2269" y="2102"/>
                    </a:cubicBezTo>
                    <a:cubicBezTo>
                      <a:pt x="2569" y="2236"/>
                      <a:pt x="2870" y="2369"/>
                      <a:pt x="3136" y="2503"/>
                    </a:cubicBezTo>
                    <a:cubicBezTo>
                      <a:pt x="3403" y="2603"/>
                      <a:pt x="3670" y="2703"/>
                      <a:pt x="3904" y="2803"/>
                    </a:cubicBezTo>
                    <a:cubicBezTo>
                      <a:pt x="4137" y="2870"/>
                      <a:pt x="4304" y="2936"/>
                      <a:pt x="4437" y="2970"/>
                    </a:cubicBezTo>
                    <a:cubicBezTo>
                      <a:pt x="4571" y="3003"/>
                      <a:pt x="4671" y="3036"/>
                      <a:pt x="4671" y="3036"/>
                    </a:cubicBezTo>
                    <a:lnTo>
                      <a:pt x="5171" y="1135"/>
                    </a:lnTo>
                    <a:cubicBezTo>
                      <a:pt x="5171" y="1135"/>
                      <a:pt x="5105" y="1102"/>
                      <a:pt x="5004" y="1068"/>
                    </a:cubicBezTo>
                    <a:cubicBezTo>
                      <a:pt x="4871" y="1035"/>
                      <a:pt x="4671" y="968"/>
                      <a:pt x="4471" y="902"/>
                    </a:cubicBezTo>
                    <a:cubicBezTo>
                      <a:pt x="4337" y="868"/>
                      <a:pt x="4237" y="835"/>
                      <a:pt x="4104" y="802"/>
                    </a:cubicBezTo>
                    <a:cubicBezTo>
                      <a:pt x="3970" y="768"/>
                      <a:pt x="3837" y="735"/>
                      <a:pt x="3670" y="701"/>
                    </a:cubicBezTo>
                    <a:cubicBezTo>
                      <a:pt x="3403" y="601"/>
                      <a:pt x="3070" y="535"/>
                      <a:pt x="2770" y="468"/>
                    </a:cubicBezTo>
                    <a:cubicBezTo>
                      <a:pt x="2603" y="435"/>
                      <a:pt x="2436" y="401"/>
                      <a:pt x="2269" y="368"/>
                    </a:cubicBezTo>
                    <a:cubicBezTo>
                      <a:pt x="2136" y="335"/>
                      <a:pt x="1969" y="301"/>
                      <a:pt x="1836" y="268"/>
                    </a:cubicBezTo>
                    <a:cubicBezTo>
                      <a:pt x="1502" y="201"/>
                      <a:pt x="1235" y="134"/>
                      <a:pt x="968" y="101"/>
                    </a:cubicBezTo>
                    <a:cubicBezTo>
                      <a:pt x="735" y="68"/>
                      <a:pt x="501" y="34"/>
                      <a:pt x="368" y="1"/>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6" name="Google Shape;376;p32"/>
              <p:cNvSpPr/>
              <p:nvPr/>
            </p:nvSpPr>
            <p:spPr>
              <a:xfrm flipH="1">
                <a:off x="9134588" y="1830100"/>
                <a:ext cx="100925" cy="104625"/>
              </a:xfrm>
              <a:custGeom>
                <a:avLst/>
                <a:gdLst/>
                <a:ahLst/>
                <a:cxnLst/>
                <a:rect l="l" t="t" r="r" b="b"/>
                <a:pathLst>
                  <a:path w="4037" h="4185" extrusionOk="0">
                    <a:moveTo>
                      <a:pt x="390" y="1"/>
                    </a:moveTo>
                    <a:cubicBezTo>
                      <a:pt x="356" y="1"/>
                      <a:pt x="311" y="15"/>
                      <a:pt x="267" y="15"/>
                    </a:cubicBezTo>
                    <a:cubicBezTo>
                      <a:pt x="234" y="49"/>
                      <a:pt x="200" y="49"/>
                      <a:pt x="167" y="82"/>
                    </a:cubicBezTo>
                    <a:lnTo>
                      <a:pt x="67" y="215"/>
                    </a:lnTo>
                    <a:lnTo>
                      <a:pt x="33" y="249"/>
                    </a:lnTo>
                    <a:cubicBezTo>
                      <a:pt x="33" y="282"/>
                      <a:pt x="33" y="282"/>
                      <a:pt x="33" y="349"/>
                    </a:cubicBezTo>
                    <a:cubicBezTo>
                      <a:pt x="0" y="416"/>
                      <a:pt x="0" y="482"/>
                      <a:pt x="33" y="549"/>
                    </a:cubicBezTo>
                    <a:cubicBezTo>
                      <a:pt x="67" y="649"/>
                      <a:pt x="167" y="816"/>
                      <a:pt x="267" y="1016"/>
                    </a:cubicBezTo>
                    <a:cubicBezTo>
                      <a:pt x="300" y="1116"/>
                      <a:pt x="367" y="1216"/>
                      <a:pt x="434" y="1316"/>
                    </a:cubicBezTo>
                    <a:cubicBezTo>
                      <a:pt x="500" y="1450"/>
                      <a:pt x="567" y="1550"/>
                      <a:pt x="634" y="1683"/>
                    </a:cubicBezTo>
                    <a:cubicBezTo>
                      <a:pt x="701" y="1783"/>
                      <a:pt x="767" y="1917"/>
                      <a:pt x="867" y="2017"/>
                    </a:cubicBezTo>
                    <a:cubicBezTo>
                      <a:pt x="934" y="2117"/>
                      <a:pt x="1034" y="2250"/>
                      <a:pt x="1134" y="2384"/>
                    </a:cubicBezTo>
                    <a:cubicBezTo>
                      <a:pt x="1301" y="2617"/>
                      <a:pt x="1501" y="2851"/>
                      <a:pt x="1668" y="3051"/>
                    </a:cubicBezTo>
                    <a:cubicBezTo>
                      <a:pt x="1835" y="3284"/>
                      <a:pt x="2001" y="3484"/>
                      <a:pt x="2168" y="3651"/>
                    </a:cubicBezTo>
                    <a:cubicBezTo>
                      <a:pt x="2302" y="3785"/>
                      <a:pt x="2435" y="3918"/>
                      <a:pt x="2502" y="4018"/>
                    </a:cubicBezTo>
                    <a:cubicBezTo>
                      <a:pt x="2602" y="4118"/>
                      <a:pt x="2669" y="4185"/>
                      <a:pt x="2669" y="4185"/>
                    </a:cubicBezTo>
                    <a:cubicBezTo>
                      <a:pt x="3136" y="3751"/>
                      <a:pt x="3569" y="3284"/>
                      <a:pt x="4036" y="2817"/>
                    </a:cubicBezTo>
                    <a:cubicBezTo>
                      <a:pt x="4036" y="2817"/>
                      <a:pt x="3970" y="2751"/>
                      <a:pt x="3903" y="2651"/>
                    </a:cubicBezTo>
                    <a:cubicBezTo>
                      <a:pt x="3869" y="2617"/>
                      <a:pt x="3803" y="2550"/>
                      <a:pt x="3703" y="2450"/>
                    </a:cubicBezTo>
                    <a:cubicBezTo>
                      <a:pt x="3636" y="2384"/>
                      <a:pt x="3569" y="2317"/>
                      <a:pt x="3469" y="2217"/>
                    </a:cubicBezTo>
                    <a:cubicBezTo>
                      <a:pt x="3402" y="2150"/>
                      <a:pt x="3302" y="2050"/>
                      <a:pt x="3202" y="1950"/>
                    </a:cubicBezTo>
                    <a:cubicBezTo>
                      <a:pt x="3102" y="1883"/>
                      <a:pt x="3002" y="1783"/>
                      <a:pt x="2869" y="1683"/>
                    </a:cubicBezTo>
                    <a:cubicBezTo>
                      <a:pt x="2669" y="1483"/>
                      <a:pt x="2435" y="1283"/>
                      <a:pt x="2202" y="1116"/>
                    </a:cubicBezTo>
                    <a:cubicBezTo>
                      <a:pt x="2068" y="1016"/>
                      <a:pt x="1968" y="949"/>
                      <a:pt x="1835" y="849"/>
                    </a:cubicBezTo>
                    <a:cubicBezTo>
                      <a:pt x="1735" y="749"/>
                      <a:pt x="1635" y="682"/>
                      <a:pt x="1501" y="616"/>
                    </a:cubicBezTo>
                    <a:cubicBezTo>
                      <a:pt x="1301" y="449"/>
                      <a:pt x="1101" y="316"/>
                      <a:pt x="901" y="215"/>
                    </a:cubicBezTo>
                    <a:cubicBezTo>
                      <a:pt x="701" y="149"/>
                      <a:pt x="567" y="49"/>
                      <a:pt x="434" y="15"/>
                    </a:cubicBezTo>
                    <a:cubicBezTo>
                      <a:pt x="423" y="4"/>
                      <a:pt x="408" y="1"/>
                      <a:pt x="390" y="1"/>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7" name="Google Shape;377;p32"/>
              <p:cNvSpPr/>
              <p:nvPr/>
            </p:nvSpPr>
            <p:spPr>
              <a:xfrm flipH="1">
                <a:off x="9092888" y="1865500"/>
                <a:ext cx="221025" cy="214225"/>
              </a:xfrm>
              <a:custGeom>
                <a:avLst/>
                <a:gdLst/>
                <a:ahLst/>
                <a:cxnLst/>
                <a:rect l="l" t="t" r="r" b="b"/>
                <a:pathLst>
                  <a:path w="8841" h="8569" extrusionOk="0">
                    <a:moveTo>
                      <a:pt x="5271" y="0"/>
                    </a:moveTo>
                    <a:cubicBezTo>
                      <a:pt x="5238" y="501"/>
                      <a:pt x="5204" y="1001"/>
                      <a:pt x="5204" y="1501"/>
                    </a:cubicBezTo>
                    <a:cubicBezTo>
                      <a:pt x="4270" y="1068"/>
                      <a:pt x="3570" y="834"/>
                      <a:pt x="2636" y="501"/>
                    </a:cubicBezTo>
                    <a:cubicBezTo>
                      <a:pt x="1735" y="2702"/>
                      <a:pt x="834" y="4937"/>
                      <a:pt x="0" y="7206"/>
                    </a:cubicBezTo>
                    <a:cubicBezTo>
                      <a:pt x="1656" y="8125"/>
                      <a:pt x="3415" y="8569"/>
                      <a:pt x="5066" y="8569"/>
                    </a:cubicBezTo>
                    <a:cubicBezTo>
                      <a:pt x="5511" y="8569"/>
                      <a:pt x="5947" y="8537"/>
                      <a:pt x="6372" y="8473"/>
                    </a:cubicBezTo>
                    <a:cubicBezTo>
                      <a:pt x="6372" y="8473"/>
                      <a:pt x="6705" y="8273"/>
                      <a:pt x="7106" y="8039"/>
                    </a:cubicBezTo>
                    <a:cubicBezTo>
                      <a:pt x="7506" y="7773"/>
                      <a:pt x="7939" y="7472"/>
                      <a:pt x="8073" y="7272"/>
                    </a:cubicBezTo>
                    <a:cubicBezTo>
                      <a:pt x="8540" y="6572"/>
                      <a:pt x="8840" y="4837"/>
                      <a:pt x="8740" y="4003"/>
                    </a:cubicBezTo>
                    <a:cubicBezTo>
                      <a:pt x="8673" y="3536"/>
                      <a:pt x="7973" y="2335"/>
                      <a:pt x="7973" y="2335"/>
                    </a:cubicBezTo>
                    <a:cubicBezTo>
                      <a:pt x="7072" y="1235"/>
                      <a:pt x="6272" y="734"/>
                      <a:pt x="5271" y="0"/>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8" name="Google Shape;378;p32"/>
              <p:cNvSpPr/>
              <p:nvPr/>
            </p:nvSpPr>
            <p:spPr>
              <a:xfrm flipH="1">
                <a:off x="9087063" y="1862325"/>
                <a:ext cx="231100" cy="221825"/>
              </a:xfrm>
              <a:custGeom>
                <a:avLst/>
                <a:gdLst/>
                <a:ahLst/>
                <a:cxnLst/>
                <a:rect l="l" t="t" r="r" b="b"/>
                <a:pathLst>
                  <a:path w="9244" h="8873" extrusionOk="0">
                    <a:moveTo>
                      <a:pt x="5609" y="247"/>
                    </a:moveTo>
                    <a:cubicBezTo>
                      <a:pt x="5650" y="247"/>
                      <a:pt x="5692" y="445"/>
                      <a:pt x="5875" y="628"/>
                    </a:cubicBezTo>
                    <a:cubicBezTo>
                      <a:pt x="6141" y="861"/>
                      <a:pt x="6475" y="1061"/>
                      <a:pt x="6742" y="1261"/>
                    </a:cubicBezTo>
                    <a:cubicBezTo>
                      <a:pt x="7843" y="2162"/>
                      <a:pt x="8910" y="3396"/>
                      <a:pt x="8777" y="4964"/>
                    </a:cubicBezTo>
                    <a:cubicBezTo>
                      <a:pt x="8643" y="6532"/>
                      <a:pt x="8109" y="7800"/>
                      <a:pt x="6575" y="8433"/>
                    </a:cubicBezTo>
                    <a:cubicBezTo>
                      <a:pt x="6240" y="8550"/>
                      <a:pt x="5829" y="8590"/>
                      <a:pt x="5402" y="8590"/>
                    </a:cubicBezTo>
                    <a:cubicBezTo>
                      <a:pt x="4852" y="8590"/>
                      <a:pt x="4276" y="8523"/>
                      <a:pt x="3806" y="8467"/>
                    </a:cubicBezTo>
                    <a:cubicBezTo>
                      <a:pt x="2611" y="8273"/>
                      <a:pt x="1447" y="7860"/>
                      <a:pt x="344" y="7289"/>
                    </a:cubicBezTo>
                    <a:lnTo>
                      <a:pt x="344" y="7289"/>
                    </a:lnTo>
                    <a:cubicBezTo>
                      <a:pt x="831" y="5958"/>
                      <a:pt x="1319" y="4628"/>
                      <a:pt x="1838" y="3330"/>
                    </a:cubicBezTo>
                    <a:cubicBezTo>
                      <a:pt x="2139" y="2596"/>
                      <a:pt x="2372" y="1662"/>
                      <a:pt x="2772" y="1028"/>
                    </a:cubicBezTo>
                    <a:cubicBezTo>
                      <a:pt x="2905" y="829"/>
                      <a:pt x="2889" y="770"/>
                      <a:pt x="2889" y="769"/>
                    </a:cubicBezTo>
                    <a:lnTo>
                      <a:pt x="2889" y="769"/>
                    </a:lnTo>
                    <a:cubicBezTo>
                      <a:pt x="2889" y="770"/>
                      <a:pt x="2907" y="828"/>
                      <a:pt x="3106" y="861"/>
                    </a:cubicBezTo>
                    <a:cubicBezTo>
                      <a:pt x="3806" y="961"/>
                      <a:pt x="4640" y="1428"/>
                      <a:pt x="5341" y="1728"/>
                    </a:cubicBezTo>
                    <a:cubicBezTo>
                      <a:pt x="5353" y="1735"/>
                      <a:pt x="5366" y="1737"/>
                      <a:pt x="5380" y="1737"/>
                    </a:cubicBezTo>
                    <a:cubicBezTo>
                      <a:pt x="5441" y="1737"/>
                      <a:pt x="5508" y="1683"/>
                      <a:pt x="5508" y="1628"/>
                    </a:cubicBezTo>
                    <a:cubicBezTo>
                      <a:pt x="5508" y="1228"/>
                      <a:pt x="5441" y="761"/>
                      <a:pt x="5541" y="394"/>
                    </a:cubicBezTo>
                    <a:cubicBezTo>
                      <a:pt x="5573" y="289"/>
                      <a:pt x="5591" y="247"/>
                      <a:pt x="5609" y="247"/>
                    </a:cubicBezTo>
                    <a:close/>
                    <a:moveTo>
                      <a:pt x="5446" y="0"/>
                    </a:moveTo>
                    <a:cubicBezTo>
                      <a:pt x="5390" y="0"/>
                      <a:pt x="5332" y="55"/>
                      <a:pt x="5307" y="127"/>
                    </a:cubicBezTo>
                    <a:cubicBezTo>
                      <a:pt x="5307" y="361"/>
                      <a:pt x="5408" y="1295"/>
                      <a:pt x="5241" y="1495"/>
                    </a:cubicBezTo>
                    <a:cubicBezTo>
                      <a:pt x="5235" y="1506"/>
                      <a:pt x="5228" y="1510"/>
                      <a:pt x="5218" y="1510"/>
                    </a:cubicBezTo>
                    <a:cubicBezTo>
                      <a:pt x="5164" y="1510"/>
                      <a:pt x="5047" y="1379"/>
                      <a:pt x="4907" y="1295"/>
                    </a:cubicBezTo>
                    <a:cubicBezTo>
                      <a:pt x="4740" y="1161"/>
                      <a:pt x="4474" y="1095"/>
                      <a:pt x="4273" y="1028"/>
                    </a:cubicBezTo>
                    <a:cubicBezTo>
                      <a:pt x="3806" y="861"/>
                      <a:pt x="3339" y="661"/>
                      <a:pt x="2872" y="494"/>
                    </a:cubicBezTo>
                    <a:cubicBezTo>
                      <a:pt x="2806" y="494"/>
                      <a:pt x="2739" y="494"/>
                      <a:pt x="2706" y="561"/>
                    </a:cubicBezTo>
                    <a:cubicBezTo>
                      <a:pt x="1774" y="2757"/>
                      <a:pt x="875" y="4987"/>
                      <a:pt x="43" y="7249"/>
                    </a:cubicBezTo>
                    <a:lnTo>
                      <a:pt x="43" y="7249"/>
                    </a:lnTo>
                    <a:cubicBezTo>
                      <a:pt x="0" y="7306"/>
                      <a:pt x="8" y="7408"/>
                      <a:pt x="104" y="7466"/>
                    </a:cubicBezTo>
                    <a:cubicBezTo>
                      <a:pt x="1338" y="8133"/>
                      <a:pt x="3273" y="8834"/>
                      <a:pt x="4907" y="8867"/>
                    </a:cubicBezTo>
                    <a:cubicBezTo>
                      <a:pt x="5003" y="8871"/>
                      <a:pt x="5098" y="8873"/>
                      <a:pt x="5193" y="8873"/>
                    </a:cubicBezTo>
                    <a:cubicBezTo>
                      <a:pt x="6737" y="8873"/>
                      <a:pt x="8044" y="8347"/>
                      <a:pt x="8610" y="6932"/>
                    </a:cubicBezTo>
                    <a:cubicBezTo>
                      <a:pt x="9110" y="5631"/>
                      <a:pt x="9244" y="4297"/>
                      <a:pt x="8610" y="3063"/>
                    </a:cubicBezTo>
                    <a:cubicBezTo>
                      <a:pt x="7876" y="1662"/>
                      <a:pt x="6575" y="861"/>
                      <a:pt x="5508" y="27"/>
                    </a:cubicBezTo>
                    <a:cubicBezTo>
                      <a:pt x="5489" y="9"/>
                      <a:pt x="5468" y="0"/>
                      <a:pt x="5446" y="0"/>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9" name="Google Shape;379;p32"/>
              <p:cNvSpPr/>
              <p:nvPr/>
            </p:nvSpPr>
            <p:spPr>
              <a:xfrm flipH="1">
                <a:off x="8904438" y="939400"/>
                <a:ext cx="83925" cy="150650"/>
              </a:xfrm>
              <a:custGeom>
                <a:avLst/>
                <a:gdLst/>
                <a:ahLst/>
                <a:cxnLst/>
                <a:rect l="l" t="t" r="r" b="b"/>
                <a:pathLst>
                  <a:path w="3357" h="6026" extrusionOk="0">
                    <a:moveTo>
                      <a:pt x="182" y="0"/>
                    </a:moveTo>
                    <a:cubicBezTo>
                      <a:pt x="79" y="0"/>
                      <a:pt x="0" y="109"/>
                      <a:pt x="54" y="218"/>
                    </a:cubicBezTo>
                    <a:cubicBezTo>
                      <a:pt x="488" y="1219"/>
                      <a:pt x="1255" y="2086"/>
                      <a:pt x="1789" y="3020"/>
                    </a:cubicBezTo>
                    <a:cubicBezTo>
                      <a:pt x="2289" y="3987"/>
                      <a:pt x="2723" y="4988"/>
                      <a:pt x="3223" y="5989"/>
                    </a:cubicBezTo>
                    <a:cubicBezTo>
                      <a:pt x="3236" y="6014"/>
                      <a:pt x="3259" y="6025"/>
                      <a:pt x="3282" y="6025"/>
                    </a:cubicBezTo>
                    <a:cubicBezTo>
                      <a:pt x="3319" y="6025"/>
                      <a:pt x="3357" y="5997"/>
                      <a:pt x="3357" y="5955"/>
                    </a:cubicBezTo>
                    <a:cubicBezTo>
                      <a:pt x="3290" y="3921"/>
                      <a:pt x="2089" y="1085"/>
                      <a:pt x="255" y="18"/>
                    </a:cubicBezTo>
                    <a:cubicBezTo>
                      <a:pt x="230" y="6"/>
                      <a:pt x="206" y="0"/>
                      <a:pt x="182" y="0"/>
                    </a:cubicBezTo>
                    <a:close/>
                  </a:path>
                </a:pathLst>
              </a:custGeom>
              <a:solidFill>
                <a:srgbClr val="F16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0" name="Google Shape;380;p32"/>
              <p:cNvSpPr/>
              <p:nvPr/>
            </p:nvSpPr>
            <p:spPr>
              <a:xfrm flipH="1">
                <a:off x="8904438" y="939400"/>
                <a:ext cx="83925" cy="150650"/>
              </a:xfrm>
              <a:custGeom>
                <a:avLst/>
                <a:gdLst/>
                <a:ahLst/>
                <a:cxnLst/>
                <a:rect l="l" t="t" r="r" b="b"/>
                <a:pathLst>
                  <a:path w="3357" h="6026" extrusionOk="0">
                    <a:moveTo>
                      <a:pt x="182" y="0"/>
                    </a:moveTo>
                    <a:cubicBezTo>
                      <a:pt x="79" y="0"/>
                      <a:pt x="0" y="109"/>
                      <a:pt x="54" y="218"/>
                    </a:cubicBezTo>
                    <a:cubicBezTo>
                      <a:pt x="488" y="1219"/>
                      <a:pt x="1255" y="2086"/>
                      <a:pt x="1789" y="3020"/>
                    </a:cubicBezTo>
                    <a:cubicBezTo>
                      <a:pt x="2289" y="3987"/>
                      <a:pt x="2723" y="4988"/>
                      <a:pt x="3223" y="5989"/>
                    </a:cubicBezTo>
                    <a:cubicBezTo>
                      <a:pt x="3236" y="6014"/>
                      <a:pt x="3259" y="6025"/>
                      <a:pt x="3282" y="6025"/>
                    </a:cubicBezTo>
                    <a:cubicBezTo>
                      <a:pt x="3319" y="6025"/>
                      <a:pt x="3357" y="5997"/>
                      <a:pt x="3357" y="5955"/>
                    </a:cubicBezTo>
                    <a:cubicBezTo>
                      <a:pt x="3290" y="3921"/>
                      <a:pt x="2089" y="1085"/>
                      <a:pt x="255" y="18"/>
                    </a:cubicBezTo>
                    <a:cubicBezTo>
                      <a:pt x="230" y="6"/>
                      <a:pt x="206"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1" name="Google Shape;381;p32"/>
              <p:cNvSpPr/>
              <p:nvPr/>
            </p:nvSpPr>
            <p:spPr>
              <a:xfrm flipH="1">
                <a:off x="8823013" y="1886725"/>
                <a:ext cx="274075" cy="84800"/>
              </a:xfrm>
              <a:custGeom>
                <a:avLst/>
                <a:gdLst/>
                <a:ahLst/>
                <a:cxnLst/>
                <a:rect l="l" t="t" r="r" b="b"/>
                <a:pathLst>
                  <a:path w="10963" h="3392" extrusionOk="0">
                    <a:moveTo>
                      <a:pt x="10849" y="0"/>
                    </a:moveTo>
                    <a:cubicBezTo>
                      <a:pt x="10835" y="0"/>
                      <a:pt x="10821" y="6"/>
                      <a:pt x="10808" y="19"/>
                    </a:cubicBezTo>
                    <a:cubicBezTo>
                      <a:pt x="7406" y="2154"/>
                      <a:pt x="4137" y="2420"/>
                      <a:pt x="234" y="2420"/>
                    </a:cubicBezTo>
                    <a:cubicBezTo>
                      <a:pt x="0" y="2420"/>
                      <a:pt x="0" y="2721"/>
                      <a:pt x="200" y="2821"/>
                    </a:cubicBezTo>
                    <a:cubicBezTo>
                      <a:pt x="1182" y="3213"/>
                      <a:pt x="2211" y="3391"/>
                      <a:pt x="3244" y="3391"/>
                    </a:cubicBezTo>
                    <a:cubicBezTo>
                      <a:pt x="6073" y="3391"/>
                      <a:pt x="8929" y="2058"/>
                      <a:pt x="10908" y="152"/>
                    </a:cubicBezTo>
                    <a:cubicBezTo>
                      <a:pt x="10962" y="98"/>
                      <a:pt x="10907" y="0"/>
                      <a:pt x="10849" y="0"/>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2" name="Google Shape;382;p32"/>
              <p:cNvSpPr/>
              <p:nvPr/>
            </p:nvSpPr>
            <p:spPr>
              <a:xfrm flipH="1">
                <a:off x="8823013" y="1886725"/>
                <a:ext cx="274075" cy="84800"/>
              </a:xfrm>
              <a:custGeom>
                <a:avLst/>
                <a:gdLst/>
                <a:ahLst/>
                <a:cxnLst/>
                <a:rect l="l" t="t" r="r" b="b"/>
                <a:pathLst>
                  <a:path w="10963" h="3392" extrusionOk="0">
                    <a:moveTo>
                      <a:pt x="10849" y="0"/>
                    </a:moveTo>
                    <a:cubicBezTo>
                      <a:pt x="10835" y="0"/>
                      <a:pt x="10821" y="6"/>
                      <a:pt x="10808" y="19"/>
                    </a:cubicBezTo>
                    <a:cubicBezTo>
                      <a:pt x="7406" y="2154"/>
                      <a:pt x="4137" y="2420"/>
                      <a:pt x="234" y="2420"/>
                    </a:cubicBezTo>
                    <a:cubicBezTo>
                      <a:pt x="0" y="2420"/>
                      <a:pt x="0" y="2721"/>
                      <a:pt x="200" y="2821"/>
                    </a:cubicBezTo>
                    <a:cubicBezTo>
                      <a:pt x="1182" y="3213"/>
                      <a:pt x="2211" y="3391"/>
                      <a:pt x="3244" y="3391"/>
                    </a:cubicBezTo>
                    <a:cubicBezTo>
                      <a:pt x="6073" y="3391"/>
                      <a:pt x="8929" y="2058"/>
                      <a:pt x="10908" y="152"/>
                    </a:cubicBezTo>
                    <a:cubicBezTo>
                      <a:pt x="10962" y="98"/>
                      <a:pt x="10907" y="0"/>
                      <a:pt x="10849" y="0"/>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sp>
          <p:nvSpPr>
            <p:cNvPr id="383" name="Google Shape;383;p32"/>
            <p:cNvSpPr/>
            <p:nvPr/>
          </p:nvSpPr>
          <p:spPr>
            <a:xfrm>
              <a:off x="6338988" y="3499313"/>
              <a:ext cx="199100" cy="199100"/>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4" name="Google Shape;384;p32"/>
            <p:cNvSpPr/>
            <p:nvPr/>
          </p:nvSpPr>
          <p:spPr>
            <a:xfrm>
              <a:off x="7624624" y="2124977"/>
              <a:ext cx="159836" cy="159836"/>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5" name="Google Shape;385;p32"/>
            <p:cNvSpPr/>
            <p:nvPr/>
          </p:nvSpPr>
          <p:spPr>
            <a:xfrm>
              <a:off x="5274662" y="2268152"/>
              <a:ext cx="159836" cy="159836"/>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6" name="Google Shape;386;p32"/>
            <p:cNvSpPr/>
            <p:nvPr/>
          </p:nvSpPr>
          <p:spPr>
            <a:xfrm>
              <a:off x="7818450" y="1991000"/>
              <a:ext cx="59400" cy="59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7" name="Google Shape;387;p32"/>
            <p:cNvSpPr/>
            <p:nvPr/>
          </p:nvSpPr>
          <p:spPr>
            <a:xfrm>
              <a:off x="5227650" y="2524400"/>
              <a:ext cx="59400" cy="59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8" name="Google Shape;388;p32"/>
            <p:cNvSpPr/>
            <p:nvPr/>
          </p:nvSpPr>
          <p:spPr>
            <a:xfrm rot="-200446">
              <a:off x="8079585" y="883672"/>
              <a:ext cx="738584" cy="622215"/>
            </a:xfrm>
            <a:custGeom>
              <a:avLst/>
              <a:gdLst/>
              <a:ahLst/>
              <a:cxnLst/>
              <a:rect l="l" t="t" r="r" b="b"/>
              <a:pathLst>
                <a:path w="7007" h="5903" extrusionOk="0">
                  <a:moveTo>
                    <a:pt x="1083" y="1"/>
                  </a:moveTo>
                  <a:cubicBezTo>
                    <a:pt x="909" y="1"/>
                    <a:pt x="729" y="20"/>
                    <a:pt x="547" y="59"/>
                  </a:cubicBezTo>
                  <a:cubicBezTo>
                    <a:pt x="206" y="161"/>
                    <a:pt x="1" y="503"/>
                    <a:pt x="103" y="845"/>
                  </a:cubicBezTo>
                  <a:cubicBezTo>
                    <a:pt x="160" y="1127"/>
                    <a:pt x="425" y="1315"/>
                    <a:pt x="689" y="1315"/>
                  </a:cubicBezTo>
                  <a:cubicBezTo>
                    <a:pt x="745" y="1315"/>
                    <a:pt x="801" y="1307"/>
                    <a:pt x="855" y="1289"/>
                  </a:cubicBezTo>
                  <a:cubicBezTo>
                    <a:pt x="946" y="1266"/>
                    <a:pt x="1030" y="1255"/>
                    <a:pt x="1107" y="1255"/>
                  </a:cubicBezTo>
                  <a:cubicBezTo>
                    <a:pt x="1261" y="1255"/>
                    <a:pt x="1390" y="1300"/>
                    <a:pt x="1504" y="1391"/>
                  </a:cubicBezTo>
                  <a:cubicBezTo>
                    <a:pt x="1675" y="1528"/>
                    <a:pt x="1744" y="1699"/>
                    <a:pt x="1744" y="1904"/>
                  </a:cubicBezTo>
                  <a:cubicBezTo>
                    <a:pt x="1709" y="1904"/>
                    <a:pt x="1709" y="1938"/>
                    <a:pt x="1675" y="1972"/>
                  </a:cubicBezTo>
                  <a:cubicBezTo>
                    <a:pt x="1573" y="2075"/>
                    <a:pt x="1470" y="2246"/>
                    <a:pt x="1299" y="2485"/>
                  </a:cubicBezTo>
                  <a:cubicBezTo>
                    <a:pt x="958" y="2895"/>
                    <a:pt x="958" y="3408"/>
                    <a:pt x="1197" y="3818"/>
                  </a:cubicBezTo>
                  <a:cubicBezTo>
                    <a:pt x="1521" y="4331"/>
                    <a:pt x="2207" y="4545"/>
                    <a:pt x="2852" y="4545"/>
                  </a:cubicBezTo>
                  <a:cubicBezTo>
                    <a:pt x="3024" y="4545"/>
                    <a:pt x="3192" y="4530"/>
                    <a:pt x="3350" y="4502"/>
                  </a:cubicBezTo>
                  <a:lnTo>
                    <a:pt x="3521" y="4467"/>
                  </a:lnTo>
                  <a:cubicBezTo>
                    <a:pt x="3660" y="4439"/>
                    <a:pt x="3799" y="4409"/>
                    <a:pt x="3954" y="4409"/>
                  </a:cubicBezTo>
                  <a:cubicBezTo>
                    <a:pt x="4368" y="4409"/>
                    <a:pt x="4890" y="4627"/>
                    <a:pt x="5811" y="5698"/>
                  </a:cubicBezTo>
                  <a:cubicBezTo>
                    <a:pt x="5947" y="5834"/>
                    <a:pt x="6152" y="5903"/>
                    <a:pt x="6357" y="5903"/>
                  </a:cubicBezTo>
                  <a:cubicBezTo>
                    <a:pt x="6460" y="5869"/>
                    <a:pt x="6597" y="5834"/>
                    <a:pt x="6699" y="5732"/>
                  </a:cubicBezTo>
                  <a:cubicBezTo>
                    <a:pt x="6973" y="5527"/>
                    <a:pt x="7007" y="5117"/>
                    <a:pt x="6768" y="4843"/>
                  </a:cubicBezTo>
                  <a:cubicBezTo>
                    <a:pt x="5555" y="3479"/>
                    <a:pt x="4697" y="3142"/>
                    <a:pt x="3973" y="3142"/>
                  </a:cubicBezTo>
                  <a:cubicBezTo>
                    <a:pt x="3717" y="3142"/>
                    <a:pt x="3479" y="3184"/>
                    <a:pt x="3247" y="3237"/>
                  </a:cubicBezTo>
                  <a:lnTo>
                    <a:pt x="3111" y="3271"/>
                  </a:lnTo>
                  <a:cubicBezTo>
                    <a:pt x="3015" y="3290"/>
                    <a:pt x="2922" y="3299"/>
                    <a:pt x="2835" y="3299"/>
                  </a:cubicBezTo>
                  <a:cubicBezTo>
                    <a:pt x="2610" y="3299"/>
                    <a:pt x="2423" y="3243"/>
                    <a:pt x="2325" y="3169"/>
                  </a:cubicBezTo>
                  <a:cubicBezTo>
                    <a:pt x="2461" y="2998"/>
                    <a:pt x="2564" y="2861"/>
                    <a:pt x="2632" y="2793"/>
                  </a:cubicBezTo>
                  <a:cubicBezTo>
                    <a:pt x="2837" y="2519"/>
                    <a:pt x="2974" y="2348"/>
                    <a:pt x="3008" y="1938"/>
                  </a:cubicBezTo>
                  <a:cubicBezTo>
                    <a:pt x="3042" y="1391"/>
                    <a:pt x="2735" y="776"/>
                    <a:pt x="2290" y="400"/>
                  </a:cubicBezTo>
                  <a:cubicBezTo>
                    <a:pt x="1946" y="130"/>
                    <a:pt x="1531" y="1"/>
                    <a:pt x="1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9" name="Google Shape;389;p32"/>
            <p:cNvSpPr/>
            <p:nvPr/>
          </p:nvSpPr>
          <p:spPr>
            <a:xfrm rot="-200446">
              <a:off x="8088347" y="938326"/>
              <a:ext cx="663008" cy="569301"/>
            </a:xfrm>
            <a:custGeom>
              <a:avLst/>
              <a:gdLst/>
              <a:ahLst/>
              <a:cxnLst/>
              <a:rect l="l" t="t" r="r" b="b"/>
              <a:pathLst>
                <a:path w="6290" h="5401" extrusionOk="0">
                  <a:moveTo>
                    <a:pt x="35" y="1"/>
                  </a:moveTo>
                  <a:cubicBezTo>
                    <a:pt x="1" y="138"/>
                    <a:pt x="1" y="240"/>
                    <a:pt x="35" y="343"/>
                  </a:cubicBezTo>
                  <a:cubicBezTo>
                    <a:pt x="92" y="625"/>
                    <a:pt x="357" y="813"/>
                    <a:pt x="621" y="813"/>
                  </a:cubicBezTo>
                  <a:cubicBezTo>
                    <a:pt x="677" y="813"/>
                    <a:pt x="733" y="805"/>
                    <a:pt x="787" y="787"/>
                  </a:cubicBezTo>
                  <a:cubicBezTo>
                    <a:pt x="878" y="764"/>
                    <a:pt x="962" y="753"/>
                    <a:pt x="1039" y="753"/>
                  </a:cubicBezTo>
                  <a:cubicBezTo>
                    <a:pt x="1193" y="753"/>
                    <a:pt x="1322" y="798"/>
                    <a:pt x="1436" y="889"/>
                  </a:cubicBezTo>
                  <a:cubicBezTo>
                    <a:pt x="1607" y="1026"/>
                    <a:pt x="1676" y="1197"/>
                    <a:pt x="1676" y="1402"/>
                  </a:cubicBezTo>
                  <a:cubicBezTo>
                    <a:pt x="1641" y="1402"/>
                    <a:pt x="1641" y="1436"/>
                    <a:pt x="1607" y="1470"/>
                  </a:cubicBezTo>
                  <a:cubicBezTo>
                    <a:pt x="1505" y="1573"/>
                    <a:pt x="1402" y="1744"/>
                    <a:pt x="1231" y="1983"/>
                  </a:cubicBezTo>
                  <a:cubicBezTo>
                    <a:pt x="890" y="2393"/>
                    <a:pt x="890" y="2906"/>
                    <a:pt x="1129" y="3316"/>
                  </a:cubicBezTo>
                  <a:cubicBezTo>
                    <a:pt x="1453" y="3829"/>
                    <a:pt x="2139" y="4043"/>
                    <a:pt x="2784" y="4043"/>
                  </a:cubicBezTo>
                  <a:cubicBezTo>
                    <a:pt x="2956" y="4043"/>
                    <a:pt x="3124" y="4028"/>
                    <a:pt x="3282" y="4000"/>
                  </a:cubicBezTo>
                  <a:lnTo>
                    <a:pt x="3453" y="3965"/>
                  </a:lnTo>
                  <a:cubicBezTo>
                    <a:pt x="3592" y="3937"/>
                    <a:pt x="3731" y="3907"/>
                    <a:pt x="3886" y="3907"/>
                  </a:cubicBezTo>
                  <a:cubicBezTo>
                    <a:pt x="4300" y="3907"/>
                    <a:pt x="4822" y="4125"/>
                    <a:pt x="5743" y="5196"/>
                  </a:cubicBezTo>
                  <a:cubicBezTo>
                    <a:pt x="5879" y="5332"/>
                    <a:pt x="6084" y="5401"/>
                    <a:pt x="6289" y="5401"/>
                  </a:cubicBezTo>
                  <a:cubicBezTo>
                    <a:pt x="6289" y="5401"/>
                    <a:pt x="5630" y="3588"/>
                    <a:pt x="3988" y="3588"/>
                  </a:cubicBezTo>
                  <a:cubicBezTo>
                    <a:pt x="3958" y="3588"/>
                    <a:pt x="3928" y="3588"/>
                    <a:pt x="3897" y="3589"/>
                  </a:cubicBezTo>
                  <a:cubicBezTo>
                    <a:pt x="3657" y="3604"/>
                    <a:pt x="3410" y="3614"/>
                    <a:pt x="3167" y="3614"/>
                  </a:cubicBezTo>
                  <a:cubicBezTo>
                    <a:pt x="2271" y="3614"/>
                    <a:pt x="1449" y="3478"/>
                    <a:pt x="1368" y="2940"/>
                  </a:cubicBezTo>
                  <a:cubicBezTo>
                    <a:pt x="1197" y="1573"/>
                    <a:pt x="2735" y="2086"/>
                    <a:pt x="2017" y="650"/>
                  </a:cubicBezTo>
                  <a:cubicBezTo>
                    <a:pt x="1676" y="35"/>
                    <a:pt x="582"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0" name="Google Shape;390;p32"/>
            <p:cNvSpPr/>
            <p:nvPr/>
          </p:nvSpPr>
          <p:spPr>
            <a:xfrm rot="-1022101">
              <a:off x="4500946" y="2076032"/>
              <a:ext cx="653145" cy="425875"/>
            </a:xfrm>
            <a:custGeom>
              <a:avLst/>
              <a:gdLst/>
              <a:ahLst/>
              <a:cxnLst/>
              <a:rect l="l" t="t" r="r" b="b"/>
              <a:pathLst>
                <a:path w="7554" h="4925" extrusionOk="0">
                  <a:moveTo>
                    <a:pt x="6922" y="1"/>
                  </a:moveTo>
                  <a:cubicBezTo>
                    <a:pt x="6847" y="1"/>
                    <a:pt x="6771" y="16"/>
                    <a:pt x="6699" y="48"/>
                  </a:cubicBezTo>
                  <a:cubicBezTo>
                    <a:pt x="4375" y="936"/>
                    <a:pt x="4067" y="1859"/>
                    <a:pt x="3931" y="2782"/>
                  </a:cubicBezTo>
                  <a:lnTo>
                    <a:pt x="3931" y="2919"/>
                  </a:lnTo>
                  <a:cubicBezTo>
                    <a:pt x="3862" y="3260"/>
                    <a:pt x="3691" y="3500"/>
                    <a:pt x="3555" y="3602"/>
                  </a:cubicBezTo>
                  <a:cubicBezTo>
                    <a:pt x="3418" y="3431"/>
                    <a:pt x="3350" y="3295"/>
                    <a:pt x="3281" y="3192"/>
                  </a:cubicBezTo>
                  <a:cubicBezTo>
                    <a:pt x="3145" y="2884"/>
                    <a:pt x="3008" y="2714"/>
                    <a:pt x="2632" y="2543"/>
                  </a:cubicBezTo>
                  <a:cubicBezTo>
                    <a:pt x="2419" y="2457"/>
                    <a:pt x="2182" y="2413"/>
                    <a:pt x="1941" y="2413"/>
                  </a:cubicBezTo>
                  <a:cubicBezTo>
                    <a:pt x="1602" y="2413"/>
                    <a:pt x="1257" y="2500"/>
                    <a:pt x="957" y="2679"/>
                  </a:cubicBezTo>
                  <a:cubicBezTo>
                    <a:pt x="410" y="2987"/>
                    <a:pt x="103" y="3500"/>
                    <a:pt x="35" y="4183"/>
                  </a:cubicBezTo>
                  <a:cubicBezTo>
                    <a:pt x="0" y="4525"/>
                    <a:pt x="240" y="4832"/>
                    <a:pt x="581" y="4867"/>
                  </a:cubicBezTo>
                  <a:cubicBezTo>
                    <a:pt x="603" y="4869"/>
                    <a:pt x="625" y="4870"/>
                    <a:pt x="646" y="4870"/>
                  </a:cubicBezTo>
                  <a:cubicBezTo>
                    <a:pt x="961" y="4870"/>
                    <a:pt x="1233" y="4640"/>
                    <a:pt x="1265" y="4320"/>
                  </a:cubicBezTo>
                  <a:cubicBezTo>
                    <a:pt x="1299" y="4046"/>
                    <a:pt x="1402" y="3841"/>
                    <a:pt x="1572" y="3739"/>
                  </a:cubicBezTo>
                  <a:cubicBezTo>
                    <a:pt x="1685" y="3682"/>
                    <a:pt x="1798" y="3657"/>
                    <a:pt x="1905" y="3657"/>
                  </a:cubicBezTo>
                  <a:cubicBezTo>
                    <a:pt x="1993" y="3657"/>
                    <a:pt x="2077" y="3674"/>
                    <a:pt x="2153" y="3705"/>
                  </a:cubicBezTo>
                  <a:cubicBezTo>
                    <a:pt x="2153" y="3739"/>
                    <a:pt x="2188" y="3773"/>
                    <a:pt x="2188" y="3807"/>
                  </a:cubicBezTo>
                  <a:cubicBezTo>
                    <a:pt x="2256" y="3910"/>
                    <a:pt x="2359" y="4081"/>
                    <a:pt x="2529" y="4320"/>
                  </a:cubicBezTo>
                  <a:cubicBezTo>
                    <a:pt x="2789" y="4695"/>
                    <a:pt x="3147" y="4924"/>
                    <a:pt x="3540" y="4924"/>
                  </a:cubicBezTo>
                  <a:cubicBezTo>
                    <a:pt x="3612" y="4924"/>
                    <a:pt x="3686" y="4917"/>
                    <a:pt x="3760" y="4901"/>
                  </a:cubicBezTo>
                  <a:cubicBezTo>
                    <a:pt x="4512" y="4730"/>
                    <a:pt x="5024" y="3876"/>
                    <a:pt x="5161" y="3124"/>
                  </a:cubicBezTo>
                  <a:lnTo>
                    <a:pt x="5195" y="2953"/>
                  </a:lnTo>
                  <a:cubicBezTo>
                    <a:pt x="5264" y="2440"/>
                    <a:pt x="5332" y="1893"/>
                    <a:pt x="7143" y="1210"/>
                  </a:cubicBezTo>
                  <a:cubicBezTo>
                    <a:pt x="7314" y="1141"/>
                    <a:pt x="7451" y="1005"/>
                    <a:pt x="7519" y="800"/>
                  </a:cubicBezTo>
                  <a:cubicBezTo>
                    <a:pt x="7553" y="697"/>
                    <a:pt x="7553" y="560"/>
                    <a:pt x="7485" y="424"/>
                  </a:cubicBezTo>
                  <a:cubicBezTo>
                    <a:pt x="7407" y="162"/>
                    <a:pt x="7168" y="1"/>
                    <a:pt x="6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1" name="Google Shape;391;p32"/>
            <p:cNvSpPr/>
            <p:nvPr/>
          </p:nvSpPr>
          <p:spPr>
            <a:xfrm rot="-1022101">
              <a:off x="4534218" y="2140579"/>
              <a:ext cx="626601" cy="356784"/>
            </a:xfrm>
            <a:custGeom>
              <a:avLst/>
              <a:gdLst/>
              <a:ahLst/>
              <a:cxnLst/>
              <a:rect l="l" t="t" r="r" b="b"/>
              <a:pathLst>
                <a:path w="7247" h="4126" extrusionOk="0">
                  <a:moveTo>
                    <a:pt x="7237" y="1"/>
                  </a:moveTo>
                  <a:cubicBezTo>
                    <a:pt x="7090" y="1"/>
                    <a:pt x="5242" y="32"/>
                    <a:pt x="4717" y="1607"/>
                  </a:cubicBezTo>
                  <a:cubicBezTo>
                    <a:pt x="4393" y="2610"/>
                    <a:pt x="3947" y="3737"/>
                    <a:pt x="3349" y="3737"/>
                  </a:cubicBezTo>
                  <a:cubicBezTo>
                    <a:pt x="3316" y="3737"/>
                    <a:pt x="3282" y="3733"/>
                    <a:pt x="3248" y="3726"/>
                  </a:cubicBezTo>
                  <a:cubicBezTo>
                    <a:pt x="1966" y="3438"/>
                    <a:pt x="2786" y="2309"/>
                    <a:pt x="1572" y="2309"/>
                  </a:cubicBezTo>
                  <a:cubicBezTo>
                    <a:pt x="1491" y="2309"/>
                    <a:pt x="1400" y="2314"/>
                    <a:pt x="1299" y="2325"/>
                  </a:cubicBezTo>
                  <a:cubicBezTo>
                    <a:pt x="616" y="2427"/>
                    <a:pt x="172" y="3452"/>
                    <a:pt x="1" y="3965"/>
                  </a:cubicBezTo>
                  <a:cubicBezTo>
                    <a:pt x="103" y="3999"/>
                    <a:pt x="206" y="4068"/>
                    <a:pt x="308" y="4068"/>
                  </a:cubicBezTo>
                  <a:cubicBezTo>
                    <a:pt x="330" y="4070"/>
                    <a:pt x="352" y="4071"/>
                    <a:pt x="373" y="4071"/>
                  </a:cubicBezTo>
                  <a:cubicBezTo>
                    <a:pt x="688" y="4071"/>
                    <a:pt x="960" y="3841"/>
                    <a:pt x="992" y="3521"/>
                  </a:cubicBezTo>
                  <a:cubicBezTo>
                    <a:pt x="1026" y="3247"/>
                    <a:pt x="1129" y="3042"/>
                    <a:pt x="1299" y="2940"/>
                  </a:cubicBezTo>
                  <a:cubicBezTo>
                    <a:pt x="1412" y="2883"/>
                    <a:pt x="1525" y="2858"/>
                    <a:pt x="1632" y="2858"/>
                  </a:cubicBezTo>
                  <a:cubicBezTo>
                    <a:pt x="1720" y="2858"/>
                    <a:pt x="1804" y="2875"/>
                    <a:pt x="1880" y="2906"/>
                  </a:cubicBezTo>
                  <a:cubicBezTo>
                    <a:pt x="1880" y="2940"/>
                    <a:pt x="1915" y="2974"/>
                    <a:pt x="1915" y="3008"/>
                  </a:cubicBezTo>
                  <a:cubicBezTo>
                    <a:pt x="1983" y="3111"/>
                    <a:pt x="2086" y="3282"/>
                    <a:pt x="2256" y="3521"/>
                  </a:cubicBezTo>
                  <a:cubicBezTo>
                    <a:pt x="2516" y="3896"/>
                    <a:pt x="2874" y="4125"/>
                    <a:pt x="3267" y="4125"/>
                  </a:cubicBezTo>
                  <a:cubicBezTo>
                    <a:pt x="3339" y="4125"/>
                    <a:pt x="3413" y="4118"/>
                    <a:pt x="3487" y="4102"/>
                  </a:cubicBezTo>
                  <a:cubicBezTo>
                    <a:pt x="4239" y="3931"/>
                    <a:pt x="4751" y="3077"/>
                    <a:pt x="4888" y="2325"/>
                  </a:cubicBezTo>
                  <a:lnTo>
                    <a:pt x="4922" y="2154"/>
                  </a:lnTo>
                  <a:cubicBezTo>
                    <a:pt x="4991" y="1641"/>
                    <a:pt x="5059" y="1094"/>
                    <a:pt x="6870" y="411"/>
                  </a:cubicBezTo>
                  <a:cubicBezTo>
                    <a:pt x="7041" y="342"/>
                    <a:pt x="7178" y="206"/>
                    <a:pt x="7246" y="1"/>
                  </a:cubicBezTo>
                  <a:cubicBezTo>
                    <a:pt x="7246" y="1"/>
                    <a:pt x="7243" y="1"/>
                    <a:pt x="7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nvGrpSpPr>
            <p:cNvPr id="392" name="Google Shape;392;p32"/>
            <p:cNvGrpSpPr/>
            <p:nvPr/>
          </p:nvGrpSpPr>
          <p:grpSpPr>
            <a:xfrm>
              <a:off x="5556241" y="3498178"/>
              <a:ext cx="193002" cy="201408"/>
              <a:chOff x="8294666" y="4292878"/>
              <a:chExt cx="193002" cy="201408"/>
            </a:xfrm>
          </p:grpSpPr>
          <p:sp>
            <p:nvSpPr>
              <p:cNvPr id="393" name="Google Shape;393;p32"/>
              <p:cNvSpPr/>
              <p:nvPr/>
            </p:nvSpPr>
            <p:spPr>
              <a:xfrm flipH="1">
                <a:off x="8326823" y="4325747"/>
                <a:ext cx="107014" cy="56641"/>
              </a:xfrm>
              <a:custGeom>
                <a:avLst/>
                <a:gdLst/>
                <a:ahLst/>
                <a:cxnLst/>
                <a:rect l="l" t="t" r="r" b="b"/>
                <a:pathLst>
                  <a:path w="5105" h="2702" extrusionOk="0">
                    <a:moveTo>
                      <a:pt x="4204" y="0"/>
                    </a:moveTo>
                    <a:cubicBezTo>
                      <a:pt x="3970" y="0"/>
                      <a:pt x="3670" y="0"/>
                      <a:pt x="3403" y="33"/>
                    </a:cubicBezTo>
                    <a:cubicBezTo>
                      <a:pt x="3236" y="33"/>
                      <a:pt x="3103" y="67"/>
                      <a:pt x="2936" y="67"/>
                    </a:cubicBezTo>
                    <a:cubicBezTo>
                      <a:pt x="2803" y="100"/>
                      <a:pt x="2636" y="100"/>
                      <a:pt x="2469" y="133"/>
                    </a:cubicBezTo>
                    <a:cubicBezTo>
                      <a:pt x="2169" y="167"/>
                      <a:pt x="1869" y="200"/>
                      <a:pt x="1568" y="267"/>
                    </a:cubicBezTo>
                    <a:cubicBezTo>
                      <a:pt x="1435" y="267"/>
                      <a:pt x="1268" y="300"/>
                      <a:pt x="1135" y="334"/>
                    </a:cubicBezTo>
                    <a:cubicBezTo>
                      <a:pt x="1001" y="334"/>
                      <a:pt x="901" y="367"/>
                      <a:pt x="768" y="400"/>
                    </a:cubicBezTo>
                    <a:cubicBezTo>
                      <a:pt x="301" y="467"/>
                      <a:pt x="1" y="567"/>
                      <a:pt x="1" y="567"/>
                    </a:cubicBezTo>
                    <a:lnTo>
                      <a:pt x="367" y="2702"/>
                    </a:lnTo>
                    <a:cubicBezTo>
                      <a:pt x="367" y="2702"/>
                      <a:pt x="701" y="2635"/>
                      <a:pt x="1168" y="2535"/>
                    </a:cubicBezTo>
                    <a:cubicBezTo>
                      <a:pt x="1268" y="2502"/>
                      <a:pt x="1402" y="2468"/>
                      <a:pt x="1535" y="2402"/>
                    </a:cubicBezTo>
                    <a:cubicBezTo>
                      <a:pt x="1668" y="2368"/>
                      <a:pt x="1835" y="2335"/>
                      <a:pt x="1969" y="2268"/>
                    </a:cubicBezTo>
                    <a:cubicBezTo>
                      <a:pt x="2269" y="2168"/>
                      <a:pt x="2569" y="2068"/>
                      <a:pt x="2869" y="1935"/>
                    </a:cubicBezTo>
                    <a:cubicBezTo>
                      <a:pt x="3003" y="1868"/>
                      <a:pt x="3169" y="1801"/>
                      <a:pt x="3303" y="1735"/>
                    </a:cubicBezTo>
                    <a:cubicBezTo>
                      <a:pt x="3470" y="1668"/>
                      <a:pt x="3603" y="1601"/>
                      <a:pt x="3737" y="1534"/>
                    </a:cubicBezTo>
                    <a:cubicBezTo>
                      <a:pt x="4037" y="1401"/>
                      <a:pt x="4270" y="1268"/>
                      <a:pt x="4470" y="1134"/>
                    </a:cubicBezTo>
                    <a:cubicBezTo>
                      <a:pt x="4704" y="967"/>
                      <a:pt x="4871" y="867"/>
                      <a:pt x="4971" y="767"/>
                    </a:cubicBezTo>
                    <a:cubicBezTo>
                      <a:pt x="5037" y="734"/>
                      <a:pt x="5071" y="634"/>
                      <a:pt x="5104" y="567"/>
                    </a:cubicBezTo>
                    <a:cubicBezTo>
                      <a:pt x="5104" y="500"/>
                      <a:pt x="5104" y="467"/>
                      <a:pt x="5104" y="467"/>
                    </a:cubicBezTo>
                    <a:lnTo>
                      <a:pt x="5104" y="400"/>
                    </a:lnTo>
                    <a:lnTo>
                      <a:pt x="5071" y="234"/>
                    </a:lnTo>
                    <a:cubicBezTo>
                      <a:pt x="5071" y="234"/>
                      <a:pt x="5071" y="234"/>
                      <a:pt x="5037" y="200"/>
                    </a:cubicBezTo>
                    <a:cubicBezTo>
                      <a:pt x="5037" y="200"/>
                      <a:pt x="5004" y="167"/>
                      <a:pt x="4971" y="133"/>
                    </a:cubicBezTo>
                    <a:cubicBezTo>
                      <a:pt x="4937" y="67"/>
                      <a:pt x="4871" y="33"/>
                      <a:pt x="4804" y="0"/>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4" name="Google Shape;394;p32"/>
              <p:cNvSpPr/>
              <p:nvPr/>
            </p:nvSpPr>
            <p:spPr>
              <a:xfrm flipH="1">
                <a:off x="8300263" y="4374695"/>
                <a:ext cx="128668" cy="42659"/>
              </a:xfrm>
              <a:custGeom>
                <a:avLst/>
                <a:gdLst/>
                <a:ahLst/>
                <a:cxnLst/>
                <a:rect l="l" t="t" r="r" b="b"/>
                <a:pathLst>
                  <a:path w="6138" h="2035" extrusionOk="0">
                    <a:moveTo>
                      <a:pt x="1368" y="0"/>
                    </a:moveTo>
                    <a:cubicBezTo>
                      <a:pt x="1234" y="0"/>
                      <a:pt x="1067" y="33"/>
                      <a:pt x="934" y="33"/>
                    </a:cubicBezTo>
                    <a:lnTo>
                      <a:pt x="0" y="33"/>
                    </a:lnTo>
                    <a:lnTo>
                      <a:pt x="0" y="67"/>
                    </a:lnTo>
                    <a:lnTo>
                      <a:pt x="33" y="2035"/>
                    </a:lnTo>
                    <a:lnTo>
                      <a:pt x="300" y="2035"/>
                    </a:lnTo>
                    <a:cubicBezTo>
                      <a:pt x="500" y="2035"/>
                      <a:pt x="734" y="2001"/>
                      <a:pt x="1034" y="2001"/>
                    </a:cubicBezTo>
                    <a:cubicBezTo>
                      <a:pt x="1168" y="1968"/>
                      <a:pt x="1334" y="1968"/>
                      <a:pt x="1501" y="1935"/>
                    </a:cubicBezTo>
                    <a:cubicBezTo>
                      <a:pt x="1668" y="1935"/>
                      <a:pt x="1868" y="1901"/>
                      <a:pt x="2035" y="1868"/>
                    </a:cubicBezTo>
                    <a:cubicBezTo>
                      <a:pt x="2402" y="1835"/>
                      <a:pt x="2802" y="1768"/>
                      <a:pt x="3169" y="1668"/>
                    </a:cubicBezTo>
                    <a:cubicBezTo>
                      <a:pt x="3369" y="1635"/>
                      <a:pt x="3569" y="1601"/>
                      <a:pt x="3769" y="1534"/>
                    </a:cubicBezTo>
                    <a:cubicBezTo>
                      <a:pt x="3936" y="1501"/>
                      <a:pt x="4136" y="1434"/>
                      <a:pt x="4303" y="1401"/>
                    </a:cubicBezTo>
                    <a:cubicBezTo>
                      <a:pt x="4670" y="1301"/>
                      <a:pt x="5004" y="1168"/>
                      <a:pt x="5270" y="1067"/>
                    </a:cubicBezTo>
                    <a:cubicBezTo>
                      <a:pt x="5537" y="934"/>
                      <a:pt x="5771" y="834"/>
                      <a:pt x="5938" y="767"/>
                    </a:cubicBezTo>
                    <a:cubicBezTo>
                      <a:pt x="6004" y="701"/>
                      <a:pt x="6071" y="634"/>
                      <a:pt x="6104" y="567"/>
                    </a:cubicBezTo>
                    <a:cubicBezTo>
                      <a:pt x="6104" y="534"/>
                      <a:pt x="6138" y="500"/>
                      <a:pt x="6138" y="467"/>
                    </a:cubicBezTo>
                    <a:cubicBezTo>
                      <a:pt x="6138" y="434"/>
                      <a:pt x="6138" y="434"/>
                      <a:pt x="6138" y="434"/>
                    </a:cubicBezTo>
                    <a:lnTo>
                      <a:pt x="6104" y="267"/>
                    </a:lnTo>
                    <a:cubicBezTo>
                      <a:pt x="6104" y="267"/>
                      <a:pt x="6104" y="267"/>
                      <a:pt x="6071" y="234"/>
                    </a:cubicBezTo>
                    <a:cubicBezTo>
                      <a:pt x="6071" y="234"/>
                      <a:pt x="6038" y="200"/>
                      <a:pt x="6004" y="167"/>
                    </a:cubicBezTo>
                    <a:cubicBezTo>
                      <a:pt x="5971" y="133"/>
                      <a:pt x="5871" y="67"/>
                      <a:pt x="5804" y="67"/>
                    </a:cubicBezTo>
                    <a:cubicBezTo>
                      <a:pt x="5637" y="67"/>
                      <a:pt x="5371" y="33"/>
                      <a:pt x="5104" y="33"/>
                    </a:cubicBezTo>
                    <a:cubicBezTo>
                      <a:pt x="4803" y="33"/>
                      <a:pt x="4470" y="0"/>
                      <a:pt x="4103" y="0"/>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5" name="Google Shape;395;p32"/>
              <p:cNvSpPr/>
              <p:nvPr/>
            </p:nvSpPr>
            <p:spPr>
              <a:xfrm flipH="1">
                <a:off x="8294666" y="4413853"/>
                <a:ext cx="132881" cy="41967"/>
              </a:xfrm>
              <a:custGeom>
                <a:avLst/>
                <a:gdLst/>
                <a:ahLst/>
                <a:cxnLst/>
                <a:rect l="l" t="t" r="r" b="b"/>
                <a:pathLst>
                  <a:path w="6339" h="2002" extrusionOk="0">
                    <a:moveTo>
                      <a:pt x="34" y="0"/>
                    </a:moveTo>
                    <a:lnTo>
                      <a:pt x="1" y="1968"/>
                    </a:lnTo>
                    <a:cubicBezTo>
                      <a:pt x="1" y="1968"/>
                      <a:pt x="401" y="2001"/>
                      <a:pt x="1001" y="2001"/>
                    </a:cubicBezTo>
                    <a:cubicBezTo>
                      <a:pt x="1135" y="2001"/>
                      <a:pt x="1302" y="2001"/>
                      <a:pt x="1468" y="1968"/>
                    </a:cubicBezTo>
                    <a:cubicBezTo>
                      <a:pt x="1635" y="1968"/>
                      <a:pt x="1835" y="1968"/>
                      <a:pt x="2002" y="1935"/>
                    </a:cubicBezTo>
                    <a:cubicBezTo>
                      <a:pt x="2369" y="1935"/>
                      <a:pt x="2803" y="1868"/>
                      <a:pt x="3170" y="1835"/>
                    </a:cubicBezTo>
                    <a:cubicBezTo>
                      <a:pt x="3370" y="1801"/>
                      <a:pt x="3570" y="1768"/>
                      <a:pt x="3770" y="1735"/>
                    </a:cubicBezTo>
                    <a:cubicBezTo>
                      <a:pt x="3970" y="1735"/>
                      <a:pt x="4170" y="1701"/>
                      <a:pt x="4337" y="1668"/>
                    </a:cubicBezTo>
                    <a:cubicBezTo>
                      <a:pt x="4737" y="1568"/>
                      <a:pt x="5071" y="1501"/>
                      <a:pt x="5371" y="1401"/>
                    </a:cubicBezTo>
                    <a:cubicBezTo>
                      <a:pt x="5671" y="1301"/>
                      <a:pt x="5905" y="1234"/>
                      <a:pt x="6072" y="1168"/>
                    </a:cubicBezTo>
                    <a:cubicBezTo>
                      <a:pt x="6172" y="1134"/>
                      <a:pt x="6239" y="1067"/>
                      <a:pt x="6272" y="1001"/>
                    </a:cubicBezTo>
                    <a:cubicBezTo>
                      <a:pt x="6305" y="967"/>
                      <a:pt x="6305" y="934"/>
                      <a:pt x="6305" y="901"/>
                    </a:cubicBezTo>
                    <a:lnTo>
                      <a:pt x="6339" y="867"/>
                    </a:lnTo>
                    <a:lnTo>
                      <a:pt x="6305" y="701"/>
                    </a:lnTo>
                    <a:cubicBezTo>
                      <a:pt x="6305" y="701"/>
                      <a:pt x="6305" y="701"/>
                      <a:pt x="6272" y="667"/>
                    </a:cubicBezTo>
                    <a:cubicBezTo>
                      <a:pt x="6272" y="667"/>
                      <a:pt x="6239" y="634"/>
                      <a:pt x="6205" y="600"/>
                    </a:cubicBezTo>
                    <a:cubicBezTo>
                      <a:pt x="6172" y="534"/>
                      <a:pt x="6105" y="500"/>
                      <a:pt x="6005" y="467"/>
                    </a:cubicBezTo>
                    <a:cubicBezTo>
                      <a:pt x="5838" y="434"/>
                      <a:pt x="5571" y="400"/>
                      <a:pt x="5271" y="367"/>
                    </a:cubicBezTo>
                    <a:cubicBezTo>
                      <a:pt x="4971" y="334"/>
                      <a:pt x="4637" y="267"/>
                      <a:pt x="4270" y="234"/>
                    </a:cubicBezTo>
                    <a:cubicBezTo>
                      <a:pt x="4070" y="234"/>
                      <a:pt x="3904" y="234"/>
                      <a:pt x="3703" y="200"/>
                    </a:cubicBezTo>
                    <a:cubicBezTo>
                      <a:pt x="3503" y="200"/>
                      <a:pt x="3303" y="167"/>
                      <a:pt x="3136" y="167"/>
                    </a:cubicBezTo>
                    <a:cubicBezTo>
                      <a:pt x="2736" y="133"/>
                      <a:pt x="2336" y="100"/>
                      <a:pt x="1969" y="67"/>
                    </a:cubicBezTo>
                    <a:cubicBezTo>
                      <a:pt x="1802" y="67"/>
                      <a:pt x="1635" y="67"/>
                      <a:pt x="1468" y="33"/>
                    </a:cubicBezTo>
                    <a:lnTo>
                      <a:pt x="1001" y="33"/>
                    </a:lnTo>
                    <a:cubicBezTo>
                      <a:pt x="434" y="0"/>
                      <a:pt x="34" y="0"/>
                      <a:pt x="34" y="0"/>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6" name="Google Shape;396;p32"/>
              <p:cNvSpPr/>
              <p:nvPr/>
            </p:nvSpPr>
            <p:spPr>
              <a:xfrm flipH="1">
                <a:off x="8339421" y="4452298"/>
                <a:ext cx="89510" cy="41988"/>
              </a:xfrm>
              <a:custGeom>
                <a:avLst/>
                <a:gdLst/>
                <a:ahLst/>
                <a:cxnLst/>
                <a:rect l="l" t="t" r="r" b="b"/>
                <a:pathLst>
                  <a:path w="4270" h="2003" extrusionOk="0">
                    <a:moveTo>
                      <a:pt x="133" y="1"/>
                    </a:moveTo>
                    <a:lnTo>
                      <a:pt x="0" y="1969"/>
                    </a:lnTo>
                    <a:lnTo>
                      <a:pt x="200" y="1969"/>
                    </a:lnTo>
                    <a:cubicBezTo>
                      <a:pt x="300" y="2002"/>
                      <a:pt x="467" y="2002"/>
                      <a:pt x="667" y="2002"/>
                    </a:cubicBezTo>
                    <a:lnTo>
                      <a:pt x="1334" y="2002"/>
                    </a:lnTo>
                    <a:cubicBezTo>
                      <a:pt x="1601" y="2002"/>
                      <a:pt x="1835" y="1969"/>
                      <a:pt x="2102" y="1969"/>
                    </a:cubicBezTo>
                    <a:cubicBezTo>
                      <a:pt x="2235" y="1969"/>
                      <a:pt x="2368" y="1935"/>
                      <a:pt x="2502" y="1935"/>
                    </a:cubicBezTo>
                    <a:cubicBezTo>
                      <a:pt x="2635" y="1935"/>
                      <a:pt x="2769" y="1902"/>
                      <a:pt x="2902" y="1902"/>
                    </a:cubicBezTo>
                    <a:cubicBezTo>
                      <a:pt x="3136" y="1869"/>
                      <a:pt x="3369" y="1835"/>
                      <a:pt x="3603" y="1769"/>
                    </a:cubicBezTo>
                    <a:cubicBezTo>
                      <a:pt x="3803" y="1702"/>
                      <a:pt x="3970" y="1669"/>
                      <a:pt x="4070" y="1635"/>
                    </a:cubicBezTo>
                    <a:cubicBezTo>
                      <a:pt x="4136" y="1602"/>
                      <a:pt x="4203" y="1535"/>
                      <a:pt x="4236" y="1502"/>
                    </a:cubicBezTo>
                    <a:cubicBezTo>
                      <a:pt x="4236" y="1435"/>
                      <a:pt x="4236" y="1435"/>
                      <a:pt x="4270" y="1402"/>
                    </a:cubicBezTo>
                    <a:cubicBezTo>
                      <a:pt x="4270" y="1368"/>
                      <a:pt x="4270" y="1368"/>
                      <a:pt x="4270" y="1368"/>
                    </a:cubicBezTo>
                    <a:lnTo>
                      <a:pt x="4270" y="1202"/>
                    </a:lnTo>
                    <a:lnTo>
                      <a:pt x="4270" y="1168"/>
                    </a:lnTo>
                    <a:cubicBezTo>
                      <a:pt x="4270" y="1168"/>
                      <a:pt x="4236" y="1135"/>
                      <a:pt x="4236" y="1101"/>
                    </a:cubicBezTo>
                    <a:cubicBezTo>
                      <a:pt x="4203" y="1035"/>
                      <a:pt x="4170" y="968"/>
                      <a:pt x="4103" y="935"/>
                    </a:cubicBezTo>
                    <a:cubicBezTo>
                      <a:pt x="4003" y="868"/>
                      <a:pt x="3836" y="801"/>
                      <a:pt x="3636" y="735"/>
                    </a:cubicBezTo>
                    <a:cubicBezTo>
                      <a:pt x="3436" y="668"/>
                      <a:pt x="3236" y="568"/>
                      <a:pt x="3002" y="501"/>
                    </a:cubicBezTo>
                    <a:cubicBezTo>
                      <a:pt x="2869" y="468"/>
                      <a:pt x="2735" y="434"/>
                      <a:pt x="2602" y="401"/>
                    </a:cubicBezTo>
                    <a:cubicBezTo>
                      <a:pt x="2502" y="368"/>
                      <a:pt x="2368" y="334"/>
                      <a:pt x="2235" y="301"/>
                    </a:cubicBezTo>
                    <a:cubicBezTo>
                      <a:pt x="1968" y="234"/>
                      <a:pt x="1701" y="167"/>
                      <a:pt x="1468" y="134"/>
                    </a:cubicBezTo>
                    <a:cubicBezTo>
                      <a:pt x="1334" y="134"/>
                      <a:pt x="1201" y="101"/>
                      <a:pt x="1101" y="101"/>
                    </a:cubicBezTo>
                    <a:cubicBezTo>
                      <a:pt x="1001" y="67"/>
                      <a:pt x="867" y="67"/>
                      <a:pt x="767" y="67"/>
                    </a:cubicBezTo>
                    <a:cubicBezTo>
                      <a:pt x="600" y="34"/>
                      <a:pt x="434" y="34"/>
                      <a:pt x="300" y="1"/>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7" name="Google Shape;397;p32"/>
              <p:cNvSpPr/>
              <p:nvPr/>
            </p:nvSpPr>
            <p:spPr>
              <a:xfrm flipH="1">
                <a:off x="8396754" y="4292878"/>
                <a:ext cx="90914" cy="67143"/>
              </a:xfrm>
              <a:custGeom>
                <a:avLst/>
                <a:gdLst/>
                <a:ahLst/>
                <a:cxnLst/>
                <a:rect l="l" t="t" r="r" b="b"/>
                <a:pathLst>
                  <a:path w="4337" h="3203" extrusionOk="0">
                    <a:moveTo>
                      <a:pt x="4070" y="0"/>
                    </a:moveTo>
                    <a:cubicBezTo>
                      <a:pt x="3936" y="0"/>
                      <a:pt x="3769" y="34"/>
                      <a:pt x="3536" y="67"/>
                    </a:cubicBezTo>
                    <a:cubicBezTo>
                      <a:pt x="3336" y="67"/>
                      <a:pt x="3102" y="134"/>
                      <a:pt x="2835" y="200"/>
                    </a:cubicBezTo>
                    <a:cubicBezTo>
                      <a:pt x="2702" y="234"/>
                      <a:pt x="2569" y="267"/>
                      <a:pt x="2435" y="300"/>
                    </a:cubicBezTo>
                    <a:cubicBezTo>
                      <a:pt x="2335" y="334"/>
                      <a:pt x="2202" y="401"/>
                      <a:pt x="2068" y="434"/>
                    </a:cubicBezTo>
                    <a:cubicBezTo>
                      <a:pt x="1801" y="534"/>
                      <a:pt x="1534" y="634"/>
                      <a:pt x="1301" y="767"/>
                    </a:cubicBezTo>
                    <a:cubicBezTo>
                      <a:pt x="1168" y="801"/>
                      <a:pt x="1067" y="868"/>
                      <a:pt x="934" y="934"/>
                    </a:cubicBezTo>
                    <a:cubicBezTo>
                      <a:pt x="834" y="968"/>
                      <a:pt x="734" y="1034"/>
                      <a:pt x="634" y="1068"/>
                    </a:cubicBezTo>
                    <a:cubicBezTo>
                      <a:pt x="534" y="1134"/>
                      <a:pt x="434" y="1201"/>
                      <a:pt x="367" y="1234"/>
                    </a:cubicBezTo>
                    <a:cubicBezTo>
                      <a:pt x="300" y="1301"/>
                      <a:pt x="200" y="1335"/>
                      <a:pt x="167" y="1368"/>
                    </a:cubicBezTo>
                    <a:cubicBezTo>
                      <a:pt x="67" y="1435"/>
                      <a:pt x="0" y="1468"/>
                      <a:pt x="0" y="1468"/>
                    </a:cubicBezTo>
                    <a:cubicBezTo>
                      <a:pt x="234" y="2068"/>
                      <a:pt x="500" y="2635"/>
                      <a:pt x="767" y="3203"/>
                    </a:cubicBezTo>
                    <a:cubicBezTo>
                      <a:pt x="767" y="3203"/>
                      <a:pt x="834" y="3169"/>
                      <a:pt x="934" y="3102"/>
                    </a:cubicBezTo>
                    <a:cubicBezTo>
                      <a:pt x="1034" y="3036"/>
                      <a:pt x="1168" y="2936"/>
                      <a:pt x="1368" y="2836"/>
                    </a:cubicBezTo>
                    <a:cubicBezTo>
                      <a:pt x="1534" y="2736"/>
                      <a:pt x="1735" y="2602"/>
                      <a:pt x="1935" y="2435"/>
                    </a:cubicBezTo>
                    <a:cubicBezTo>
                      <a:pt x="2168" y="2302"/>
                      <a:pt x="2402" y="2135"/>
                      <a:pt x="2635" y="1968"/>
                    </a:cubicBezTo>
                    <a:cubicBezTo>
                      <a:pt x="2735" y="1902"/>
                      <a:pt x="2835" y="1802"/>
                      <a:pt x="2969" y="1735"/>
                    </a:cubicBezTo>
                    <a:cubicBezTo>
                      <a:pt x="3069" y="1668"/>
                      <a:pt x="3202" y="1568"/>
                      <a:pt x="3302" y="1501"/>
                    </a:cubicBezTo>
                    <a:cubicBezTo>
                      <a:pt x="3402" y="1401"/>
                      <a:pt x="3503" y="1335"/>
                      <a:pt x="3603" y="1234"/>
                    </a:cubicBezTo>
                    <a:cubicBezTo>
                      <a:pt x="3703" y="1168"/>
                      <a:pt x="3769" y="1101"/>
                      <a:pt x="3869" y="1034"/>
                    </a:cubicBezTo>
                    <a:cubicBezTo>
                      <a:pt x="4036" y="868"/>
                      <a:pt x="4170" y="767"/>
                      <a:pt x="4270" y="667"/>
                    </a:cubicBezTo>
                    <a:cubicBezTo>
                      <a:pt x="4303" y="634"/>
                      <a:pt x="4336" y="534"/>
                      <a:pt x="4336" y="467"/>
                    </a:cubicBezTo>
                    <a:cubicBezTo>
                      <a:pt x="4336" y="434"/>
                      <a:pt x="4336" y="401"/>
                      <a:pt x="4336" y="401"/>
                    </a:cubicBezTo>
                    <a:lnTo>
                      <a:pt x="4336" y="334"/>
                    </a:lnTo>
                    <a:lnTo>
                      <a:pt x="4303" y="200"/>
                    </a:lnTo>
                    <a:cubicBezTo>
                      <a:pt x="4303" y="200"/>
                      <a:pt x="4303" y="200"/>
                      <a:pt x="4270" y="167"/>
                    </a:cubicBezTo>
                    <a:cubicBezTo>
                      <a:pt x="4270" y="167"/>
                      <a:pt x="4270" y="134"/>
                      <a:pt x="4236" y="100"/>
                    </a:cubicBezTo>
                    <a:cubicBezTo>
                      <a:pt x="4170" y="67"/>
                      <a:pt x="4103" y="0"/>
                      <a:pt x="4070" y="0"/>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grpSp>
          <p:nvGrpSpPr>
            <p:cNvPr id="398" name="Google Shape;398;p32"/>
            <p:cNvGrpSpPr/>
            <p:nvPr/>
          </p:nvGrpSpPr>
          <p:grpSpPr>
            <a:xfrm flipH="1">
              <a:off x="4377523" y="2196640"/>
              <a:ext cx="2103084" cy="2136938"/>
              <a:chOff x="9388075" y="2697050"/>
              <a:chExt cx="2508150" cy="2548525"/>
            </a:xfrm>
          </p:grpSpPr>
          <p:sp>
            <p:nvSpPr>
              <p:cNvPr id="399" name="Google Shape;399;p32"/>
              <p:cNvSpPr/>
              <p:nvPr/>
            </p:nvSpPr>
            <p:spPr>
              <a:xfrm>
                <a:off x="9426425" y="2697050"/>
                <a:ext cx="50075" cy="229350"/>
              </a:xfrm>
              <a:custGeom>
                <a:avLst/>
                <a:gdLst/>
                <a:ahLst/>
                <a:cxnLst/>
                <a:rect l="l" t="t" r="r" b="b"/>
                <a:pathLst>
                  <a:path w="2003" h="9174" extrusionOk="0">
                    <a:moveTo>
                      <a:pt x="1068" y="1"/>
                    </a:moveTo>
                    <a:cubicBezTo>
                      <a:pt x="1068" y="1"/>
                      <a:pt x="935" y="501"/>
                      <a:pt x="768" y="1268"/>
                    </a:cubicBezTo>
                    <a:cubicBezTo>
                      <a:pt x="568" y="2002"/>
                      <a:pt x="334" y="3036"/>
                      <a:pt x="168" y="4070"/>
                    </a:cubicBezTo>
                    <a:cubicBezTo>
                      <a:pt x="34" y="5104"/>
                      <a:pt x="1" y="6172"/>
                      <a:pt x="34" y="7006"/>
                    </a:cubicBezTo>
                    <a:cubicBezTo>
                      <a:pt x="34" y="7106"/>
                      <a:pt x="34" y="7206"/>
                      <a:pt x="67" y="7273"/>
                    </a:cubicBezTo>
                    <a:cubicBezTo>
                      <a:pt x="67" y="7439"/>
                      <a:pt x="101" y="7606"/>
                      <a:pt x="101" y="7740"/>
                    </a:cubicBezTo>
                    <a:cubicBezTo>
                      <a:pt x="168" y="8040"/>
                      <a:pt x="201" y="8307"/>
                      <a:pt x="234" y="8507"/>
                    </a:cubicBezTo>
                    <a:cubicBezTo>
                      <a:pt x="334" y="8907"/>
                      <a:pt x="401" y="9174"/>
                      <a:pt x="401" y="9174"/>
                    </a:cubicBezTo>
                    <a:lnTo>
                      <a:pt x="2002" y="8740"/>
                    </a:lnTo>
                    <a:cubicBezTo>
                      <a:pt x="2002" y="8740"/>
                      <a:pt x="1969" y="8540"/>
                      <a:pt x="1869" y="8173"/>
                    </a:cubicBezTo>
                    <a:cubicBezTo>
                      <a:pt x="1835" y="7973"/>
                      <a:pt x="1802" y="7773"/>
                      <a:pt x="1735" y="7506"/>
                    </a:cubicBezTo>
                    <a:cubicBezTo>
                      <a:pt x="1702" y="7306"/>
                      <a:pt x="1669" y="7072"/>
                      <a:pt x="1635" y="6839"/>
                    </a:cubicBezTo>
                    <a:cubicBezTo>
                      <a:pt x="1502" y="6105"/>
                      <a:pt x="1402" y="5138"/>
                      <a:pt x="1335" y="4137"/>
                    </a:cubicBezTo>
                    <a:cubicBezTo>
                      <a:pt x="1268" y="3103"/>
                      <a:pt x="1235" y="2102"/>
                      <a:pt x="1202" y="1302"/>
                    </a:cubicBezTo>
                    <a:cubicBezTo>
                      <a:pt x="1168" y="534"/>
                      <a:pt x="1135" y="1"/>
                      <a:pt x="1135" y="1"/>
                    </a:cubicBezTo>
                    <a:close/>
                  </a:path>
                </a:pathLst>
              </a:custGeom>
              <a:solidFill>
                <a:srgbClr val="F47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0" name="Google Shape;400;p32"/>
              <p:cNvSpPr/>
              <p:nvPr/>
            </p:nvSpPr>
            <p:spPr>
              <a:xfrm>
                <a:off x="10137775" y="4949500"/>
                <a:ext cx="1748775" cy="296075"/>
              </a:xfrm>
              <a:custGeom>
                <a:avLst/>
                <a:gdLst/>
                <a:ahLst/>
                <a:cxnLst/>
                <a:rect l="l" t="t" r="r" b="b"/>
                <a:pathLst>
                  <a:path w="69951" h="11843" extrusionOk="0">
                    <a:moveTo>
                      <a:pt x="34992" y="1"/>
                    </a:moveTo>
                    <a:cubicBezTo>
                      <a:pt x="15645" y="1"/>
                      <a:pt x="0" y="2636"/>
                      <a:pt x="0" y="5905"/>
                    </a:cubicBezTo>
                    <a:cubicBezTo>
                      <a:pt x="0" y="9207"/>
                      <a:pt x="15645" y="11842"/>
                      <a:pt x="34992" y="11842"/>
                    </a:cubicBezTo>
                    <a:cubicBezTo>
                      <a:pt x="54306" y="11842"/>
                      <a:pt x="69950" y="9207"/>
                      <a:pt x="69950" y="5905"/>
                    </a:cubicBezTo>
                    <a:cubicBezTo>
                      <a:pt x="69950" y="2636"/>
                      <a:pt x="54306" y="1"/>
                      <a:pt x="34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1" name="Google Shape;401;p32"/>
              <p:cNvSpPr/>
              <p:nvPr/>
            </p:nvSpPr>
            <p:spPr>
              <a:xfrm>
                <a:off x="11331950" y="3877075"/>
                <a:ext cx="495375" cy="618800"/>
              </a:xfrm>
              <a:custGeom>
                <a:avLst/>
                <a:gdLst/>
                <a:ahLst/>
                <a:cxnLst/>
                <a:rect l="l" t="t" r="r" b="b"/>
                <a:pathLst>
                  <a:path w="19815" h="24752" extrusionOk="0">
                    <a:moveTo>
                      <a:pt x="14178" y="0"/>
                    </a:moveTo>
                    <a:cubicBezTo>
                      <a:pt x="13544" y="1968"/>
                      <a:pt x="12777" y="3870"/>
                      <a:pt x="11809" y="5604"/>
                    </a:cubicBezTo>
                    <a:cubicBezTo>
                      <a:pt x="10875" y="7339"/>
                      <a:pt x="9741" y="8940"/>
                      <a:pt x="8507" y="10274"/>
                    </a:cubicBezTo>
                    <a:cubicBezTo>
                      <a:pt x="7239" y="11608"/>
                      <a:pt x="5838" y="12676"/>
                      <a:pt x="4404" y="13343"/>
                    </a:cubicBezTo>
                    <a:cubicBezTo>
                      <a:pt x="2936" y="14044"/>
                      <a:pt x="1469" y="14344"/>
                      <a:pt x="1" y="14344"/>
                    </a:cubicBezTo>
                    <a:lnTo>
                      <a:pt x="1335" y="24751"/>
                    </a:lnTo>
                    <a:cubicBezTo>
                      <a:pt x="4271" y="24151"/>
                      <a:pt x="7073" y="22883"/>
                      <a:pt x="9374" y="21182"/>
                    </a:cubicBezTo>
                    <a:cubicBezTo>
                      <a:pt x="11676" y="19481"/>
                      <a:pt x="13510" y="17379"/>
                      <a:pt x="14945" y="15178"/>
                    </a:cubicBezTo>
                    <a:cubicBezTo>
                      <a:pt x="16379" y="12976"/>
                      <a:pt x="17447" y="10641"/>
                      <a:pt x="18214" y="8306"/>
                    </a:cubicBezTo>
                    <a:cubicBezTo>
                      <a:pt x="19014" y="5938"/>
                      <a:pt x="19515" y="3569"/>
                      <a:pt x="19815" y="1201"/>
                    </a:cubicBezTo>
                    <a:lnTo>
                      <a:pt x="14178" y="0"/>
                    </a:ln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2" name="Google Shape;402;p32"/>
              <p:cNvSpPr/>
              <p:nvPr/>
            </p:nvSpPr>
            <p:spPr>
              <a:xfrm>
                <a:off x="10251175" y="4081375"/>
                <a:ext cx="633825" cy="408650"/>
              </a:xfrm>
              <a:custGeom>
                <a:avLst/>
                <a:gdLst/>
                <a:ahLst/>
                <a:cxnLst/>
                <a:rect l="l" t="t" r="r" b="b"/>
                <a:pathLst>
                  <a:path w="25353" h="16346" extrusionOk="0">
                    <a:moveTo>
                      <a:pt x="3837" y="1"/>
                    </a:moveTo>
                    <a:lnTo>
                      <a:pt x="1" y="3103"/>
                    </a:lnTo>
                    <a:cubicBezTo>
                      <a:pt x="1335" y="5004"/>
                      <a:pt x="2903" y="6839"/>
                      <a:pt x="4738" y="8473"/>
                    </a:cubicBezTo>
                    <a:cubicBezTo>
                      <a:pt x="6572" y="10108"/>
                      <a:pt x="8674" y="11476"/>
                      <a:pt x="10909" y="12510"/>
                    </a:cubicBezTo>
                    <a:cubicBezTo>
                      <a:pt x="13144" y="13577"/>
                      <a:pt x="15445" y="14311"/>
                      <a:pt x="17714" y="14911"/>
                    </a:cubicBezTo>
                    <a:cubicBezTo>
                      <a:pt x="19982" y="15478"/>
                      <a:pt x="22183" y="15945"/>
                      <a:pt x="24385" y="16346"/>
                    </a:cubicBezTo>
                    <a:lnTo>
                      <a:pt x="25352" y="7406"/>
                    </a:lnTo>
                    <a:cubicBezTo>
                      <a:pt x="21116" y="7273"/>
                      <a:pt x="17046" y="7072"/>
                      <a:pt x="13444" y="6038"/>
                    </a:cubicBezTo>
                    <a:cubicBezTo>
                      <a:pt x="11643" y="5505"/>
                      <a:pt x="9941" y="4737"/>
                      <a:pt x="8340" y="3737"/>
                    </a:cubicBezTo>
                    <a:cubicBezTo>
                      <a:pt x="6739" y="2736"/>
                      <a:pt x="5238" y="1435"/>
                      <a:pt x="3837" y="1"/>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3" name="Google Shape;403;p32"/>
              <p:cNvSpPr/>
              <p:nvPr/>
            </p:nvSpPr>
            <p:spPr>
              <a:xfrm>
                <a:off x="10120250" y="3940450"/>
                <a:ext cx="239375" cy="222675"/>
              </a:xfrm>
              <a:custGeom>
                <a:avLst/>
                <a:gdLst/>
                <a:ahLst/>
                <a:cxnLst/>
                <a:rect l="l" t="t" r="r" b="b"/>
                <a:pathLst>
                  <a:path w="9575" h="8907" extrusionOk="0">
                    <a:moveTo>
                      <a:pt x="4571" y="0"/>
                    </a:moveTo>
                    <a:cubicBezTo>
                      <a:pt x="4437" y="0"/>
                      <a:pt x="4271" y="0"/>
                      <a:pt x="4171" y="67"/>
                    </a:cubicBezTo>
                    <a:cubicBezTo>
                      <a:pt x="3904" y="267"/>
                      <a:pt x="3937" y="701"/>
                      <a:pt x="4037" y="1001"/>
                    </a:cubicBezTo>
                    <a:cubicBezTo>
                      <a:pt x="4337" y="2068"/>
                      <a:pt x="4638" y="3103"/>
                      <a:pt x="4938" y="4137"/>
                    </a:cubicBezTo>
                    <a:cubicBezTo>
                      <a:pt x="4070" y="3603"/>
                      <a:pt x="3170" y="3136"/>
                      <a:pt x="2236" y="2669"/>
                    </a:cubicBezTo>
                    <a:cubicBezTo>
                      <a:pt x="2069" y="2569"/>
                      <a:pt x="1869" y="2469"/>
                      <a:pt x="1669" y="2469"/>
                    </a:cubicBezTo>
                    <a:cubicBezTo>
                      <a:pt x="1469" y="2469"/>
                      <a:pt x="1268" y="2602"/>
                      <a:pt x="1202" y="2802"/>
                    </a:cubicBezTo>
                    <a:cubicBezTo>
                      <a:pt x="1168" y="2936"/>
                      <a:pt x="1235" y="3069"/>
                      <a:pt x="1302" y="3203"/>
                    </a:cubicBezTo>
                    <a:cubicBezTo>
                      <a:pt x="1702" y="4103"/>
                      <a:pt x="2269" y="4904"/>
                      <a:pt x="2936" y="5671"/>
                    </a:cubicBezTo>
                    <a:cubicBezTo>
                      <a:pt x="2580" y="5625"/>
                      <a:pt x="2217" y="5600"/>
                      <a:pt x="1853" y="5600"/>
                    </a:cubicBezTo>
                    <a:cubicBezTo>
                      <a:pt x="1433" y="5600"/>
                      <a:pt x="1012" y="5633"/>
                      <a:pt x="601" y="5704"/>
                    </a:cubicBezTo>
                    <a:cubicBezTo>
                      <a:pt x="334" y="5738"/>
                      <a:pt x="34" y="5838"/>
                      <a:pt x="34" y="6105"/>
                    </a:cubicBezTo>
                    <a:lnTo>
                      <a:pt x="1" y="6105"/>
                    </a:lnTo>
                    <a:cubicBezTo>
                      <a:pt x="1" y="6305"/>
                      <a:pt x="201" y="6438"/>
                      <a:pt x="368" y="6538"/>
                    </a:cubicBezTo>
                    <a:cubicBezTo>
                      <a:pt x="2069" y="7606"/>
                      <a:pt x="3937" y="8406"/>
                      <a:pt x="5905" y="8907"/>
                    </a:cubicBezTo>
                    <a:lnTo>
                      <a:pt x="9207" y="6205"/>
                    </a:lnTo>
                    <a:cubicBezTo>
                      <a:pt x="9408" y="4537"/>
                      <a:pt x="9574" y="1568"/>
                      <a:pt x="8540" y="1235"/>
                    </a:cubicBezTo>
                    <a:cubicBezTo>
                      <a:pt x="8497" y="1218"/>
                      <a:pt x="8456" y="1211"/>
                      <a:pt x="8418" y="1211"/>
                    </a:cubicBezTo>
                    <a:cubicBezTo>
                      <a:pt x="7990" y="1211"/>
                      <a:pt x="7898" y="2181"/>
                      <a:pt x="7806" y="2702"/>
                    </a:cubicBezTo>
                    <a:lnTo>
                      <a:pt x="7506" y="4237"/>
                    </a:lnTo>
                    <a:cubicBezTo>
                      <a:pt x="7106" y="3203"/>
                      <a:pt x="6606" y="2202"/>
                      <a:pt x="6039" y="1268"/>
                    </a:cubicBezTo>
                    <a:cubicBezTo>
                      <a:pt x="5672" y="667"/>
                      <a:pt x="5238" y="67"/>
                      <a:pt x="4571" y="0"/>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4" name="Google Shape;404;p32"/>
              <p:cNvSpPr/>
              <p:nvPr/>
            </p:nvSpPr>
            <p:spPr>
              <a:xfrm>
                <a:off x="10734025" y="4199500"/>
                <a:ext cx="698025" cy="757500"/>
              </a:xfrm>
              <a:custGeom>
                <a:avLst/>
                <a:gdLst/>
                <a:ahLst/>
                <a:cxnLst/>
                <a:rect l="l" t="t" r="r" b="b"/>
                <a:pathLst>
                  <a:path w="27921" h="30300" extrusionOk="0">
                    <a:moveTo>
                      <a:pt x="15620" y="0"/>
                    </a:moveTo>
                    <a:cubicBezTo>
                      <a:pt x="11996" y="0"/>
                      <a:pt x="8325" y="556"/>
                      <a:pt x="5171" y="1513"/>
                    </a:cubicBezTo>
                    <a:cubicBezTo>
                      <a:pt x="1402" y="9919"/>
                      <a:pt x="1" y="19360"/>
                      <a:pt x="1102" y="28499"/>
                    </a:cubicBezTo>
                    <a:cubicBezTo>
                      <a:pt x="5635" y="29698"/>
                      <a:pt x="10331" y="30299"/>
                      <a:pt x="15029" y="30299"/>
                    </a:cubicBezTo>
                    <a:cubicBezTo>
                      <a:pt x="19355" y="30299"/>
                      <a:pt x="23682" y="29790"/>
                      <a:pt x="27887" y="28766"/>
                    </a:cubicBezTo>
                    <a:cubicBezTo>
                      <a:pt x="27921" y="19393"/>
                      <a:pt x="26486" y="10020"/>
                      <a:pt x="23718" y="1080"/>
                    </a:cubicBezTo>
                    <a:cubicBezTo>
                      <a:pt x="21223" y="336"/>
                      <a:pt x="18436" y="0"/>
                      <a:pt x="15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5" name="Google Shape;405;p32"/>
              <p:cNvSpPr/>
              <p:nvPr/>
            </p:nvSpPr>
            <p:spPr>
              <a:xfrm>
                <a:off x="10733200" y="4220650"/>
                <a:ext cx="196000" cy="290400"/>
              </a:xfrm>
              <a:custGeom>
                <a:avLst/>
                <a:gdLst/>
                <a:ahLst/>
                <a:cxnLst/>
                <a:rect l="l" t="t" r="r" b="b"/>
                <a:pathLst>
                  <a:path w="7840" h="11616" extrusionOk="0">
                    <a:moveTo>
                      <a:pt x="7839" y="0"/>
                    </a:moveTo>
                    <a:lnTo>
                      <a:pt x="7839" y="0"/>
                    </a:lnTo>
                    <a:cubicBezTo>
                      <a:pt x="5571" y="401"/>
                      <a:pt x="3303" y="701"/>
                      <a:pt x="1001" y="768"/>
                    </a:cubicBezTo>
                    <a:cubicBezTo>
                      <a:pt x="467" y="4137"/>
                      <a:pt x="134" y="6939"/>
                      <a:pt x="0" y="10341"/>
                    </a:cubicBezTo>
                    <a:lnTo>
                      <a:pt x="34" y="10341"/>
                    </a:lnTo>
                    <a:cubicBezTo>
                      <a:pt x="1367" y="10722"/>
                      <a:pt x="2609" y="11616"/>
                      <a:pt x="3933" y="11616"/>
                    </a:cubicBezTo>
                    <a:cubicBezTo>
                      <a:pt x="4001" y="11616"/>
                      <a:pt x="4068" y="11614"/>
                      <a:pt x="4137" y="11609"/>
                    </a:cubicBezTo>
                    <a:lnTo>
                      <a:pt x="7839" y="0"/>
                    </a:lnTo>
                    <a:close/>
                  </a:path>
                </a:pathLst>
              </a:custGeom>
              <a:solidFill>
                <a:srgbClr val="DD9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6" name="Google Shape;406;p32"/>
              <p:cNvSpPr/>
              <p:nvPr/>
            </p:nvSpPr>
            <p:spPr>
              <a:xfrm>
                <a:off x="11257750" y="4207300"/>
                <a:ext cx="208500" cy="287850"/>
              </a:xfrm>
              <a:custGeom>
                <a:avLst/>
                <a:gdLst/>
                <a:ahLst/>
                <a:cxnLst/>
                <a:rect l="l" t="t" r="r" b="b"/>
                <a:pathLst>
                  <a:path w="8340" h="11514" extrusionOk="0">
                    <a:moveTo>
                      <a:pt x="6405" y="1"/>
                    </a:moveTo>
                    <a:cubicBezTo>
                      <a:pt x="4958" y="27"/>
                      <a:pt x="2844" y="162"/>
                      <a:pt x="1152" y="162"/>
                    </a:cubicBezTo>
                    <a:cubicBezTo>
                      <a:pt x="737" y="162"/>
                      <a:pt x="348" y="154"/>
                      <a:pt x="0" y="134"/>
                    </a:cubicBezTo>
                    <a:lnTo>
                      <a:pt x="0" y="134"/>
                    </a:lnTo>
                    <a:lnTo>
                      <a:pt x="4403" y="10908"/>
                    </a:lnTo>
                    <a:cubicBezTo>
                      <a:pt x="4581" y="11359"/>
                      <a:pt x="5066" y="11513"/>
                      <a:pt x="5661" y="11513"/>
                    </a:cubicBezTo>
                    <a:cubicBezTo>
                      <a:pt x="6520" y="11513"/>
                      <a:pt x="7610" y="11192"/>
                      <a:pt x="8339" y="10975"/>
                    </a:cubicBezTo>
                    <a:cubicBezTo>
                      <a:pt x="8072" y="7172"/>
                      <a:pt x="7239" y="3737"/>
                      <a:pt x="6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7" name="Google Shape;407;p32"/>
              <p:cNvSpPr/>
              <p:nvPr/>
            </p:nvSpPr>
            <p:spPr>
              <a:xfrm>
                <a:off x="9396400" y="2925550"/>
                <a:ext cx="613800" cy="440350"/>
              </a:xfrm>
              <a:custGeom>
                <a:avLst/>
                <a:gdLst/>
                <a:ahLst/>
                <a:cxnLst/>
                <a:rect l="l" t="t" r="r" b="b"/>
                <a:pathLst>
                  <a:path w="24552" h="17614" extrusionOk="0">
                    <a:moveTo>
                      <a:pt x="1602" y="1"/>
                    </a:moveTo>
                    <a:lnTo>
                      <a:pt x="1" y="434"/>
                    </a:lnTo>
                    <a:cubicBezTo>
                      <a:pt x="368" y="1902"/>
                      <a:pt x="968" y="3336"/>
                      <a:pt x="1902" y="4671"/>
                    </a:cubicBezTo>
                    <a:cubicBezTo>
                      <a:pt x="2369" y="5304"/>
                      <a:pt x="2903" y="5938"/>
                      <a:pt x="3537" y="6505"/>
                    </a:cubicBezTo>
                    <a:lnTo>
                      <a:pt x="4037" y="6906"/>
                    </a:lnTo>
                    <a:lnTo>
                      <a:pt x="4437" y="7206"/>
                    </a:lnTo>
                    <a:cubicBezTo>
                      <a:pt x="4738" y="7406"/>
                      <a:pt x="5004" y="7606"/>
                      <a:pt x="5305" y="7806"/>
                    </a:cubicBezTo>
                    <a:cubicBezTo>
                      <a:pt x="6472" y="8607"/>
                      <a:pt x="7740" y="9307"/>
                      <a:pt x="9107" y="9841"/>
                    </a:cubicBezTo>
                    <a:cubicBezTo>
                      <a:pt x="10442" y="10375"/>
                      <a:pt x="11776" y="10708"/>
                      <a:pt x="13044" y="11008"/>
                    </a:cubicBezTo>
                    <a:cubicBezTo>
                      <a:pt x="14278" y="11309"/>
                      <a:pt x="15445" y="11576"/>
                      <a:pt x="16613" y="11876"/>
                    </a:cubicBezTo>
                    <a:cubicBezTo>
                      <a:pt x="17580" y="12143"/>
                      <a:pt x="18481" y="12543"/>
                      <a:pt x="19315" y="13077"/>
                    </a:cubicBezTo>
                    <a:cubicBezTo>
                      <a:pt x="20983" y="14177"/>
                      <a:pt x="22283" y="15812"/>
                      <a:pt x="22984" y="17613"/>
                    </a:cubicBezTo>
                    <a:lnTo>
                      <a:pt x="24552" y="17046"/>
                    </a:lnTo>
                    <a:cubicBezTo>
                      <a:pt x="23718" y="14878"/>
                      <a:pt x="22183" y="12977"/>
                      <a:pt x="20215" y="11676"/>
                    </a:cubicBezTo>
                    <a:cubicBezTo>
                      <a:pt x="19248" y="11042"/>
                      <a:pt x="18181" y="10575"/>
                      <a:pt x="17046" y="10275"/>
                    </a:cubicBezTo>
                    <a:cubicBezTo>
                      <a:pt x="15846" y="9974"/>
                      <a:pt x="14645" y="9674"/>
                      <a:pt x="13410" y="9374"/>
                    </a:cubicBezTo>
                    <a:cubicBezTo>
                      <a:pt x="12210" y="9107"/>
                      <a:pt x="10942" y="8774"/>
                      <a:pt x="9708" y="8273"/>
                    </a:cubicBezTo>
                    <a:cubicBezTo>
                      <a:pt x="8474" y="7806"/>
                      <a:pt x="7306" y="7172"/>
                      <a:pt x="6239" y="6439"/>
                    </a:cubicBezTo>
                    <a:cubicBezTo>
                      <a:pt x="5972" y="6238"/>
                      <a:pt x="5705" y="6072"/>
                      <a:pt x="5438" y="5871"/>
                    </a:cubicBezTo>
                    <a:lnTo>
                      <a:pt x="5038" y="5571"/>
                    </a:lnTo>
                    <a:lnTo>
                      <a:pt x="4638" y="5238"/>
                    </a:lnTo>
                    <a:cubicBezTo>
                      <a:pt x="4104" y="4771"/>
                      <a:pt x="3670" y="4270"/>
                      <a:pt x="3270" y="3703"/>
                    </a:cubicBezTo>
                    <a:cubicBezTo>
                      <a:pt x="2469" y="2569"/>
                      <a:pt x="1936" y="1301"/>
                      <a:pt x="1602" y="34"/>
                    </a:cubicBezTo>
                    <a:lnTo>
                      <a:pt x="16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8" name="Google Shape;408;p32"/>
              <p:cNvSpPr/>
              <p:nvPr/>
            </p:nvSpPr>
            <p:spPr>
              <a:xfrm>
                <a:off x="9435600" y="2915550"/>
                <a:ext cx="612975" cy="436175"/>
              </a:xfrm>
              <a:custGeom>
                <a:avLst/>
                <a:gdLst/>
                <a:ahLst/>
                <a:cxnLst/>
                <a:rect l="l" t="t" r="r" b="b"/>
                <a:pathLst>
                  <a:path w="24519" h="17447" extrusionOk="0">
                    <a:moveTo>
                      <a:pt x="1635" y="0"/>
                    </a:moveTo>
                    <a:lnTo>
                      <a:pt x="1" y="434"/>
                    </a:lnTo>
                    <a:cubicBezTo>
                      <a:pt x="368" y="1701"/>
                      <a:pt x="901" y="2969"/>
                      <a:pt x="1669" y="4103"/>
                    </a:cubicBezTo>
                    <a:cubicBezTo>
                      <a:pt x="2069" y="4670"/>
                      <a:pt x="2536" y="5171"/>
                      <a:pt x="3070" y="5638"/>
                    </a:cubicBezTo>
                    <a:lnTo>
                      <a:pt x="3470" y="5971"/>
                    </a:lnTo>
                    <a:lnTo>
                      <a:pt x="3870" y="6271"/>
                    </a:lnTo>
                    <a:cubicBezTo>
                      <a:pt x="4104" y="6472"/>
                      <a:pt x="4370" y="6638"/>
                      <a:pt x="4671" y="6839"/>
                    </a:cubicBezTo>
                    <a:cubicBezTo>
                      <a:pt x="5738" y="7572"/>
                      <a:pt x="6906" y="8206"/>
                      <a:pt x="8140" y="8673"/>
                    </a:cubicBezTo>
                    <a:cubicBezTo>
                      <a:pt x="9374" y="9174"/>
                      <a:pt x="10608" y="9507"/>
                      <a:pt x="11842" y="9774"/>
                    </a:cubicBezTo>
                    <a:cubicBezTo>
                      <a:pt x="13077" y="10074"/>
                      <a:pt x="14278" y="10374"/>
                      <a:pt x="15478" y="10675"/>
                    </a:cubicBezTo>
                    <a:cubicBezTo>
                      <a:pt x="16613" y="10975"/>
                      <a:pt x="17680" y="11442"/>
                      <a:pt x="18647" y="12109"/>
                    </a:cubicBezTo>
                    <a:cubicBezTo>
                      <a:pt x="20615" y="13377"/>
                      <a:pt x="22150" y="15278"/>
                      <a:pt x="22950" y="17446"/>
                    </a:cubicBezTo>
                    <a:lnTo>
                      <a:pt x="24518" y="16879"/>
                    </a:lnTo>
                    <a:cubicBezTo>
                      <a:pt x="23584" y="14344"/>
                      <a:pt x="21816" y="12176"/>
                      <a:pt x="19581" y="10708"/>
                    </a:cubicBezTo>
                    <a:cubicBezTo>
                      <a:pt x="18447" y="9974"/>
                      <a:pt x="17213" y="9407"/>
                      <a:pt x="15912" y="9073"/>
                    </a:cubicBezTo>
                    <a:cubicBezTo>
                      <a:pt x="14678" y="8740"/>
                      <a:pt x="13444" y="8473"/>
                      <a:pt x="12243" y="8173"/>
                    </a:cubicBezTo>
                    <a:cubicBezTo>
                      <a:pt x="11042" y="7873"/>
                      <a:pt x="9841" y="7572"/>
                      <a:pt x="8740" y="7139"/>
                    </a:cubicBezTo>
                    <a:cubicBezTo>
                      <a:pt x="7639" y="6705"/>
                      <a:pt x="6605" y="6138"/>
                      <a:pt x="5605" y="5438"/>
                    </a:cubicBezTo>
                    <a:cubicBezTo>
                      <a:pt x="5338" y="5304"/>
                      <a:pt x="5104" y="5104"/>
                      <a:pt x="4871" y="4937"/>
                    </a:cubicBezTo>
                    <a:lnTo>
                      <a:pt x="4504" y="4670"/>
                    </a:lnTo>
                    <a:lnTo>
                      <a:pt x="4170" y="4403"/>
                    </a:lnTo>
                    <a:cubicBezTo>
                      <a:pt x="3770" y="4037"/>
                      <a:pt x="3370" y="3603"/>
                      <a:pt x="3070" y="3136"/>
                    </a:cubicBezTo>
                    <a:cubicBezTo>
                      <a:pt x="2402" y="2202"/>
                      <a:pt x="1935" y="1134"/>
                      <a:pt x="1635" y="0"/>
                    </a:cubicBezTo>
                    <a:close/>
                  </a:path>
                </a:pathLst>
              </a:custGeom>
              <a:solidFill>
                <a:srgbClr val="F47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9" name="Google Shape;409;p32"/>
              <p:cNvSpPr/>
              <p:nvPr/>
            </p:nvSpPr>
            <p:spPr>
              <a:xfrm>
                <a:off x="9910950" y="3401725"/>
                <a:ext cx="677175" cy="565425"/>
              </a:xfrm>
              <a:custGeom>
                <a:avLst/>
                <a:gdLst/>
                <a:ahLst/>
                <a:cxnLst/>
                <a:rect l="l" t="t" r="r" b="b"/>
                <a:pathLst>
                  <a:path w="27087" h="22617" extrusionOk="0">
                    <a:moveTo>
                      <a:pt x="19481" y="1"/>
                    </a:moveTo>
                    <a:cubicBezTo>
                      <a:pt x="12543" y="2769"/>
                      <a:pt x="5638" y="6505"/>
                      <a:pt x="0" y="11342"/>
                    </a:cubicBezTo>
                    <a:cubicBezTo>
                      <a:pt x="1968" y="15111"/>
                      <a:pt x="3936" y="18847"/>
                      <a:pt x="5871" y="22617"/>
                    </a:cubicBezTo>
                    <a:cubicBezTo>
                      <a:pt x="13176" y="19081"/>
                      <a:pt x="20281" y="15078"/>
                      <a:pt x="27086" y="10675"/>
                    </a:cubicBezTo>
                    <a:cubicBezTo>
                      <a:pt x="24551" y="7106"/>
                      <a:pt x="22016" y="3570"/>
                      <a:pt x="19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0" name="Google Shape;410;p32"/>
              <p:cNvSpPr/>
              <p:nvPr/>
            </p:nvSpPr>
            <p:spPr>
              <a:xfrm>
                <a:off x="9934300" y="3444250"/>
                <a:ext cx="1273425" cy="1513625"/>
              </a:xfrm>
              <a:custGeom>
                <a:avLst/>
                <a:gdLst/>
                <a:ahLst/>
                <a:cxnLst/>
                <a:rect l="l" t="t" r="r" b="b"/>
                <a:pathLst>
                  <a:path w="50937" h="60545" extrusionOk="0">
                    <a:moveTo>
                      <a:pt x="16846" y="1"/>
                    </a:moveTo>
                    <a:cubicBezTo>
                      <a:pt x="13376" y="1468"/>
                      <a:pt x="10141" y="3070"/>
                      <a:pt x="7172" y="4804"/>
                    </a:cubicBezTo>
                    <a:cubicBezTo>
                      <a:pt x="4570" y="6372"/>
                      <a:pt x="2168" y="8006"/>
                      <a:pt x="0" y="9774"/>
                    </a:cubicBezTo>
                    <a:cubicBezTo>
                      <a:pt x="10141" y="29188"/>
                      <a:pt x="18380" y="45400"/>
                      <a:pt x="25785" y="60544"/>
                    </a:cubicBezTo>
                    <a:cubicBezTo>
                      <a:pt x="30489" y="57675"/>
                      <a:pt x="35292" y="54807"/>
                      <a:pt x="40029" y="52005"/>
                    </a:cubicBezTo>
                    <a:cubicBezTo>
                      <a:pt x="43631" y="49870"/>
                      <a:pt x="47301" y="47735"/>
                      <a:pt x="50937" y="45633"/>
                    </a:cubicBezTo>
                    <a:cubicBezTo>
                      <a:pt x="40229" y="32291"/>
                      <a:pt x="29054" y="17313"/>
                      <a:pt x="168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1" name="Google Shape;411;p32"/>
              <p:cNvSpPr/>
              <p:nvPr/>
            </p:nvSpPr>
            <p:spPr>
              <a:xfrm>
                <a:off x="9945125" y="3294975"/>
                <a:ext cx="98450" cy="69250"/>
              </a:xfrm>
              <a:custGeom>
                <a:avLst/>
                <a:gdLst/>
                <a:ahLst/>
                <a:cxnLst/>
                <a:rect l="l" t="t" r="r" b="b"/>
                <a:pathLst>
                  <a:path w="3938" h="2770" extrusionOk="0">
                    <a:moveTo>
                      <a:pt x="3403" y="1"/>
                    </a:moveTo>
                    <a:lnTo>
                      <a:pt x="1" y="1869"/>
                    </a:lnTo>
                    <a:cubicBezTo>
                      <a:pt x="201" y="2169"/>
                      <a:pt x="401" y="2469"/>
                      <a:pt x="568" y="2769"/>
                    </a:cubicBezTo>
                    <a:cubicBezTo>
                      <a:pt x="1168" y="2403"/>
                      <a:pt x="1735" y="2069"/>
                      <a:pt x="2336" y="1702"/>
                    </a:cubicBezTo>
                    <a:lnTo>
                      <a:pt x="3937" y="768"/>
                    </a:lnTo>
                    <a:cubicBezTo>
                      <a:pt x="3737" y="501"/>
                      <a:pt x="3570" y="268"/>
                      <a:pt x="3403" y="1"/>
                    </a:cubicBezTo>
                    <a:close/>
                  </a:path>
                </a:pathLst>
              </a:custGeom>
              <a:solidFill>
                <a:srgbClr val="D4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2" name="Google Shape;412;p32"/>
              <p:cNvSpPr/>
              <p:nvPr/>
            </p:nvSpPr>
            <p:spPr>
              <a:xfrm>
                <a:off x="10524125" y="4805875"/>
                <a:ext cx="106750" cy="195950"/>
              </a:xfrm>
              <a:custGeom>
                <a:avLst/>
                <a:gdLst/>
                <a:ahLst/>
                <a:cxnLst/>
                <a:rect l="l" t="t" r="r" b="b"/>
                <a:pathLst>
                  <a:path w="4270" h="7838" extrusionOk="0">
                    <a:moveTo>
                      <a:pt x="163" y="1"/>
                    </a:moveTo>
                    <a:cubicBezTo>
                      <a:pt x="79" y="1"/>
                      <a:pt x="0" y="79"/>
                      <a:pt x="24" y="175"/>
                    </a:cubicBezTo>
                    <a:cubicBezTo>
                      <a:pt x="358" y="1476"/>
                      <a:pt x="991" y="2643"/>
                      <a:pt x="1592" y="3811"/>
                    </a:cubicBezTo>
                    <a:cubicBezTo>
                      <a:pt x="2259" y="5145"/>
                      <a:pt x="2893" y="6546"/>
                      <a:pt x="3827" y="7747"/>
                    </a:cubicBezTo>
                    <a:cubicBezTo>
                      <a:pt x="3876" y="7808"/>
                      <a:pt x="3952" y="7838"/>
                      <a:pt x="4025" y="7838"/>
                    </a:cubicBezTo>
                    <a:cubicBezTo>
                      <a:pt x="4151" y="7838"/>
                      <a:pt x="4269" y="7749"/>
                      <a:pt x="4227" y="7580"/>
                    </a:cubicBezTo>
                    <a:cubicBezTo>
                      <a:pt x="3493" y="5078"/>
                      <a:pt x="1925" y="2043"/>
                      <a:pt x="258" y="41"/>
                    </a:cubicBezTo>
                    <a:cubicBezTo>
                      <a:pt x="229" y="13"/>
                      <a:pt x="196" y="1"/>
                      <a:pt x="163" y="1"/>
                    </a:cubicBezTo>
                    <a:close/>
                  </a:path>
                </a:pathLst>
              </a:custGeom>
              <a:solidFill>
                <a:srgbClr val="67A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3" name="Google Shape;413;p32"/>
              <p:cNvSpPr/>
              <p:nvPr/>
            </p:nvSpPr>
            <p:spPr>
              <a:xfrm>
                <a:off x="10524125" y="4805875"/>
                <a:ext cx="106750" cy="195950"/>
              </a:xfrm>
              <a:custGeom>
                <a:avLst/>
                <a:gdLst/>
                <a:ahLst/>
                <a:cxnLst/>
                <a:rect l="l" t="t" r="r" b="b"/>
                <a:pathLst>
                  <a:path w="4270" h="7838" extrusionOk="0">
                    <a:moveTo>
                      <a:pt x="163" y="1"/>
                    </a:moveTo>
                    <a:cubicBezTo>
                      <a:pt x="79" y="1"/>
                      <a:pt x="0" y="79"/>
                      <a:pt x="24" y="175"/>
                    </a:cubicBezTo>
                    <a:cubicBezTo>
                      <a:pt x="358" y="1476"/>
                      <a:pt x="991" y="2643"/>
                      <a:pt x="1592" y="3811"/>
                    </a:cubicBezTo>
                    <a:cubicBezTo>
                      <a:pt x="2259" y="5145"/>
                      <a:pt x="2893" y="6546"/>
                      <a:pt x="3827" y="7747"/>
                    </a:cubicBezTo>
                    <a:cubicBezTo>
                      <a:pt x="3876" y="7808"/>
                      <a:pt x="3952" y="7838"/>
                      <a:pt x="4025" y="7838"/>
                    </a:cubicBezTo>
                    <a:cubicBezTo>
                      <a:pt x="4151" y="7838"/>
                      <a:pt x="4269" y="7749"/>
                      <a:pt x="4227" y="7580"/>
                    </a:cubicBezTo>
                    <a:cubicBezTo>
                      <a:pt x="3493" y="5078"/>
                      <a:pt x="1925" y="2043"/>
                      <a:pt x="258" y="41"/>
                    </a:cubicBezTo>
                    <a:cubicBezTo>
                      <a:pt x="229" y="13"/>
                      <a:pt x="196" y="1"/>
                      <a:pt x="163" y="1"/>
                    </a:cubicBezTo>
                    <a:close/>
                  </a:path>
                </a:pathLst>
              </a:custGeom>
              <a:solidFill>
                <a:srgbClr val="67A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4" name="Google Shape;414;p32"/>
              <p:cNvSpPr/>
              <p:nvPr/>
            </p:nvSpPr>
            <p:spPr>
              <a:xfrm>
                <a:off x="10590000" y="4786550"/>
                <a:ext cx="97950" cy="176850"/>
              </a:xfrm>
              <a:custGeom>
                <a:avLst/>
                <a:gdLst/>
                <a:ahLst/>
                <a:cxnLst/>
                <a:rect l="l" t="t" r="r" b="b"/>
                <a:pathLst>
                  <a:path w="3918" h="7074" extrusionOk="0">
                    <a:moveTo>
                      <a:pt x="57" y="0"/>
                    </a:moveTo>
                    <a:cubicBezTo>
                      <a:pt x="27" y="0"/>
                      <a:pt x="1" y="24"/>
                      <a:pt x="24" y="47"/>
                    </a:cubicBezTo>
                    <a:cubicBezTo>
                      <a:pt x="825" y="2482"/>
                      <a:pt x="1826" y="5118"/>
                      <a:pt x="3594" y="7019"/>
                    </a:cubicBezTo>
                    <a:cubicBezTo>
                      <a:pt x="3622" y="7057"/>
                      <a:pt x="3662" y="7073"/>
                      <a:pt x="3703" y="7073"/>
                    </a:cubicBezTo>
                    <a:cubicBezTo>
                      <a:pt x="3805" y="7073"/>
                      <a:pt x="3918" y="6971"/>
                      <a:pt x="3894" y="6852"/>
                    </a:cubicBezTo>
                    <a:cubicBezTo>
                      <a:pt x="2993" y="4450"/>
                      <a:pt x="1392" y="2215"/>
                      <a:pt x="91" y="14"/>
                    </a:cubicBezTo>
                    <a:cubicBezTo>
                      <a:pt x="81" y="4"/>
                      <a:pt x="69" y="0"/>
                      <a:pt x="57" y="0"/>
                    </a:cubicBezTo>
                    <a:close/>
                  </a:path>
                </a:pathLst>
              </a:custGeom>
              <a:solidFill>
                <a:srgbClr val="67A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5" name="Google Shape;415;p32"/>
              <p:cNvSpPr/>
              <p:nvPr/>
            </p:nvSpPr>
            <p:spPr>
              <a:xfrm>
                <a:off x="10590000" y="4786550"/>
                <a:ext cx="97950" cy="176850"/>
              </a:xfrm>
              <a:custGeom>
                <a:avLst/>
                <a:gdLst/>
                <a:ahLst/>
                <a:cxnLst/>
                <a:rect l="l" t="t" r="r" b="b"/>
                <a:pathLst>
                  <a:path w="3918" h="7074" extrusionOk="0">
                    <a:moveTo>
                      <a:pt x="57" y="0"/>
                    </a:moveTo>
                    <a:cubicBezTo>
                      <a:pt x="27" y="0"/>
                      <a:pt x="1" y="24"/>
                      <a:pt x="24" y="47"/>
                    </a:cubicBezTo>
                    <a:cubicBezTo>
                      <a:pt x="825" y="2482"/>
                      <a:pt x="1826" y="5118"/>
                      <a:pt x="3594" y="7019"/>
                    </a:cubicBezTo>
                    <a:cubicBezTo>
                      <a:pt x="3622" y="7057"/>
                      <a:pt x="3662" y="7073"/>
                      <a:pt x="3703" y="7073"/>
                    </a:cubicBezTo>
                    <a:cubicBezTo>
                      <a:pt x="3805" y="7073"/>
                      <a:pt x="3918" y="6971"/>
                      <a:pt x="3894" y="6852"/>
                    </a:cubicBezTo>
                    <a:cubicBezTo>
                      <a:pt x="2993" y="4450"/>
                      <a:pt x="1392" y="2215"/>
                      <a:pt x="91" y="14"/>
                    </a:cubicBezTo>
                    <a:cubicBezTo>
                      <a:pt x="81" y="4"/>
                      <a:pt x="69" y="0"/>
                      <a:pt x="57" y="0"/>
                    </a:cubicBezTo>
                    <a:close/>
                  </a:path>
                </a:pathLst>
              </a:custGeom>
              <a:solidFill>
                <a:srgbClr val="67A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6" name="Google Shape;416;p32"/>
              <p:cNvSpPr/>
              <p:nvPr/>
            </p:nvSpPr>
            <p:spPr>
              <a:xfrm>
                <a:off x="10650100" y="4736825"/>
                <a:ext cx="107900" cy="179175"/>
              </a:xfrm>
              <a:custGeom>
                <a:avLst/>
                <a:gdLst/>
                <a:ahLst/>
                <a:cxnLst/>
                <a:rect l="l" t="t" r="r" b="b"/>
                <a:pathLst>
                  <a:path w="4316" h="7167" extrusionOk="0">
                    <a:moveTo>
                      <a:pt x="103" y="0"/>
                    </a:moveTo>
                    <a:cubicBezTo>
                      <a:pt x="49" y="0"/>
                      <a:pt x="1" y="37"/>
                      <a:pt x="22" y="102"/>
                    </a:cubicBezTo>
                    <a:cubicBezTo>
                      <a:pt x="422" y="1436"/>
                      <a:pt x="1023" y="2637"/>
                      <a:pt x="1723" y="3838"/>
                    </a:cubicBezTo>
                    <a:cubicBezTo>
                      <a:pt x="2390" y="5005"/>
                      <a:pt x="3058" y="6306"/>
                      <a:pt x="4125" y="7140"/>
                    </a:cubicBezTo>
                    <a:cubicBezTo>
                      <a:pt x="4144" y="7159"/>
                      <a:pt x="4167" y="7167"/>
                      <a:pt x="4191" y="7167"/>
                    </a:cubicBezTo>
                    <a:cubicBezTo>
                      <a:pt x="4253" y="7167"/>
                      <a:pt x="4316" y="7112"/>
                      <a:pt x="4292" y="7040"/>
                    </a:cubicBezTo>
                    <a:cubicBezTo>
                      <a:pt x="3992" y="5839"/>
                      <a:pt x="3158" y="4772"/>
                      <a:pt x="2524" y="3704"/>
                    </a:cubicBezTo>
                    <a:cubicBezTo>
                      <a:pt x="1790" y="2470"/>
                      <a:pt x="1056" y="1202"/>
                      <a:pt x="189" y="35"/>
                    </a:cubicBezTo>
                    <a:cubicBezTo>
                      <a:pt x="165" y="11"/>
                      <a:pt x="133" y="0"/>
                      <a:pt x="103" y="0"/>
                    </a:cubicBezTo>
                    <a:close/>
                  </a:path>
                </a:pathLst>
              </a:custGeom>
              <a:solidFill>
                <a:srgbClr val="67A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7" name="Google Shape;417;p32"/>
              <p:cNvSpPr/>
              <p:nvPr/>
            </p:nvSpPr>
            <p:spPr>
              <a:xfrm>
                <a:off x="10650100" y="4736825"/>
                <a:ext cx="107900" cy="179175"/>
              </a:xfrm>
              <a:custGeom>
                <a:avLst/>
                <a:gdLst/>
                <a:ahLst/>
                <a:cxnLst/>
                <a:rect l="l" t="t" r="r" b="b"/>
                <a:pathLst>
                  <a:path w="4316" h="7167" extrusionOk="0">
                    <a:moveTo>
                      <a:pt x="103" y="0"/>
                    </a:moveTo>
                    <a:cubicBezTo>
                      <a:pt x="49" y="0"/>
                      <a:pt x="1" y="37"/>
                      <a:pt x="22" y="102"/>
                    </a:cubicBezTo>
                    <a:cubicBezTo>
                      <a:pt x="422" y="1436"/>
                      <a:pt x="1023" y="2637"/>
                      <a:pt x="1723" y="3838"/>
                    </a:cubicBezTo>
                    <a:cubicBezTo>
                      <a:pt x="2390" y="5005"/>
                      <a:pt x="3058" y="6306"/>
                      <a:pt x="4125" y="7140"/>
                    </a:cubicBezTo>
                    <a:cubicBezTo>
                      <a:pt x="4144" y="7159"/>
                      <a:pt x="4167" y="7167"/>
                      <a:pt x="4191" y="7167"/>
                    </a:cubicBezTo>
                    <a:cubicBezTo>
                      <a:pt x="4253" y="7167"/>
                      <a:pt x="4316" y="7112"/>
                      <a:pt x="4292" y="7040"/>
                    </a:cubicBezTo>
                    <a:cubicBezTo>
                      <a:pt x="3992" y="5839"/>
                      <a:pt x="3158" y="4772"/>
                      <a:pt x="2524" y="3704"/>
                    </a:cubicBezTo>
                    <a:cubicBezTo>
                      <a:pt x="1790" y="2470"/>
                      <a:pt x="1056" y="1202"/>
                      <a:pt x="189" y="35"/>
                    </a:cubicBezTo>
                    <a:cubicBezTo>
                      <a:pt x="165" y="11"/>
                      <a:pt x="133" y="0"/>
                      <a:pt x="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8" name="Google Shape;418;p32"/>
              <p:cNvSpPr/>
              <p:nvPr/>
            </p:nvSpPr>
            <p:spPr>
              <a:xfrm>
                <a:off x="10735100" y="4710825"/>
                <a:ext cx="96525" cy="160625"/>
              </a:xfrm>
              <a:custGeom>
                <a:avLst/>
                <a:gdLst/>
                <a:ahLst/>
                <a:cxnLst/>
                <a:rect l="l" t="t" r="r" b="b"/>
                <a:pathLst>
                  <a:path w="3861" h="6425" extrusionOk="0">
                    <a:moveTo>
                      <a:pt x="193" y="1"/>
                    </a:moveTo>
                    <a:cubicBezTo>
                      <a:pt x="99" y="1"/>
                      <a:pt x="0" y="87"/>
                      <a:pt x="24" y="208"/>
                    </a:cubicBezTo>
                    <a:cubicBezTo>
                      <a:pt x="425" y="1342"/>
                      <a:pt x="1125" y="2376"/>
                      <a:pt x="1692" y="3410"/>
                    </a:cubicBezTo>
                    <a:cubicBezTo>
                      <a:pt x="2293" y="4444"/>
                      <a:pt x="2826" y="5611"/>
                      <a:pt x="3727" y="6412"/>
                    </a:cubicBezTo>
                    <a:cubicBezTo>
                      <a:pt x="3744" y="6420"/>
                      <a:pt x="3760" y="6424"/>
                      <a:pt x="3776" y="6424"/>
                    </a:cubicBezTo>
                    <a:cubicBezTo>
                      <a:pt x="3823" y="6424"/>
                      <a:pt x="3861" y="6387"/>
                      <a:pt x="3861" y="6312"/>
                    </a:cubicBezTo>
                    <a:cubicBezTo>
                      <a:pt x="3627" y="5144"/>
                      <a:pt x="2893" y="4110"/>
                      <a:pt x="2259" y="3076"/>
                    </a:cubicBezTo>
                    <a:cubicBezTo>
                      <a:pt x="1626" y="2042"/>
                      <a:pt x="1092" y="941"/>
                      <a:pt x="291" y="41"/>
                    </a:cubicBezTo>
                    <a:cubicBezTo>
                      <a:pt x="264" y="13"/>
                      <a:pt x="229" y="1"/>
                      <a:pt x="193" y="1"/>
                    </a:cubicBezTo>
                    <a:close/>
                  </a:path>
                </a:pathLst>
              </a:custGeom>
              <a:solidFill>
                <a:srgbClr val="67A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9" name="Google Shape;419;p32"/>
              <p:cNvSpPr/>
              <p:nvPr/>
            </p:nvSpPr>
            <p:spPr>
              <a:xfrm>
                <a:off x="10804525" y="4668850"/>
                <a:ext cx="97150" cy="159975"/>
              </a:xfrm>
              <a:custGeom>
                <a:avLst/>
                <a:gdLst/>
                <a:ahLst/>
                <a:cxnLst/>
                <a:rect l="l" t="t" r="r" b="b"/>
                <a:pathLst>
                  <a:path w="3886" h="6399" extrusionOk="0">
                    <a:moveTo>
                      <a:pt x="305" y="1"/>
                    </a:moveTo>
                    <a:cubicBezTo>
                      <a:pt x="265" y="1"/>
                      <a:pt x="224" y="6"/>
                      <a:pt x="183" y="18"/>
                    </a:cubicBezTo>
                    <a:cubicBezTo>
                      <a:pt x="83" y="52"/>
                      <a:pt x="16" y="152"/>
                      <a:pt x="49" y="285"/>
                    </a:cubicBezTo>
                    <a:cubicBezTo>
                      <a:pt x="49" y="319"/>
                      <a:pt x="49" y="319"/>
                      <a:pt x="49" y="352"/>
                    </a:cubicBezTo>
                    <a:cubicBezTo>
                      <a:pt x="62" y="388"/>
                      <a:pt x="82" y="416"/>
                      <a:pt x="107" y="436"/>
                    </a:cubicBezTo>
                    <a:lnTo>
                      <a:pt x="107" y="436"/>
                    </a:lnTo>
                    <a:cubicBezTo>
                      <a:pt x="0" y="550"/>
                      <a:pt x="59" y="729"/>
                      <a:pt x="283" y="953"/>
                    </a:cubicBezTo>
                    <a:cubicBezTo>
                      <a:pt x="383" y="1153"/>
                      <a:pt x="483" y="1353"/>
                      <a:pt x="550" y="1553"/>
                    </a:cubicBezTo>
                    <a:cubicBezTo>
                      <a:pt x="850" y="2120"/>
                      <a:pt x="1117" y="2687"/>
                      <a:pt x="1450" y="3254"/>
                    </a:cubicBezTo>
                    <a:cubicBezTo>
                      <a:pt x="1751" y="3821"/>
                      <a:pt x="2084" y="4355"/>
                      <a:pt x="2418" y="4889"/>
                    </a:cubicBezTo>
                    <a:cubicBezTo>
                      <a:pt x="2618" y="5222"/>
                      <a:pt x="2818" y="5522"/>
                      <a:pt x="3052" y="5789"/>
                    </a:cubicBezTo>
                    <a:cubicBezTo>
                      <a:pt x="3185" y="5989"/>
                      <a:pt x="3385" y="6123"/>
                      <a:pt x="3619" y="6190"/>
                    </a:cubicBezTo>
                    <a:lnTo>
                      <a:pt x="3552" y="6190"/>
                    </a:lnTo>
                    <a:cubicBezTo>
                      <a:pt x="3519" y="6223"/>
                      <a:pt x="3485" y="6256"/>
                      <a:pt x="3519" y="6290"/>
                    </a:cubicBezTo>
                    <a:lnTo>
                      <a:pt x="3519" y="6323"/>
                    </a:lnTo>
                    <a:cubicBezTo>
                      <a:pt x="3535" y="6373"/>
                      <a:pt x="3585" y="6398"/>
                      <a:pt x="3635" y="6398"/>
                    </a:cubicBezTo>
                    <a:cubicBezTo>
                      <a:pt x="3685" y="6398"/>
                      <a:pt x="3735" y="6373"/>
                      <a:pt x="3752" y="6323"/>
                    </a:cubicBezTo>
                    <a:cubicBezTo>
                      <a:pt x="3886" y="5856"/>
                      <a:pt x="3519" y="5422"/>
                      <a:pt x="3285" y="5022"/>
                    </a:cubicBezTo>
                    <a:cubicBezTo>
                      <a:pt x="2818" y="4155"/>
                      <a:pt x="2284" y="3288"/>
                      <a:pt x="1817" y="2387"/>
                    </a:cubicBezTo>
                    <a:cubicBezTo>
                      <a:pt x="1564" y="1944"/>
                      <a:pt x="1041" y="1"/>
                      <a:pt x="305" y="1"/>
                    </a:cubicBezTo>
                    <a:close/>
                  </a:path>
                </a:pathLst>
              </a:custGeom>
              <a:solidFill>
                <a:srgbClr val="67A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0" name="Google Shape;420;p32"/>
              <p:cNvSpPr/>
              <p:nvPr/>
            </p:nvSpPr>
            <p:spPr>
              <a:xfrm>
                <a:off x="10875200" y="4630275"/>
                <a:ext cx="98800" cy="156950"/>
              </a:xfrm>
              <a:custGeom>
                <a:avLst/>
                <a:gdLst/>
                <a:ahLst/>
                <a:cxnLst/>
                <a:rect l="l" t="t" r="r" b="b"/>
                <a:pathLst>
                  <a:path w="3952" h="6278" extrusionOk="0">
                    <a:moveTo>
                      <a:pt x="125" y="0"/>
                    </a:moveTo>
                    <a:cubicBezTo>
                      <a:pt x="63" y="0"/>
                      <a:pt x="0" y="55"/>
                      <a:pt x="24" y="127"/>
                    </a:cubicBezTo>
                    <a:cubicBezTo>
                      <a:pt x="325" y="1295"/>
                      <a:pt x="1092" y="2295"/>
                      <a:pt x="1726" y="3329"/>
                    </a:cubicBezTo>
                    <a:cubicBezTo>
                      <a:pt x="2359" y="4330"/>
                      <a:pt x="2960" y="5398"/>
                      <a:pt x="3827" y="6265"/>
                    </a:cubicBezTo>
                    <a:cubicBezTo>
                      <a:pt x="3836" y="6274"/>
                      <a:pt x="3850" y="6278"/>
                      <a:pt x="3865" y="6278"/>
                    </a:cubicBezTo>
                    <a:cubicBezTo>
                      <a:pt x="3905" y="6278"/>
                      <a:pt x="3952" y="6247"/>
                      <a:pt x="3927" y="6198"/>
                    </a:cubicBezTo>
                    <a:cubicBezTo>
                      <a:pt x="3560" y="5031"/>
                      <a:pt x="2893" y="4030"/>
                      <a:pt x="2259" y="2996"/>
                    </a:cubicBezTo>
                    <a:cubicBezTo>
                      <a:pt x="1659" y="1962"/>
                      <a:pt x="1092" y="828"/>
                      <a:pt x="191" y="27"/>
                    </a:cubicBezTo>
                    <a:cubicBezTo>
                      <a:pt x="173" y="8"/>
                      <a:pt x="149" y="0"/>
                      <a:pt x="125" y="0"/>
                    </a:cubicBezTo>
                    <a:close/>
                  </a:path>
                </a:pathLst>
              </a:custGeom>
              <a:solidFill>
                <a:srgbClr val="67A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1" name="Google Shape;421;p32"/>
              <p:cNvSpPr/>
              <p:nvPr/>
            </p:nvSpPr>
            <p:spPr>
              <a:xfrm>
                <a:off x="10920250" y="4577700"/>
                <a:ext cx="118200" cy="169175"/>
              </a:xfrm>
              <a:custGeom>
                <a:avLst/>
                <a:gdLst/>
                <a:ahLst/>
                <a:cxnLst/>
                <a:rect l="l" t="t" r="r" b="b"/>
                <a:pathLst>
                  <a:path w="4728" h="6767" extrusionOk="0">
                    <a:moveTo>
                      <a:pt x="94" y="1"/>
                    </a:moveTo>
                    <a:cubicBezTo>
                      <a:pt x="43" y="1"/>
                      <a:pt x="0" y="48"/>
                      <a:pt x="24" y="95"/>
                    </a:cubicBezTo>
                    <a:cubicBezTo>
                      <a:pt x="424" y="1496"/>
                      <a:pt x="1325" y="2730"/>
                      <a:pt x="2159" y="3931"/>
                    </a:cubicBezTo>
                    <a:cubicBezTo>
                      <a:pt x="2859" y="4965"/>
                      <a:pt x="3560" y="6133"/>
                      <a:pt x="4694" y="6767"/>
                    </a:cubicBezTo>
                    <a:cubicBezTo>
                      <a:pt x="4694" y="6767"/>
                      <a:pt x="4727" y="6767"/>
                      <a:pt x="4727" y="6733"/>
                    </a:cubicBezTo>
                    <a:cubicBezTo>
                      <a:pt x="4427" y="5432"/>
                      <a:pt x="3460" y="4332"/>
                      <a:pt x="2726" y="3231"/>
                    </a:cubicBezTo>
                    <a:cubicBezTo>
                      <a:pt x="1925" y="2130"/>
                      <a:pt x="1191" y="929"/>
                      <a:pt x="157" y="29"/>
                    </a:cubicBezTo>
                    <a:cubicBezTo>
                      <a:pt x="138" y="9"/>
                      <a:pt x="115" y="1"/>
                      <a:pt x="94" y="1"/>
                    </a:cubicBezTo>
                    <a:close/>
                  </a:path>
                </a:pathLst>
              </a:custGeom>
              <a:solidFill>
                <a:srgbClr val="67A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2" name="Google Shape;422;p32"/>
              <p:cNvSpPr/>
              <p:nvPr/>
            </p:nvSpPr>
            <p:spPr>
              <a:xfrm>
                <a:off x="10989450" y="4535675"/>
                <a:ext cx="128625" cy="179050"/>
              </a:xfrm>
              <a:custGeom>
                <a:avLst/>
                <a:gdLst/>
                <a:ahLst/>
                <a:cxnLst/>
                <a:rect l="l" t="t" r="r" b="b"/>
                <a:pathLst>
                  <a:path w="5145" h="7162" extrusionOk="0">
                    <a:moveTo>
                      <a:pt x="121" y="0"/>
                    </a:moveTo>
                    <a:cubicBezTo>
                      <a:pt x="61" y="0"/>
                      <a:pt x="1" y="71"/>
                      <a:pt x="24" y="142"/>
                    </a:cubicBezTo>
                    <a:cubicBezTo>
                      <a:pt x="625" y="2543"/>
                      <a:pt x="2893" y="5579"/>
                      <a:pt x="4828" y="7113"/>
                    </a:cubicBezTo>
                    <a:cubicBezTo>
                      <a:pt x="4862" y="7147"/>
                      <a:pt x="4900" y="7162"/>
                      <a:pt x="4937" y="7162"/>
                    </a:cubicBezTo>
                    <a:cubicBezTo>
                      <a:pt x="5046" y="7162"/>
                      <a:pt x="5144" y="7038"/>
                      <a:pt x="5095" y="6913"/>
                    </a:cubicBezTo>
                    <a:cubicBezTo>
                      <a:pt x="4394" y="5579"/>
                      <a:pt x="3427" y="4411"/>
                      <a:pt x="2560" y="3177"/>
                    </a:cubicBezTo>
                    <a:cubicBezTo>
                      <a:pt x="1826" y="2110"/>
                      <a:pt x="1159" y="909"/>
                      <a:pt x="191" y="42"/>
                    </a:cubicBezTo>
                    <a:cubicBezTo>
                      <a:pt x="172" y="12"/>
                      <a:pt x="146" y="0"/>
                      <a:pt x="121" y="0"/>
                    </a:cubicBezTo>
                    <a:close/>
                  </a:path>
                </a:pathLst>
              </a:custGeom>
              <a:solidFill>
                <a:srgbClr val="67A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3" name="Google Shape;423;p32"/>
              <p:cNvSpPr/>
              <p:nvPr/>
            </p:nvSpPr>
            <p:spPr>
              <a:xfrm>
                <a:off x="11052175" y="4502125"/>
                <a:ext cx="129700" cy="161350"/>
              </a:xfrm>
              <a:custGeom>
                <a:avLst/>
                <a:gdLst/>
                <a:ahLst/>
                <a:cxnLst/>
                <a:rect l="l" t="t" r="r" b="b"/>
                <a:pathLst>
                  <a:path w="5188" h="6454" extrusionOk="0">
                    <a:moveTo>
                      <a:pt x="208" y="1"/>
                    </a:moveTo>
                    <a:cubicBezTo>
                      <a:pt x="99" y="1"/>
                      <a:pt x="1" y="125"/>
                      <a:pt x="51" y="250"/>
                    </a:cubicBezTo>
                    <a:cubicBezTo>
                      <a:pt x="751" y="1417"/>
                      <a:pt x="1585" y="2484"/>
                      <a:pt x="2452" y="3552"/>
                    </a:cubicBezTo>
                    <a:cubicBezTo>
                      <a:pt x="3253" y="4586"/>
                      <a:pt x="4020" y="5687"/>
                      <a:pt x="5121" y="6454"/>
                    </a:cubicBezTo>
                    <a:cubicBezTo>
                      <a:pt x="5154" y="6454"/>
                      <a:pt x="5188" y="6421"/>
                      <a:pt x="5154" y="6421"/>
                    </a:cubicBezTo>
                    <a:cubicBezTo>
                      <a:pt x="4420" y="4152"/>
                      <a:pt x="2085" y="1584"/>
                      <a:pt x="317" y="49"/>
                    </a:cubicBezTo>
                    <a:cubicBezTo>
                      <a:pt x="283" y="15"/>
                      <a:pt x="245" y="1"/>
                      <a:pt x="208" y="1"/>
                    </a:cubicBezTo>
                    <a:close/>
                  </a:path>
                </a:pathLst>
              </a:custGeom>
              <a:solidFill>
                <a:srgbClr val="67A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4" name="Google Shape;424;p32"/>
              <p:cNvSpPr/>
              <p:nvPr/>
            </p:nvSpPr>
            <p:spPr>
              <a:xfrm>
                <a:off x="11112800" y="4466425"/>
                <a:ext cx="131625" cy="162025"/>
              </a:xfrm>
              <a:custGeom>
                <a:avLst/>
                <a:gdLst/>
                <a:ahLst/>
                <a:cxnLst/>
                <a:rect l="l" t="t" r="r" b="b"/>
                <a:pathLst>
                  <a:path w="5265" h="6481" extrusionOk="0">
                    <a:moveTo>
                      <a:pt x="122" y="1"/>
                    </a:moveTo>
                    <a:cubicBezTo>
                      <a:pt x="62" y="1"/>
                      <a:pt x="0" y="55"/>
                      <a:pt x="27" y="110"/>
                    </a:cubicBezTo>
                    <a:cubicBezTo>
                      <a:pt x="394" y="1411"/>
                      <a:pt x="1328" y="2411"/>
                      <a:pt x="2162" y="3445"/>
                    </a:cubicBezTo>
                    <a:cubicBezTo>
                      <a:pt x="3063" y="4513"/>
                      <a:pt x="3963" y="5847"/>
                      <a:pt x="5231" y="6481"/>
                    </a:cubicBezTo>
                    <a:cubicBezTo>
                      <a:pt x="5231" y="6481"/>
                      <a:pt x="5264" y="6481"/>
                      <a:pt x="5264" y="6448"/>
                    </a:cubicBezTo>
                    <a:cubicBezTo>
                      <a:pt x="4831" y="5147"/>
                      <a:pt x="3763" y="4113"/>
                      <a:pt x="2929" y="3079"/>
                    </a:cubicBezTo>
                    <a:cubicBezTo>
                      <a:pt x="2062" y="2011"/>
                      <a:pt x="1328" y="744"/>
                      <a:pt x="161" y="10"/>
                    </a:cubicBezTo>
                    <a:cubicBezTo>
                      <a:pt x="148" y="4"/>
                      <a:pt x="135" y="1"/>
                      <a:pt x="122" y="1"/>
                    </a:cubicBezTo>
                    <a:close/>
                  </a:path>
                </a:pathLst>
              </a:custGeom>
              <a:solidFill>
                <a:srgbClr val="67A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5" name="Google Shape;425;p32"/>
              <p:cNvSpPr/>
              <p:nvPr/>
            </p:nvSpPr>
            <p:spPr>
              <a:xfrm>
                <a:off x="10774900" y="4775875"/>
                <a:ext cx="886475" cy="321600"/>
              </a:xfrm>
              <a:custGeom>
                <a:avLst/>
                <a:gdLst/>
                <a:ahLst/>
                <a:cxnLst/>
                <a:rect l="l" t="t" r="r" b="b"/>
                <a:pathLst>
                  <a:path w="35459" h="12864" extrusionOk="0">
                    <a:moveTo>
                      <a:pt x="28681" y="1"/>
                    </a:moveTo>
                    <a:cubicBezTo>
                      <a:pt x="22581" y="1"/>
                      <a:pt x="15997" y="2077"/>
                      <a:pt x="10741" y="4611"/>
                    </a:cubicBezTo>
                    <a:cubicBezTo>
                      <a:pt x="8406" y="5745"/>
                      <a:pt x="4537" y="8080"/>
                      <a:pt x="2669" y="9814"/>
                    </a:cubicBezTo>
                    <a:lnTo>
                      <a:pt x="0" y="12249"/>
                    </a:lnTo>
                    <a:cubicBezTo>
                      <a:pt x="3079" y="12661"/>
                      <a:pt x="6193" y="12863"/>
                      <a:pt x="9310" y="12863"/>
                    </a:cubicBezTo>
                    <a:cubicBezTo>
                      <a:pt x="13014" y="12863"/>
                      <a:pt x="16722" y="12577"/>
                      <a:pt x="20381" y="12016"/>
                    </a:cubicBezTo>
                    <a:cubicBezTo>
                      <a:pt x="23917" y="11482"/>
                      <a:pt x="27520" y="10648"/>
                      <a:pt x="30622" y="8847"/>
                    </a:cubicBezTo>
                    <a:cubicBezTo>
                      <a:pt x="32757" y="7613"/>
                      <a:pt x="34692" y="5811"/>
                      <a:pt x="35259" y="3443"/>
                    </a:cubicBezTo>
                    <a:cubicBezTo>
                      <a:pt x="35426" y="2843"/>
                      <a:pt x="35459" y="2175"/>
                      <a:pt x="35159" y="1642"/>
                    </a:cubicBezTo>
                    <a:cubicBezTo>
                      <a:pt x="34758" y="841"/>
                      <a:pt x="33791" y="541"/>
                      <a:pt x="32924" y="374"/>
                    </a:cubicBezTo>
                    <a:cubicBezTo>
                      <a:pt x="31553" y="118"/>
                      <a:pt x="30131" y="1"/>
                      <a:pt x="28681" y="1"/>
                    </a:cubicBezTo>
                    <a:close/>
                  </a:path>
                </a:pathLst>
              </a:custGeom>
              <a:solidFill>
                <a:srgbClr val="364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6" name="Google Shape;426;p32"/>
              <p:cNvSpPr/>
              <p:nvPr/>
            </p:nvSpPr>
            <p:spPr>
              <a:xfrm>
                <a:off x="10774900" y="4775875"/>
                <a:ext cx="886475" cy="321600"/>
              </a:xfrm>
              <a:custGeom>
                <a:avLst/>
                <a:gdLst/>
                <a:ahLst/>
                <a:cxnLst/>
                <a:rect l="l" t="t" r="r" b="b"/>
                <a:pathLst>
                  <a:path w="35459" h="12864" extrusionOk="0">
                    <a:moveTo>
                      <a:pt x="28681" y="1"/>
                    </a:moveTo>
                    <a:cubicBezTo>
                      <a:pt x="22581" y="1"/>
                      <a:pt x="15997" y="2077"/>
                      <a:pt x="10741" y="4611"/>
                    </a:cubicBezTo>
                    <a:cubicBezTo>
                      <a:pt x="8406" y="5745"/>
                      <a:pt x="4537" y="8080"/>
                      <a:pt x="2669" y="9814"/>
                    </a:cubicBezTo>
                    <a:lnTo>
                      <a:pt x="0" y="12249"/>
                    </a:lnTo>
                    <a:cubicBezTo>
                      <a:pt x="3079" y="12661"/>
                      <a:pt x="6193" y="12863"/>
                      <a:pt x="9310" y="12863"/>
                    </a:cubicBezTo>
                    <a:cubicBezTo>
                      <a:pt x="13014" y="12863"/>
                      <a:pt x="16722" y="12577"/>
                      <a:pt x="20381" y="12016"/>
                    </a:cubicBezTo>
                    <a:cubicBezTo>
                      <a:pt x="23917" y="11482"/>
                      <a:pt x="27520" y="10648"/>
                      <a:pt x="30622" y="8847"/>
                    </a:cubicBezTo>
                    <a:cubicBezTo>
                      <a:pt x="32757" y="7613"/>
                      <a:pt x="34692" y="5811"/>
                      <a:pt x="35259" y="3443"/>
                    </a:cubicBezTo>
                    <a:cubicBezTo>
                      <a:pt x="35426" y="2843"/>
                      <a:pt x="35459" y="2175"/>
                      <a:pt x="35159" y="1642"/>
                    </a:cubicBezTo>
                    <a:cubicBezTo>
                      <a:pt x="34758" y="841"/>
                      <a:pt x="33791" y="541"/>
                      <a:pt x="32924" y="374"/>
                    </a:cubicBezTo>
                    <a:cubicBezTo>
                      <a:pt x="31553" y="118"/>
                      <a:pt x="30131" y="1"/>
                      <a:pt x="28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7" name="Google Shape;427;p32"/>
              <p:cNvSpPr/>
              <p:nvPr/>
            </p:nvSpPr>
            <p:spPr>
              <a:xfrm>
                <a:off x="10583925" y="5023400"/>
                <a:ext cx="345275" cy="95125"/>
              </a:xfrm>
              <a:custGeom>
                <a:avLst/>
                <a:gdLst/>
                <a:ahLst/>
                <a:cxnLst/>
                <a:rect l="l" t="t" r="r" b="b"/>
                <a:pathLst>
                  <a:path w="13811" h="3805" extrusionOk="0">
                    <a:moveTo>
                      <a:pt x="5112" y="1"/>
                    </a:moveTo>
                    <a:cubicBezTo>
                      <a:pt x="3971" y="1"/>
                      <a:pt x="2820" y="75"/>
                      <a:pt x="1668" y="213"/>
                    </a:cubicBezTo>
                    <a:cubicBezTo>
                      <a:pt x="1101" y="280"/>
                      <a:pt x="534" y="347"/>
                      <a:pt x="0" y="614"/>
                    </a:cubicBezTo>
                    <a:cubicBezTo>
                      <a:pt x="301" y="1848"/>
                      <a:pt x="1401" y="2815"/>
                      <a:pt x="2636" y="3316"/>
                    </a:cubicBezTo>
                    <a:cubicBezTo>
                      <a:pt x="3641" y="3686"/>
                      <a:pt x="4709" y="3805"/>
                      <a:pt x="5773" y="3805"/>
                    </a:cubicBezTo>
                    <a:cubicBezTo>
                      <a:pt x="6051" y="3805"/>
                      <a:pt x="6329" y="3796"/>
                      <a:pt x="6605" y="3783"/>
                    </a:cubicBezTo>
                    <a:cubicBezTo>
                      <a:pt x="9107" y="3649"/>
                      <a:pt x="11575" y="3116"/>
                      <a:pt x="13810" y="2081"/>
                    </a:cubicBezTo>
                    <a:lnTo>
                      <a:pt x="6639" y="47"/>
                    </a:lnTo>
                    <a:cubicBezTo>
                      <a:pt x="6133" y="16"/>
                      <a:pt x="5623" y="1"/>
                      <a:pt x="5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8" name="Google Shape;428;p32"/>
              <p:cNvSpPr/>
              <p:nvPr/>
            </p:nvSpPr>
            <p:spPr>
              <a:xfrm>
                <a:off x="10485525" y="4775875"/>
                <a:ext cx="887325" cy="321600"/>
              </a:xfrm>
              <a:custGeom>
                <a:avLst/>
                <a:gdLst/>
                <a:ahLst/>
                <a:cxnLst/>
                <a:rect l="l" t="t" r="r" b="b"/>
                <a:pathLst>
                  <a:path w="35493" h="12864" extrusionOk="0">
                    <a:moveTo>
                      <a:pt x="6808" y="1"/>
                    </a:moveTo>
                    <a:cubicBezTo>
                      <a:pt x="5360" y="1"/>
                      <a:pt x="3939" y="118"/>
                      <a:pt x="2569" y="374"/>
                    </a:cubicBezTo>
                    <a:cubicBezTo>
                      <a:pt x="1702" y="541"/>
                      <a:pt x="734" y="841"/>
                      <a:pt x="301" y="1642"/>
                    </a:cubicBezTo>
                    <a:cubicBezTo>
                      <a:pt x="0" y="2175"/>
                      <a:pt x="67" y="2843"/>
                      <a:pt x="200" y="3443"/>
                    </a:cubicBezTo>
                    <a:cubicBezTo>
                      <a:pt x="801" y="5811"/>
                      <a:pt x="2736" y="7613"/>
                      <a:pt x="4870" y="8847"/>
                    </a:cubicBezTo>
                    <a:cubicBezTo>
                      <a:pt x="7973" y="10648"/>
                      <a:pt x="11542" y="11482"/>
                      <a:pt x="15111" y="12016"/>
                    </a:cubicBezTo>
                    <a:cubicBezTo>
                      <a:pt x="18770" y="12577"/>
                      <a:pt x="22469" y="12863"/>
                      <a:pt x="26169" y="12863"/>
                    </a:cubicBezTo>
                    <a:cubicBezTo>
                      <a:pt x="29283" y="12863"/>
                      <a:pt x="32398" y="12661"/>
                      <a:pt x="35492" y="12249"/>
                    </a:cubicBezTo>
                    <a:lnTo>
                      <a:pt x="32824" y="9814"/>
                    </a:lnTo>
                    <a:cubicBezTo>
                      <a:pt x="30922" y="8080"/>
                      <a:pt x="27053" y="5745"/>
                      <a:pt x="24751" y="4611"/>
                    </a:cubicBezTo>
                    <a:cubicBezTo>
                      <a:pt x="19469" y="2077"/>
                      <a:pt x="12901" y="1"/>
                      <a:pt x="6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9" name="Google Shape;429;p32"/>
              <p:cNvSpPr/>
              <p:nvPr/>
            </p:nvSpPr>
            <p:spPr>
              <a:xfrm>
                <a:off x="11303600" y="4992025"/>
                <a:ext cx="265225" cy="126800"/>
              </a:xfrm>
              <a:custGeom>
                <a:avLst/>
                <a:gdLst/>
                <a:ahLst/>
                <a:cxnLst/>
                <a:rect l="l" t="t" r="r" b="b"/>
                <a:pathLst>
                  <a:path w="10609" h="5072" extrusionOk="0">
                    <a:moveTo>
                      <a:pt x="8740" y="1"/>
                    </a:moveTo>
                    <a:cubicBezTo>
                      <a:pt x="5805" y="1"/>
                      <a:pt x="2869" y="301"/>
                      <a:pt x="1" y="901"/>
                    </a:cubicBezTo>
                    <a:lnTo>
                      <a:pt x="167" y="3770"/>
                    </a:lnTo>
                    <a:cubicBezTo>
                      <a:pt x="3103" y="4637"/>
                      <a:pt x="6138" y="5071"/>
                      <a:pt x="9207" y="5071"/>
                    </a:cubicBezTo>
                    <a:cubicBezTo>
                      <a:pt x="9441" y="5071"/>
                      <a:pt x="9708" y="5038"/>
                      <a:pt x="9908" y="4904"/>
                    </a:cubicBezTo>
                    <a:cubicBezTo>
                      <a:pt x="10075" y="4804"/>
                      <a:pt x="10175" y="4571"/>
                      <a:pt x="10241" y="4371"/>
                    </a:cubicBezTo>
                    <a:cubicBezTo>
                      <a:pt x="10608" y="3170"/>
                      <a:pt x="10175" y="1902"/>
                      <a:pt x="9708" y="701"/>
                    </a:cubicBezTo>
                    <a:cubicBezTo>
                      <a:pt x="9641" y="468"/>
                      <a:pt x="9507" y="234"/>
                      <a:pt x="9307" y="101"/>
                    </a:cubicBezTo>
                    <a:cubicBezTo>
                      <a:pt x="9141" y="34"/>
                      <a:pt x="8940" y="1"/>
                      <a:pt x="8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0" name="Google Shape;430;p32"/>
              <p:cNvSpPr/>
              <p:nvPr/>
            </p:nvSpPr>
            <p:spPr>
              <a:xfrm>
                <a:off x="10974200" y="3942950"/>
                <a:ext cx="247700" cy="353600"/>
              </a:xfrm>
              <a:custGeom>
                <a:avLst/>
                <a:gdLst/>
                <a:ahLst/>
                <a:cxnLst/>
                <a:rect l="l" t="t" r="r" b="b"/>
                <a:pathLst>
                  <a:path w="9908" h="14144" extrusionOk="0">
                    <a:moveTo>
                      <a:pt x="4971" y="0"/>
                    </a:moveTo>
                    <a:cubicBezTo>
                      <a:pt x="2236" y="0"/>
                      <a:pt x="1" y="3169"/>
                      <a:pt x="1" y="7072"/>
                    </a:cubicBezTo>
                    <a:cubicBezTo>
                      <a:pt x="1" y="10975"/>
                      <a:pt x="2236" y="14144"/>
                      <a:pt x="4971" y="14144"/>
                    </a:cubicBezTo>
                    <a:cubicBezTo>
                      <a:pt x="7673" y="14144"/>
                      <a:pt x="9908" y="10975"/>
                      <a:pt x="9908" y="7072"/>
                    </a:cubicBezTo>
                    <a:cubicBezTo>
                      <a:pt x="9908" y="3169"/>
                      <a:pt x="7673" y="0"/>
                      <a:pt x="4971" y="0"/>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1" name="Google Shape;431;p32"/>
              <p:cNvSpPr/>
              <p:nvPr/>
            </p:nvSpPr>
            <p:spPr>
              <a:xfrm>
                <a:off x="10974200" y="3942950"/>
                <a:ext cx="247700" cy="353600"/>
              </a:xfrm>
              <a:custGeom>
                <a:avLst/>
                <a:gdLst/>
                <a:ahLst/>
                <a:cxnLst/>
                <a:rect l="l" t="t" r="r" b="b"/>
                <a:pathLst>
                  <a:path w="9908" h="14144" extrusionOk="0">
                    <a:moveTo>
                      <a:pt x="4971" y="0"/>
                    </a:moveTo>
                    <a:cubicBezTo>
                      <a:pt x="2236" y="0"/>
                      <a:pt x="1" y="3169"/>
                      <a:pt x="1" y="7072"/>
                    </a:cubicBezTo>
                    <a:cubicBezTo>
                      <a:pt x="1" y="10975"/>
                      <a:pt x="2236" y="14144"/>
                      <a:pt x="4971" y="14144"/>
                    </a:cubicBezTo>
                    <a:cubicBezTo>
                      <a:pt x="7673" y="14144"/>
                      <a:pt x="9908" y="10975"/>
                      <a:pt x="9908" y="7072"/>
                    </a:cubicBezTo>
                    <a:cubicBezTo>
                      <a:pt x="9908" y="3169"/>
                      <a:pt x="7673" y="0"/>
                      <a:pt x="4971" y="0"/>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2" name="Google Shape;432;p32"/>
              <p:cNvSpPr/>
              <p:nvPr/>
            </p:nvSpPr>
            <p:spPr>
              <a:xfrm>
                <a:off x="10633950" y="3865900"/>
                <a:ext cx="216850" cy="123050"/>
              </a:xfrm>
              <a:custGeom>
                <a:avLst/>
                <a:gdLst/>
                <a:ahLst/>
                <a:cxnLst/>
                <a:rect l="l" t="t" r="r" b="b"/>
                <a:pathLst>
                  <a:path w="8674" h="4922" extrusionOk="0">
                    <a:moveTo>
                      <a:pt x="6471" y="375"/>
                    </a:moveTo>
                    <a:lnTo>
                      <a:pt x="6471" y="375"/>
                    </a:lnTo>
                    <a:cubicBezTo>
                      <a:pt x="6479" y="377"/>
                      <a:pt x="6487" y="378"/>
                      <a:pt x="6495" y="379"/>
                    </a:cubicBezTo>
                    <a:lnTo>
                      <a:pt x="6495" y="379"/>
                    </a:lnTo>
                    <a:cubicBezTo>
                      <a:pt x="6496" y="379"/>
                      <a:pt x="6497" y="380"/>
                      <a:pt x="6498" y="380"/>
                    </a:cubicBezTo>
                    <a:lnTo>
                      <a:pt x="6498" y="380"/>
                    </a:lnTo>
                    <a:cubicBezTo>
                      <a:pt x="6485" y="380"/>
                      <a:pt x="6478" y="380"/>
                      <a:pt x="6471" y="375"/>
                    </a:cubicBezTo>
                    <a:close/>
                    <a:moveTo>
                      <a:pt x="4499" y="0"/>
                    </a:moveTo>
                    <a:cubicBezTo>
                      <a:pt x="4247" y="0"/>
                      <a:pt x="3992" y="17"/>
                      <a:pt x="3737" y="47"/>
                    </a:cubicBezTo>
                    <a:cubicBezTo>
                      <a:pt x="3170" y="47"/>
                      <a:pt x="2669" y="147"/>
                      <a:pt x="2169" y="314"/>
                    </a:cubicBezTo>
                    <a:cubicBezTo>
                      <a:pt x="1268" y="647"/>
                      <a:pt x="468" y="1148"/>
                      <a:pt x="234" y="1781"/>
                    </a:cubicBezTo>
                    <a:cubicBezTo>
                      <a:pt x="1" y="2415"/>
                      <a:pt x="68" y="3082"/>
                      <a:pt x="668" y="3649"/>
                    </a:cubicBezTo>
                    <a:cubicBezTo>
                      <a:pt x="1068" y="4050"/>
                      <a:pt x="1535" y="4350"/>
                      <a:pt x="2236" y="4583"/>
                    </a:cubicBezTo>
                    <a:cubicBezTo>
                      <a:pt x="2784" y="4766"/>
                      <a:pt x="3583" y="4921"/>
                      <a:pt x="4252" y="4921"/>
                    </a:cubicBezTo>
                    <a:cubicBezTo>
                      <a:pt x="4315" y="4921"/>
                      <a:pt x="4377" y="4920"/>
                      <a:pt x="4437" y="4917"/>
                    </a:cubicBezTo>
                    <a:cubicBezTo>
                      <a:pt x="5004" y="4917"/>
                      <a:pt x="5572" y="4850"/>
                      <a:pt x="6072" y="4717"/>
                    </a:cubicBezTo>
                    <a:cubicBezTo>
                      <a:pt x="6572" y="4617"/>
                      <a:pt x="7039" y="4450"/>
                      <a:pt x="7406" y="4183"/>
                    </a:cubicBezTo>
                    <a:cubicBezTo>
                      <a:pt x="7806" y="3983"/>
                      <a:pt x="8107" y="3716"/>
                      <a:pt x="8273" y="3416"/>
                    </a:cubicBezTo>
                    <a:cubicBezTo>
                      <a:pt x="8540" y="3116"/>
                      <a:pt x="8674" y="2816"/>
                      <a:pt x="8640" y="2482"/>
                    </a:cubicBezTo>
                    <a:cubicBezTo>
                      <a:pt x="8607" y="2248"/>
                      <a:pt x="8540" y="2048"/>
                      <a:pt x="8507" y="1815"/>
                    </a:cubicBezTo>
                    <a:cubicBezTo>
                      <a:pt x="8307" y="1415"/>
                      <a:pt x="7940" y="1048"/>
                      <a:pt x="7406" y="747"/>
                    </a:cubicBezTo>
                    <a:lnTo>
                      <a:pt x="6572" y="380"/>
                    </a:lnTo>
                    <a:cubicBezTo>
                      <a:pt x="6525" y="364"/>
                      <a:pt x="6477" y="348"/>
                      <a:pt x="6429" y="332"/>
                    </a:cubicBezTo>
                    <a:lnTo>
                      <a:pt x="6429" y="332"/>
                    </a:lnTo>
                    <a:cubicBezTo>
                      <a:pt x="6126" y="216"/>
                      <a:pt x="5788" y="125"/>
                      <a:pt x="5405" y="80"/>
                    </a:cubicBezTo>
                    <a:cubicBezTo>
                      <a:pt x="5111" y="25"/>
                      <a:pt x="4807" y="0"/>
                      <a:pt x="4499" y="0"/>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3" name="Google Shape;433;p32"/>
              <p:cNvSpPr/>
              <p:nvPr/>
            </p:nvSpPr>
            <p:spPr>
              <a:xfrm>
                <a:off x="10674825" y="3892900"/>
                <a:ext cx="101575" cy="71825"/>
              </a:xfrm>
              <a:custGeom>
                <a:avLst/>
                <a:gdLst/>
                <a:ahLst/>
                <a:cxnLst/>
                <a:rect l="l" t="t" r="r" b="b"/>
                <a:pathLst>
                  <a:path w="4063" h="2873" extrusionOk="0">
                    <a:moveTo>
                      <a:pt x="2613" y="1691"/>
                    </a:moveTo>
                    <a:cubicBezTo>
                      <a:pt x="2610" y="1691"/>
                      <a:pt x="2613" y="1702"/>
                      <a:pt x="2636" y="1736"/>
                    </a:cubicBezTo>
                    <a:cubicBezTo>
                      <a:pt x="2658" y="1736"/>
                      <a:pt x="2621" y="1691"/>
                      <a:pt x="2613" y="1691"/>
                    </a:cubicBezTo>
                    <a:close/>
                    <a:moveTo>
                      <a:pt x="2135" y="1"/>
                    </a:moveTo>
                    <a:cubicBezTo>
                      <a:pt x="1735" y="1"/>
                      <a:pt x="1268" y="68"/>
                      <a:pt x="868" y="201"/>
                    </a:cubicBezTo>
                    <a:cubicBezTo>
                      <a:pt x="501" y="335"/>
                      <a:pt x="100" y="601"/>
                      <a:pt x="34" y="1035"/>
                    </a:cubicBezTo>
                    <a:cubicBezTo>
                      <a:pt x="0" y="1235"/>
                      <a:pt x="100" y="1469"/>
                      <a:pt x="301" y="1535"/>
                    </a:cubicBezTo>
                    <a:cubicBezTo>
                      <a:pt x="326" y="1540"/>
                      <a:pt x="352" y="1542"/>
                      <a:pt x="378" y="1542"/>
                    </a:cubicBezTo>
                    <a:cubicBezTo>
                      <a:pt x="564" y="1542"/>
                      <a:pt x="772" y="1439"/>
                      <a:pt x="801" y="1235"/>
                    </a:cubicBezTo>
                    <a:cubicBezTo>
                      <a:pt x="801" y="1205"/>
                      <a:pt x="801" y="1174"/>
                      <a:pt x="827" y="1169"/>
                    </a:cubicBezTo>
                    <a:lnTo>
                      <a:pt x="827" y="1169"/>
                    </a:lnTo>
                    <a:cubicBezTo>
                      <a:pt x="822" y="1178"/>
                      <a:pt x="818" y="1192"/>
                      <a:pt x="820" y="1192"/>
                    </a:cubicBezTo>
                    <a:cubicBezTo>
                      <a:pt x="821" y="1192"/>
                      <a:pt x="826" y="1186"/>
                      <a:pt x="834" y="1168"/>
                    </a:cubicBezTo>
                    <a:cubicBezTo>
                      <a:pt x="832" y="1168"/>
                      <a:pt x="829" y="1169"/>
                      <a:pt x="827" y="1169"/>
                    </a:cubicBezTo>
                    <a:lnTo>
                      <a:pt x="827" y="1169"/>
                    </a:lnTo>
                    <a:cubicBezTo>
                      <a:pt x="827" y="1169"/>
                      <a:pt x="827" y="1168"/>
                      <a:pt x="827" y="1168"/>
                    </a:cubicBezTo>
                    <a:lnTo>
                      <a:pt x="827" y="1168"/>
                    </a:lnTo>
                    <a:cubicBezTo>
                      <a:pt x="829" y="1168"/>
                      <a:pt x="831" y="1168"/>
                      <a:pt x="834" y="1168"/>
                    </a:cubicBezTo>
                    <a:cubicBezTo>
                      <a:pt x="834" y="1163"/>
                      <a:pt x="834" y="1161"/>
                      <a:pt x="832" y="1161"/>
                    </a:cubicBezTo>
                    <a:cubicBezTo>
                      <a:pt x="831" y="1161"/>
                      <a:pt x="829" y="1164"/>
                      <a:pt x="827" y="1168"/>
                    </a:cubicBezTo>
                    <a:lnTo>
                      <a:pt x="827" y="1168"/>
                    </a:lnTo>
                    <a:cubicBezTo>
                      <a:pt x="813" y="1162"/>
                      <a:pt x="868" y="1135"/>
                      <a:pt x="868" y="1135"/>
                    </a:cubicBezTo>
                    <a:cubicBezTo>
                      <a:pt x="868" y="1102"/>
                      <a:pt x="901" y="1068"/>
                      <a:pt x="901" y="1068"/>
                    </a:cubicBezTo>
                    <a:cubicBezTo>
                      <a:pt x="1001" y="1002"/>
                      <a:pt x="1101" y="968"/>
                      <a:pt x="1235" y="935"/>
                    </a:cubicBezTo>
                    <a:cubicBezTo>
                      <a:pt x="1535" y="835"/>
                      <a:pt x="1835" y="802"/>
                      <a:pt x="2169" y="802"/>
                    </a:cubicBezTo>
                    <a:cubicBezTo>
                      <a:pt x="2226" y="802"/>
                      <a:pt x="2280" y="803"/>
                      <a:pt x="2332" y="806"/>
                    </a:cubicBezTo>
                    <a:lnTo>
                      <a:pt x="2332" y="806"/>
                    </a:lnTo>
                    <a:cubicBezTo>
                      <a:pt x="2032" y="980"/>
                      <a:pt x="1816" y="1250"/>
                      <a:pt x="1802" y="1635"/>
                    </a:cubicBezTo>
                    <a:cubicBezTo>
                      <a:pt x="1802" y="2536"/>
                      <a:pt x="2836" y="2803"/>
                      <a:pt x="3503" y="2870"/>
                    </a:cubicBezTo>
                    <a:cubicBezTo>
                      <a:pt x="3518" y="2872"/>
                      <a:pt x="3533" y="2873"/>
                      <a:pt x="3547" y="2873"/>
                    </a:cubicBezTo>
                    <a:cubicBezTo>
                      <a:pt x="3757" y="2873"/>
                      <a:pt x="3903" y="2657"/>
                      <a:pt x="3903" y="2469"/>
                    </a:cubicBezTo>
                    <a:cubicBezTo>
                      <a:pt x="3903" y="2236"/>
                      <a:pt x="3736" y="2069"/>
                      <a:pt x="3503" y="2069"/>
                    </a:cubicBezTo>
                    <a:cubicBezTo>
                      <a:pt x="3336" y="2036"/>
                      <a:pt x="3169" y="2002"/>
                      <a:pt x="3003" y="1969"/>
                    </a:cubicBezTo>
                    <a:cubicBezTo>
                      <a:pt x="2969" y="1969"/>
                      <a:pt x="2936" y="1936"/>
                      <a:pt x="2902" y="1936"/>
                    </a:cubicBezTo>
                    <a:cubicBezTo>
                      <a:pt x="2891" y="1925"/>
                      <a:pt x="2884" y="1921"/>
                      <a:pt x="2880" y="1921"/>
                    </a:cubicBezTo>
                    <a:cubicBezTo>
                      <a:pt x="2877" y="1921"/>
                      <a:pt x="2877" y="1924"/>
                      <a:pt x="2879" y="1927"/>
                    </a:cubicBezTo>
                    <a:lnTo>
                      <a:pt x="2879" y="1927"/>
                    </a:lnTo>
                    <a:cubicBezTo>
                      <a:pt x="2874" y="1922"/>
                      <a:pt x="2869" y="1915"/>
                      <a:pt x="2869" y="1902"/>
                    </a:cubicBezTo>
                    <a:cubicBezTo>
                      <a:pt x="2802" y="1902"/>
                      <a:pt x="2769" y="1869"/>
                      <a:pt x="2702" y="1836"/>
                    </a:cubicBezTo>
                    <a:lnTo>
                      <a:pt x="2702" y="1836"/>
                    </a:lnTo>
                    <a:cubicBezTo>
                      <a:pt x="2716" y="1843"/>
                      <a:pt x="2723" y="1845"/>
                      <a:pt x="2725" y="1845"/>
                    </a:cubicBezTo>
                    <a:cubicBezTo>
                      <a:pt x="2730" y="1845"/>
                      <a:pt x="2712" y="1833"/>
                      <a:pt x="2702" y="1828"/>
                    </a:cubicBezTo>
                    <a:lnTo>
                      <a:pt x="2702" y="1828"/>
                    </a:lnTo>
                    <a:cubicBezTo>
                      <a:pt x="2702" y="1830"/>
                      <a:pt x="2702" y="1833"/>
                      <a:pt x="2702" y="1836"/>
                    </a:cubicBezTo>
                    <a:cubicBezTo>
                      <a:pt x="2695" y="1829"/>
                      <a:pt x="2694" y="1826"/>
                      <a:pt x="2696" y="1826"/>
                    </a:cubicBezTo>
                    <a:cubicBezTo>
                      <a:pt x="2697" y="1826"/>
                      <a:pt x="2699" y="1827"/>
                      <a:pt x="2702" y="1828"/>
                    </a:cubicBezTo>
                    <a:lnTo>
                      <a:pt x="2702" y="1828"/>
                    </a:lnTo>
                    <a:cubicBezTo>
                      <a:pt x="2699" y="1809"/>
                      <a:pt x="2686" y="1790"/>
                      <a:pt x="2668" y="1779"/>
                    </a:cubicBezTo>
                    <a:lnTo>
                      <a:pt x="2668" y="1779"/>
                    </a:lnTo>
                    <a:cubicBezTo>
                      <a:pt x="2669" y="1776"/>
                      <a:pt x="2669" y="1773"/>
                      <a:pt x="2669" y="1769"/>
                    </a:cubicBezTo>
                    <a:cubicBezTo>
                      <a:pt x="2636" y="1769"/>
                      <a:pt x="2636" y="1736"/>
                      <a:pt x="2636" y="1736"/>
                    </a:cubicBezTo>
                    <a:cubicBezTo>
                      <a:pt x="2636" y="1736"/>
                      <a:pt x="2602" y="1702"/>
                      <a:pt x="2602" y="1702"/>
                    </a:cubicBezTo>
                    <a:cubicBezTo>
                      <a:pt x="2602" y="1695"/>
                      <a:pt x="2602" y="1684"/>
                      <a:pt x="2602" y="1669"/>
                    </a:cubicBezTo>
                    <a:cubicBezTo>
                      <a:pt x="2602" y="1669"/>
                      <a:pt x="2609" y="1647"/>
                      <a:pt x="2617" y="1624"/>
                    </a:cubicBezTo>
                    <a:lnTo>
                      <a:pt x="2617" y="1624"/>
                    </a:lnTo>
                    <a:cubicBezTo>
                      <a:pt x="2611" y="1628"/>
                      <a:pt x="2606" y="1631"/>
                      <a:pt x="2602" y="1631"/>
                    </a:cubicBezTo>
                    <a:cubicBezTo>
                      <a:pt x="2594" y="1631"/>
                      <a:pt x="2592" y="1623"/>
                      <a:pt x="2602" y="1602"/>
                    </a:cubicBezTo>
                    <a:cubicBezTo>
                      <a:pt x="2608" y="1602"/>
                      <a:pt x="2613" y="1602"/>
                      <a:pt x="2617" y="1602"/>
                    </a:cubicBezTo>
                    <a:lnTo>
                      <a:pt x="2617" y="1602"/>
                    </a:lnTo>
                    <a:cubicBezTo>
                      <a:pt x="2613" y="1610"/>
                      <a:pt x="2613" y="1615"/>
                      <a:pt x="2617" y="1615"/>
                    </a:cubicBezTo>
                    <a:cubicBezTo>
                      <a:pt x="2618" y="1615"/>
                      <a:pt x="2619" y="1615"/>
                      <a:pt x="2621" y="1614"/>
                    </a:cubicBezTo>
                    <a:lnTo>
                      <a:pt x="2621" y="1614"/>
                    </a:lnTo>
                    <a:cubicBezTo>
                      <a:pt x="2619" y="1617"/>
                      <a:pt x="2618" y="1621"/>
                      <a:pt x="2617" y="1624"/>
                    </a:cubicBezTo>
                    <a:lnTo>
                      <a:pt x="2617" y="1624"/>
                    </a:lnTo>
                    <a:cubicBezTo>
                      <a:pt x="2626" y="1618"/>
                      <a:pt x="2635" y="1609"/>
                      <a:pt x="2639" y="1598"/>
                    </a:cubicBezTo>
                    <a:lnTo>
                      <a:pt x="2639" y="1598"/>
                    </a:lnTo>
                    <a:lnTo>
                      <a:pt x="2636" y="1602"/>
                    </a:lnTo>
                    <a:cubicBezTo>
                      <a:pt x="2629" y="1608"/>
                      <a:pt x="2624" y="1612"/>
                      <a:pt x="2621" y="1614"/>
                    </a:cubicBezTo>
                    <a:lnTo>
                      <a:pt x="2621" y="1614"/>
                    </a:lnTo>
                    <a:cubicBezTo>
                      <a:pt x="2622" y="1610"/>
                      <a:pt x="2623" y="1605"/>
                      <a:pt x="2625" y="1601"/>
                    </a:cubicBezTo>
                    <a:lnTo>
                      <a:pt x="2625" y="1601"/>
                    </a:lnTo>
                    <a:cubicBezTo>
                      <a:pt x="2635" y="1599"/>
                      <a:pt x="2636" y="1592"/>
                      <a:pt x="2636" y="1572"/>
                    </a:cubicBezTo>
                    <a:lnTo>
                      <a:pt x="2636" y="1572"/>
                    </a:lnTo>
                    <a:cubicBezTo>
                      <a:pt x="2635" y="1573"/>
                      <a:pt x="2634" y="1574"/>
                      <a:pt x="2633" y="1575"/>
                    </a:cubicBezTo>
                    <a:lnTo>
                      <a:pt x="2633" y="1575"/>
                    </a:lnTo>
                    <a:cubicBezTo>
                      <a:pt x="2635" y="1571"/>
                      <a:pt x="2636" y="1569"/>
                      <a:pt x="2636" y="1569"/>
                    </a:cubicBezTo>
                    <a:lnTo>
                      <a:pt x="2636" y="1569"/>
                    </a:lnTo>
                    <a:cubicBezTo>
                      <a:pt x="2636" y="1570"/>
                      <a:pt x="2636" y="1571"/>
                      <a:pt x="2636" y="1572"/>
                    </a:cubicBezTo>
                    <a:lnTo>
                      <a:pt x="2636" y="1572"/>
                    </a:lnTo>
                    <a:cubicBezTo>
                      <a:pt x="2636" y="1572"/>
                      <a:pt x="2637" y="1571"/>
                      <a:pt x="2637" y="1570"/>
                    </a:cubicBezTo>
                    <a:lnTo>
                      <a:pt x="2637" y="1570"/>
                    </a:lnTo>
                    <a:cubicBezTo>
                      <a:pt x="2637" y="1570"/>
                      <a:pt x="2636" y="1569"/>
                      <a:pt x="2636" y="1569"/>
                    </a:cubicBezTo>
                    <a:lnTo>
                      <a:pt x="2636" y="1569"/>
                    </a:lnTo>
                    <a:cubicBezTo>
                      <a:pt x="2636" y="1569"/>
                      <a:pt x="2636" y="1569"/>
                      <a:pt x="2636" y="1569"/>
                    </a:cubicBezTo>
                    <a:cubicBezTo>
                      <a:pt x="2636" y="1569"/>
                      <a:pt x="2667" y="1537"/>
                      <a:pt x="2669" y="1535"/>
                    </a:cubicBezTo>
                    <a:lnTo>
                      <a:pt x="2669" y="1535"/>
                    </a:lnTo>
                    <a:cubicBezTo>
                      <a:pt x="2656" y="1548"/>
                      <a:pt x="2645" y="1560"/>
                      <a:pt x="2637" y="1570"/>
                    </a:cubicBezTo>
                    <a:lnTo>
                      <a:pt x="2637" y="1570"/>
                    </a:lnTo>
                    <a:cubicBezTo>
                      <a:pt x="2644" y="1579"/>
                      <a:pt x="2644" y="1589"/>
                      <a:pt x="2639" y="1598"/>
                    </a:cubicBezTo>
                    <a:lnTo>
                      <a:pt x="2639" y="1598"/>
                    </a:lnTo>
                    <a:lnTo>
                      <a:pt x="2669" y="1569"/>
                    </a:lnTo>
                    <a:lnTo>
                      <a:pt x="2669" y="1569"/>
                    </a:lnTo>
                    <a:cubicBezTo>
                      <a:pt x="2656" y="1575"/>
                      <a:pt x="2649" y="1578"/>
                      <a:pt x="2647" y="1578"/>
                    </a:cubicBezTo>
                    <a:cubicBezTo>
                      <a:pt x="2638" y="1578"/>
                      <a:pt x="2702" y="1535"/>
                      <a:pt x="2702" y="1535"/>
                    </a:cubicBezTo>
                    <a:cubicBezTo>
                      <a:pt x="2802" y="1469"/>
                      <a:pt x="2836" y="1469"/>
                      <a:pt x="2902" y="1435"/>
                    </a:cubicBezTo>
                    <a:cubicBezTo>
                      <a:pt x="3049" y="1386"/>
                      <a:pt x="3196" y="1355"/>
                      <a:pt x="3329" y="1355"/>
                    </a:cubicBezTo>
                    <a:cubicBezTo>
                      <a:pt x="3378" y="1355"/>
                      <a:pt x="3425" y="1360"/>
                      <a:pt x="3470" y="1369"/>
                    </a:cubicBezTo>
                    <a:cubicBezTo>
                      <a:pt x="3491" y="1371"/>
                      <a:pt x="3513" y="1372"/>
                      <a:pt x="3535" y="1372"/>
                    </a:cubicBezTo>
                    <a:cubicBezTo>
                      <a:pt x="3811" y="1372"/>
                      <a:pt x="4063" y="1178"/>
                      <a:pt x="3970" y="868"/>
                    </a:cubicBezTo>
                    <a:cubicBezTo>
                      <a:pt x="3770" y="168"/>
                      <a:pt x="2769" y="34"/>
                      <a:pt x="2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4" name="Google Shape;434;p32"/>
              <p:cNvSpPr/>
              <p:nvPr/>
            </p:nvSpPr>
            <p:spPr>
              <a:xfrm>
                <a:off x="11347800" y="3866225"/>
                <a:ext cx="211850" cy="122825"/>
              </a:xfrm>
              <a:custGeom>
                <a:avLst/>
                <a:gdLst/>
                <a:ahLst/>
                <a:cxnLst/>
                <a:rect l="l" t="t" r="r" b="b"/>
                <a:pathLst>
                  <a:path w="8474" h="4913" extrusionOk="0">
                    <a:moveTo>
                      <a:pt x="4237" y="1"/>
                    </a:moveTo>
                    <a:cubicBezTo>
                      <a:pt x="3870" y="34"/>
                      <a:pt x="3503" y="67"/>
                      <a:pt x="3136" y="101"/>
                    </a:cubicBezTo>
                    <a:cubicBezTo>
                      <a:pt x="2402" y="201"/>
                      <a:pt x="1802" y="401"/>
                      <a:pt x="1268" y="701"/>
                    </a:cubicBezTo>
                    <a:cubicBezTo>
                      <a:pt x="1035" y="868"/>
                      <a:pt x="835" y="1035"/>
                      <a:pt x="601" y="1201"/>
                    </a:cubicBezTo>
                    <a:cubicBezTo>
                      <a:pt x="234" y="1602"/>
                      <a:pt x="34" y="2002"/>
                      <a:pt x="34" y="2436"/>
                    </a:cubicBezTo>
                    <a:lnTo>
                      <a:pt x="34" y="2469"/>
                    </a:lnTo>
                    <a:cubicBezTo>
                      <a:pt x="1" y="2803"/>
                      <a:pt x="134" y="3136"/>
                      <a:pt x="401" y="3403"/>
                    </a:cubicBezTo>
                    <a:cubicBezTo>
                      <a:pt x="568" y="3703"/>
                      <a:pt x="868" y="3970"/>
                      <a:pt x="1268" y="4204"/>
                    </a:cubicBezTo>
                    <a:cubicBezTo>
                      <a:pt x="1635" y="4437"/>
                      <a:pt x="2102" y="4604"/>
                      <a:pt x="2602" y="4704"/>
                    </a:cubicBezTo>
                    <a:cubicBezTo>
                      <a:pt x="3019" y="4843"/>
                      <a:pt x="3483" y="4912"/>
                      <a:pt x="3954" y="4912"/>
                    </a:cubicBezTo>
                    <a:cubicBezTo>
                      <a:pt x="4048" y="4912"/>
                      <a:pt x="4142" y="4910"/>
                      <a:pt x="4237" y="4904"/>
                    </a:cubicBezTo>
                    <a:cubicBezTo>
                      <a:pt x="4604" y="4871"/>
                      <a:pt x="4971" y="4871"/>
                      <a:pt x="5371" y="4837"/>
                    </a:cubicBezTo>
                    <a:cubicBezTo>
                      <a:pt x="6072" y="4704"/>
                      <a:pt x="6705" y="4504"/>
                      <a:pt x="7206" y="4204"/>
                    </a:cubicBezTo>
                    <a:cubicBezTo>
                      <a:pt x="7439" y="4037"/>
                      <a:pt x="7673" y="3870"/>
                      <a:pt x="7873" y="3703"/>
                    </a:cubicBezTo>
                    <a:cubicBezTo>
                      <a:pt x="8273" y="3336"/>
                      <a:pt x="8440" y="2936"/>
                      <a:pt x="8440" y="2469"/>
                    </a:cubicBezTo>
                    <a:lnTo>
                      <a:pt x="8440" y="2436"/>
                    </a:lnTo>
                    <a:cubicBezTo>
                      <a:pt x="8473" y="2102"/>
                      <a:pt x="8340" y="1802"/>
                      <a:pt x="8106" y="1502"/>
                    </a:cubicBezTo>
                    <a:cubicBezTo>
                      <a:pt x="7906" y="1201"/>
                      <a:pt x="7639" y="935"/>
                      <a:pt x="7206" y="701"/>
                    </a:cubicBezTo>
                    <a:cubicBezTo>
                      <a:pt x="6839" y="468"/>
                      <a:pt x="6372" y="301"/>
                      <a:pt x="5871" y="201"/>
                    </a:cubicBezTo>
                    <a:cubicBezTo>
                      <a:pt x="5371" y="67"/>
                      <a:pt x="4837" y="1"/>
                      <a:pt x="4237" y="1"/>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5" name="Google Shape;435;p32"/>
              <p:cNvSpPr/>
              <p:nvPr/>
            </p:nvSpPr>
            <p:spPr>
              <a:xfrm>
                <a:off x="11415475" y="3891250"/>
                <a:ext cx="100800" cy="70900"/>
              </a:xfrm>
              <a:custGeom>
                <a:avLst/>
                <a:gdLst/>
                <a:ahLst/>
                <a:cxnLst/>
                <a:rect l="l" t="t" r="r" b="b"/>
                <a:pathLst>
                  <a:path w="4032" h="2836" extrusionOk="0">
                    <a:moveTo>
                      <a:pt x="888" y="1025"/>
                    </a:moveTo>
                    <a:cubicBezTo>
                      <a:pt x="888" y="1033"/>
                      <a:pt x="880" y="1051"/>
                      <a:pt x="863" y="1068"/>
                    </a:cubicBezTo>
                    <a:cubicBezTo>
                      <a:pt x="863" y="1045"/>
                      <a:pt x="878" y="1038"/>
                      <a:pt x="888" y="1025"/>
                    </a:cubicBezTo>
                    <a:close/>
                    <a:moveTo>
                      <a:pt x="863" y="1034"/>
                    </a:moveTo>
                    <a:lnTo>
                      <a:pt x="863" y="1034"/>
                    </a:lnTo>
                    <a:cubicBezTo>
                      <a:pt x="863" y="1054"/>
                      <a:pt x="852" y="1073"/>
                      <a:pt x="849" y="1073"/>
                    </a:cubicBezTo>
                    <a:cubicBezTo>
                      <a:pt x="847" y="1073"/>
                      <a:pt x="849" y="1062"/>
                      <a:pt x="863" y="1034"/>
                    </a:cubicBezTo>
                    <a:close/>
                    <a:moveTo>
                      <a:pt x="4032" y="1168"/>
                    </a:moveTo>
                    <a:cubicBezTo>
                      <a:pt x="4032" y="1168"/>
                      <a:pt x="4032" y="1168"/>
                      <a:pt x="4032" y="1168"/>
                    </a:cubicBezTo>
                    <a:lnTo>
                      <a:pt x="4032" y="1168"/>
                    </a:lnTo>
                    <a:close/>
                    <a:moveTo>
                      <a:pt x="4032" y="1168"/>
                    </a:moveTo>
                    <a:cubicBezTo>
                      <a:pt x="4032" y="1176"/>
                      <a:pt x="4032" y="1185"/>
                      <a:pt x="4031" y="1193"/>
                    </a:cubicBezTo>
                    <a:lnTo>
                      <a:pt x="4031" y="1193"/>
                    </a:lnTo>
                    <a:cubicBezTo>
                      <a:pt x="4031" y="1196"/>
                      <a:pt x="4032" y="1199"/>
                      <a:pt x="4032" y="1201"/>
                    </a:cubicBezTo>
                    <a:lnTo>
                      <a:pt x="4032" y="1168"/>
                    </a:lnTo>
                    <a:close/>
                    <a:moveTo>
                      <a:pt x="1356" y="1528"/>
                    </a:moveTo>
                    <a:lnTo>
                      <a:pt x="1356" y="1528"/>
                    </a:lnTo>
                    <a:cubicBezTo>
                      <a:pt x="1356" y="1528"/>
                      <a:pt x="1358" y="1530"/>
                      <a:pt x="1363" y="1535"/>
                    </a:cubicBezTo>
                    <a:cubicBezTo>
                      <a:pt x="1363" y="1535"/>
                      <a:pt x="1363" y="1535"/>
                      <a:pt x="1363" y="1536"/>
                    </a:cubicBezTo>
                    <a:lnTo>
                      <a:pt x="1363" y="1536"/>
                    </a:lnTo>
                    <a:cubicBezTo>
                      <a:pt x="1359" y="1531"/>
                      <a:pt x="1356" y="1528"/>
                      <a:pt x="1356" y="1528"/>
                    </a:cubicBezTo>
                    <a:close/>
                    <a:moveTo>
                      <a:pt x="1375" y="1584"/>
                    </a:moveTo>
                    <a:cubicBezTo>
                      <a:pt x="1358" y="1606"/>
                      <a:pt x="1371" y="1630"/>
                      <a:pt x="1383" y="1630"/>
                    </a:cubicBezTo>
                    <a:cubicBezTo>
                      <a:pt x="1390" y="1630"/>
                      <a:pt x="1397" y="1622"/>
                      <a:pt x="1397" y="1601"/>
                    </a:cubicBezTo>
                    <a:cubicBezTo>
                      <a:pt x="1397" y="1601"/>
                      <a:pt x="1394" y="1599"/>
                      <a:pt x="1391" y="1596"/>
                    </a:cubicBezTo>
                    <a:lnTo>
                      <a:pt x="1391" y="1596"/>
                    </a:lnTo>
                    <a:cubicBezTo>
                      <a:pt x="1391" y="1597"/>
                      <a:pt x="1390" y="1597"/>
                      <a:pt x="1390" y="1597"/>
                    </a:cubicBezTo>
                    <a:cubicBezTo>
                      <a:pt x="1387" y="1597"/>
                      <a:pt x="1382" y="1593"/>
                      <a:pt x="1375" y="1584"/>
                    </a:cubicBezTo>
                    <a:close/>
                    <a:moveTo>
                      <a:pt x="1300" y="1772"/>
                    </a:moveTo>
                    <a:cubicBezTo>
                      <a:pt x="1296" y="1772"/>
                      <a:pt x="1285" y="1779"/>
                      <a:pt x="1263" y="1802"/>
                    </a:cubicBezTo>
                    <a:cubicBezTo>
                      <a:pt x="1285" y="1802"/>
                      <a:pt x="1308" y="1772"/>
                      <a:pt x="1300" y="1772"/>
                    </a:cubicBezTo>
                    <a:close/>
                    <a:moveTo>
                      <a:pt x="1964" y="0"/>
                    </a:moveTo>
                    <a:cubicBezTo>
                      <a:pt x="1296" y="0"/>
                      <a:pt x="329" y="134"/>
                      <a:pt x="96" y="834"/>
                    </a:cubicBezTo>
                    <a:cubicBezTo>
                      <a:pt x="1" y="1056"/>
                      <a:pt x="206" y="1337"/>
                      <a:pt x="426" y="1337"/>
                    </a:cubicBezTo>
                    <a:cubicBezTo>
                      <a:pt x="438" y="1337"/>
                      <a:pt x="451" y="1336"/>
                      <a:pt x="463" y="1335"/>
                    </a:cubicBezTo>
                    <a:cubicBezTo>
                      <a:pt x="531" y="1325"/>
                      <a:pt x="594" y="1321"/>
                      <a:pt x="653" y="1321"/>
                    </a:cubicBezTo>
                    <a:cubicBezTo>
                      <a:pt x="797" y="1321"/>
                      <a:pt x="921" y="1344"/>
                      <a:pt x="1063" y="1368"/>
                    </a:cubicBezTo>
                    <a:cubicBezTo>
                      <a:pt x="1130" y="1401"/>
                      <a:pt x="1196" y="1435"/>
                      <a:pt x="1263" y="1468"/>
                    </a:cubicBezTo>
                    <a:cubicBezTo>
                      <a:pt x="1296" y="1501"/>
                      <a:pt x="1296" y="1501"/>
                      <a:pt x="1330" y="1501"/>
                    </a:cubicBezTo>
                    <a:cubicBezTo>
                      <a:pt x="1330" y="1535"/>
                      <a:pt x="1363" y="1535"/>
                      <a:pt x="1363" y="1568"/>
                    </a:cubicBezTo>
                    <a:cubicBezTo>
                      <a:pt x="1363" y="1568"/>
                      <a:pt x="1363" y="1568"/>
                      <a:pt x="1363" y="1568"/>
                    </a:cubicBezTo>
                    <a:lnTo>
                      <a:pt x="1363" y="1568"/>
                    </a:lnTo>
                    <a:cubicBezTo>
                      <a:pt x="1368" y="1575"/>
                      <a:pt x="1372" y="1580"/>
                      <a:pt x="1375" y="1584"/>
                    </a:cubicBezTo>
                    <a:lnTo>
                      <a:pt x="1375" y="1584"/>
                    </a:lnTo>
                    <a:cubicBezTo>
                      <a:pt x="1376" y="1584"/>
                      <a:pt x="1376" y="1583"/>
                      <a:pt x="1377" y="1582"/>
                    </a:cubicBezTo>
                    <a:lnTo>
                      <a:pt x="1377" y="1582"/>
                    </a:lnTo>
                    <a:cubicBezTo>
                      <a:pt x="1382" y="1587"/>
                      <a:pt x="1388" y="1592"/>
                      <a:pt x="1391" y="1596"/>
                    </a:cubicBezTo>
                    <a:lnTo>
                      <a:pt x="1391" y="1596"/>
                    </a:lnTo>
                    <a:cubicBezTo>
                      <a:pt x="1394" y="1593"/>
                      <a:pt x="1393" y="1583"/>
                      <a:pt x="1389" y="1572"/>
                    </a:cubicBezTo>
                    <a:lnTo>
                      <a:pt x="1389" y="1572"/>
                    </a:lnTo>
                    <a:cubicBezTo>
                      <a:pt x="1392" y="1571"/>
                      <a:pt x="1394" y="1569"/>
                      <a:pt x="1397" y="1568"/>
                    </a:cubicBezTo>
                    <a:lnTo>
                      <a:pt x="1397" y="1635"/>
                    </a:lnTo>
                    <a:cubicBezTo>
                      <a:pt x="1397" y="1635"/>
                      <a:pt x="1363" y="1668"/>
                      <a:pt x="1363" y="1701"/>
                    </a:cubicBezTo>
                    <a:cubicBezTo>
                      <a:pt x="1363" y="1711"/>
                      <a:pt x="1364" y="1717"/>
                      <a:pt x="1365" y="1721"/>
                    </a:cubicBezTo>
                    <a:lnTo>
                      <a:pt x="1365" y="1721"/>
                    </a:lnTo>
                    <a:cubicBezTo>
                      <a:pt x="1364" y="1725"/>
                      <a:pt x="1363" y="1730"/>
                      <a:pt x="1363" y="1735"/>
                    </a:cubicBezTo>
                    <a:cubicBezTo>
                      <a:pt x="1351" y="1747"/>
                      <a:pt x="1339" y="1755"/>
                      <a:pt x="1331" y="1756"/>
                    </a:cubicBezTo>
                    <a:lnTo>
                      <a:pt x="1331" y="1756"/>
                    </a:lnTo>
                    <a:cubicBezTo>
                      <a:pt x="1338" y="1734"/>
                      <a:pt x="1363" y="1730"/>
                      <a:pt x="1363" y="1701"/>
                    </a:cubicBezTo>
                    <a:lnTo>
                      <a:pt x="1363" y="1701"/>
                    </a:lnTo>
                    <a:cubicBezTo>
                      <a:pt x="1324" y="1741"/>
                      <a:pt x="1319" y="1757"/>
                      <a:pt x="1329" y="1757"/>
                    </a:cubicBezTo>
                    <a:cubicBezTo>
                      <a:pt x="1330" y="1757"/>
                      <a:pt x="1331" y="1757"/>
                      <a:pt x="1331" y="1756"/>
                    </a:cubicBezTo>
                    <a:lnTo>
                      <a:pt x="1331" y="1756"/>
                    </a:lnTo>
                    <a:cubicBezTo>
                      <a:pt x="1330" y="1760"/>
                      <a:pt x="1330" y="1764"/>
                      <a:pt x="1330" y="1768"/>
                    </a:cubicBezTo>
                    <a:cubicBezTo>
                      <a:pt x="1296" y="1768"/>
                      <a:pt x="1296" y="1802"/>
                      <a:pt x="1263" y="1802"/>
                    </a:cubicBezTo>
                    <a:cubicBezTo>
                      <a:pt x="1202" y="1832"/>
                      <a:pt x="1169" y="1863"/>
                      <a:pt x="1112" y="1893"/>
                    </a:cubicBezTo>
                    <a:lnTo>
                      <a:pt x="1112" y="1893"/>
                    </a:lnTo>
                    <a:cubicBezTo>
                      <a:pt x="1095" y="1897"/>
                      <a:pt x="1075" y="1902"/>
                      <a:pt x="1063" y="1902"/>
                    </a:cubicBezTo>
                    <a:cubicBezTo>
                      <a:pt x="1030" y="1935"/>
                      <a:pt x="996" y="1935"/>
                      <a:pt x="963" y="1935"/>
                    </a:cubicBezTo>
                    <a:cubicBezTo>
                      <a:pt x="763" y="2002"/>
                      <a:pt x="596" y="2002"/>
                      <a:pt x="429" y="2035"/>
                    </a:cubicBezTo>
                    <a:cubicBezTo>
                      <a:pt x="196" y="2068"/>
                      <a:pt x="29" y="2202"/>
                      <a:pt x="29" y="2435"/>
                    </a:cubicBezTo>
                    <a:cubicBezTo>
                      <a:pt x="29" y="2635"/>
                      <a:pt x="196" y="2836"/>
                      <a:pt x="429" y="2836"/>
                    </a:cubicBezTo>
                    <a:cubicBezTo>
                      <a:pt x="1130" y="2769"/>
                      <a:pt x="2130" y="2535"/>
                      <a:pt x="2197" y="1668"/>
                    </a:cubicBezTo>
                    <a:cubicBezTo>
                      <a:pt x="2212" y="1283"/>
                      <a:pt x="2017" y="997"/>
                      <a:pt x="1734" y="806"/>
                    </a:cubicBezTo>
                    <a:lnTo>
                      <a:pt x="1734" y="806"/>
                    </a:lnTo>
                    <a:cubicBezTo>
                      <a:pt x="1795" y="803"/>
                      <a:pt x="1860" y="801"/>
                      <a:pt x="1930" y="801"/>
                    </a:cubicBezTo>
                    <a:cubicBezTo>
                      <a:pt x="2197" y="801"/>
                      <a:pt x="2497" y="834"/>
                      <a:pt x="2764" y="934"/>
                    </a:cubicBezTo>
                    <a:cubicBezTo>
                      <a:pt x="2898" y="968"/>
                      <a:pt x="3031" y="1001"/>
                      <a:pt x="3131" y="1068"/>
                    </a:cubicBezTo>
                    <a:cubicBezTo>
                      <a:pt x="3131" y="1101"/>
                      <a:pt x="3198" y="1168"/>
                      <a:pt x="3198" y="1168"/>
                    </a:cubicBezTo>
                    <a:cubicBezTo>
                      <a:pt x="3198" y="1161"/>
                      <a:pt x="3201" y="1158"/>
                      <a:pt x="3205" y="1158"/>
                    </a:cubicBezTo>
                    <a:cubicBezTo>
                      <a:pt x="3211" y="1158"/>
                      <a:pt x="3220" y="1163"/>
                      <a:pt x="3228" y="1168"/>
                    </a:cubicBezTo>
                    <a:lnTo>
                      <a:pt x="3228" y="1168"/>
                    </a:lnTo>
                    <a:cubicBezTo>
                      <a:pt x="3210" y="1171"/>
                      <a:pt x="3217" y="1197"/>
                      <a:pt x="3224" y="1197"/>
                    </a:cubicBezTo>
                    <a:cubicBezTo>
                      <a:pt x="3227" y="1197"/>
                      <a:pt x="3231" y="1191"/>
                      <a:pt x="3231" y="1171"/>
                    </a:cubicBezTo>
                    <a:lnTo>
                      <a:pt x="3231" y="1171"/>
                    </a:lnTo>
                    <a:cubicBezTo>
                      <a:pt x="3231" y="1171"/>
                      <a:pt x="3231" y="1171"/>
                      <a:pt x="3231" y="1171"/>
                    </a:cubicBezTo>
                    <a:lnTo>
                      <a:pt x="3231" y="1171"/>
                    </a:lnTo>
                    <a:cubicBezTo>
                      <a:pt x="3233" y="1403"/>
                      <a:pt x="3399" y="1568"/>
                      <a:pt x="3631" y="1568"/>
                    </a:cubicBezTo>
                    <a:cubicBezTo>
                      <a:pt x="3824" y="1568"/>
                      <a:pt x="4017" y="1413"/>
                      <a:pt x="4031" y="1193"/>
                    </a:cubicBezTo>
                    <a:lnTo>
                      <a:pt x="4031" y="1193"/>
                    </a:lnTo>
                    <a:cubicBezTo>
                      <a:pt x="3925" y="233"/>
                      <a:pt x="2696" y="33"/>
                      <a:pt x="1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6" name="Google Shape;436;p32"/>
              <p:cNvSpPr/>
              <p:nvPr/>
            </p:nvSpPr>
            <p:spPr>
              <a:xfrm>
                <a:off x="10588100" y="3269500"/>
                <a:ext cx="747225" cy="466850"/>
              </a:xfrm>
              <a:custGeom>
                <a:avLst/>
                <a:gdLst/>
                <a:ahLst/>
                <a:cxnLst/>
                <a:rect l="l" t="t" r="r" b="b"/>
                <a:pathLst>
                  <a:path w="29889" h="18674" extrusionOk="0">
                    <a:moveTo>
                      <a:pt x="18135" y="0"/>
                    </a:moveTo>
                    <a:cubicBezTo>
                      <a:pt x="16612" y="0"/>
                      <a:pt x="15088" y="314"/>
                      <a:pt x="13743" y="986"/>
                    </a:cubicBezTo>
                    <a:cubicBezTo>
                      <a:pt x="14477" y="1087"/>
                      <a:pt x="15244" y="1320"/>
                      <a:pt x="15912" y="1654"/>
                    </a:cubicBezTo>
                    <a:cubicBezTo>
                      <a:pt x="16312" y="1854"/>
                      <a:pt x="16679" y="2087"/>
                      <a:pt x="17012" y="2354"/>
                    </a:cubicBezTo>
                    <a:cubicBezTo>
                      <a:pt x="16112" y="2588"/>
                      <a:pt x="15478" y="3422"/>
                      <a:pt x="14811" y="4122"/>
                    </a:cubicBezTo>
                    <a:cubicBezTo>
                      <a:pt x="13243" y="5790"/>
                      <a:pt x="11175" y="7024"/>
                      <a:pt x="8907" y="7391"/>
                    </a:cubicBezTo>
                    <a:cubicBezTo>
                      <a:pt x="8456" y="7462"/>
                      <a:pt x="8000" y="7498"/>
                      <a:pt x="7545" y="7498"/>
                    </a:cubicBezTo>
                    <a:cubicBezTo>
                      <a:pt x="6076" y="7498"/>
                      <a:pt x="4609" y="7129"/>
                      <a:pt x="3336" y="6390"/>
                    </a:cubicBezTo>
                    <a:lnTo>
                      <a:pt x="3336" y="6390"/>
                    </a:lnTo>
                    <a:cubicBezTo>
                      <a:pt x="3369" y="7291"/>
                      <a:pt x="3503" y="8192"/>
                      <a:pt x="3803" y="9026"/>
                    </a:cubicBezTo>
                    <a:cubicBezTo>
                      <a:pt x="3636" y="8992"/>
                      <a:pt x="3469" y="8992"/>
                      <a:pt x="3303" y="8959"/>
                    </a:cubicBezTo>
                    <a:cubicBezTo>
                      <a:pt x="2135" y="8759"/>
                      <a:pt x="1034" y="8425"/>
                      <a:pt x="0" y="7925"/>
                    </a:cubicBezTo>
                    <a:lnTo>
                      <a:pt x="0" y="7925"/>
                    </a:lnTo>
                    <a:cubicBezTo>
                      <a:pt x="100" y="8592"/>
                      <a:pt x="300" y="9292"/>
                      <a:pt x="501" y="9960"/>
                    </a:cubicBezTo>
                    <a:cubicBezTo>
                      <a:pt x="1201" y="12128"/>
                      <a:pt x="1968" y="14363"/>
                      <a:pt x="3569" y="15964"/>
                    </a:cubicBezTo>
                    <a:cubicBezTo>
                      <a:pt x="5538" y="17932"/>
                      <a:pt x="8440" y="18632"/>
                      <a:pt x="11208" y="18666"/>
                    </a:cubicBezTo>
                    <a:cubicBezTo>
                      <a:pt x="11373" y="18671"/>
                      <a:pt x="11539" y="18674"/>
                      <a:pt x="11703" y="18674"/>
                    </a:cubicBezTo>
                    <a:cubicBezTo>
                      <a:pt x="12604" y="18674"/>
                      <a:pt x="13498" y="18591"/>
                      <a:pt x="14344" y="18366"/>
                    </a:cubicBezTo>
                    <a:cubicBezTo>
                      <a:pt x="16012" y="17932"/>
                      <a:pt x="17479" y="17031"/>
                      <a:pt x="18880" y="16031"/>
                    </a:cubicBezTo>
                    <a:cubicBezTo>
                      <a:pt x="19914" y="15297"/>
                      <a:pt x="20882" y="14496"/>
                      <a:pt x="21816" y="13662"/>
                    </a:cubicBezTo>
                    <a:cubicBezTo>
                      <a:pt x="23584" y="12061"/>
                      <a:pt x="25452" y="10193"/>
                      <a:pt x="27853" y="10093"/>
                    </a:cubicBezTo>
                    <a:lnTo>
                      <a:pt x="28854" y="8825"/>
                    </a:lnTo>
                    <a:cubicBezTo>
                      <a:pt x="29721" y="7324"/>
                      <a:pt x="29888" y="5456"/>
                      <a:pt x="29388" y="3822"/>
                    </a:cubicBezTo>
                    <a:cubicBezTo>
                      <a:pt x="29054" y="2754"/>
                      <a:pt x="28421" y="1820"/>
                      <a:pt x="27587" y="1087"/>
                    </a:cubicBezTo>
                    <a:cubicBezTo>
                      <a:pt x="27253" y="1754"/>
                      <a:pt x="27086" y="2488"/>
                      <a:pt x="27053" y="3221"/>
                    </a:cubicBezTo>
                    <a:cubicBezTo>
                      <a:pt x="26386" y="2521"/>
                      <a:pt x="25452" y="1987"/>
                      <a:pt x="24518" y="1554"/>
                    </a:cubicBezTo>
                    <a:cubicBezTo>
                      <a:pt x="22716" y="720"/>
                      <a:pt x="20782" y="153"/>
                      <a:pt x="18780" y="19"/>
                    </a:cubicBezTo>
                    <a:cubicBezTo>
                      <a:pt x="18566" y="7"/>
                      <a:pt x="18351" y="0"/>
                      <a:pt x="18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7" name="Google Shape;437;p32"/>
              <p:cNvSpPr/>
              <p:nvPr/>
            </p:nvSpPr>
            <p:spPr>
              <a:xfrm>
                <a:off x="11236050" y="3457050"/>
                <a:ext cx="220200" cy="462575"/>
              </a:xfrm>
              <a:custGeom>
                <a:avLst/>
                <a:gdLst/>
                <a:ahLst/>
                <a:cxnLst/>
                <a:rect l="l" t="t" r="r" b="b"/>
                <a:pathLst>
                  <a:path w="8808" h="18503" extrusionOk="0">
                    <a:moveTo>
                      <a:pt x="3204" y="1"/>
                    </a:moveTo>
                    <a:cubicBezTo>
                      <a:pt x="2956" y="1"/>
                      <a:pt x="2708" y="48"/>
                      <a:pt x="2469" y="156"/>
                    </a:cubicBezTo>
                    <a:lnTo>
                      <a:pt x="868" y="1123"/>
                    </a:lnTo>
                    <a:cubicBezTo>
                      <a:pt x="1" y="3492"/>
                      <a:pt x="901" y="6294"/>
                      <a:pt x="2436" y="8162"/>
                    </a:cubicBezTo>
                    <a:cubicBezTo>
                      <a:pt x="3603" y="9563"/>
                      <a:pt x="5071" y="10563"/>
                      <a:pt x="6639" y="11431"/>
                    </a:cubicBezTo>
                    <a:cubicBezTo>
                      <a:pt x="6772" y="13799"/>
                      <a:pt x="6939" y="16134"/>
                      <a:pt x="7106" y="18502"/>
                    </a:cubicBezTo>
                    <a:cubicBezTo>
                      <a:pt x="7439" y="17402"/>
                      <a:pt x="7773" y="16301"/>
                      <a:pt x="8006" y="15167"/>
                    </a:cubicBezTo>
                    <a:cubicBezTo>
                      <a:pt x="8607" y="12431"/>
                      <a:pt x="8807" y="9463"/>
                      <a:pt x="8273" y="6694"/>
                    </a:cubicBezTo>
                    <a:cubicBezTo>
                      <a:pt x="7740" y="3925"/>
                      <a:pt x="6372" y="1423"/>
                      <a:pt x="4504" y="389"/>
                    </a:cubicBezTo>
                    <a:cubicBezTo>
                      <a:pt x="4097" y="154"/>
                      <a:pt x="3649" y="1"/>
                      <a:pt x="3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8" name="Google Shape;438;p32"/>
              <p:cNvSpPr/>
              <p:nvPr/>
            </p:nvSpPr>
            <p:spPr>
              <a:xfrm>
                <a:off x="10744050" y="3457050"/>
                <a:ext cx="220175" cy="462575"/>
              </a:xfrm>
              <a:custGeom>
                <a:avLst/>
                <a:gdLst/>
                <a:ahLst/>
                <a:cxnLst/>
                <a:rect l="l" t="t" r="r" b="b"/>
                <a:pathLst>
                  <a:path w="8807" h="18503" extrusionOk="0">
                    <a:moveTo>
                      <a:pt x="5603" y="1"/>
                    </a:moveTo>
                    <a:cubicBezTo>
                      <a:pt x="5158" y="1"/>
                      <a:pt x="4710" y="154"/>
                      <a:pt x="4303" y="389"/>
                    </a:cubicBezTo>
                    <a:cubicBezTo>
                      <a:pt x="2435" y="1423"/>
                      <a:pt x="1067" y="3925"/>
                      <a:pt x="534" y="6694"/>
                    </a:cubicBezTo>
                    <a:cubicBezTo>
                      <a:pt x="0" y="9463"/>
                      <a:pt x="200" y="12431"/>
                      <a:pt x="801" y="15167"/>
                    </a:cubicBezTo>
                    <a:cubicBezTo>
                      <a:pt x="1034" y="16301"/>
                      <a:pt x="1368" y="17402"/>
                      <a:pt x="1701" y="18502"/>
                    </a:cubicBezTo>
                    <a:cubicBezTo>
                      <a:pt x="1868" y="16134"/>
                      <a:pt x="2035" y="13799"/>
                      <a:pt x="2168" y="11431"/>
                    </a:cubicBezTo>
                    <a:cubicBezTo>
                      <a:pt x="3703" y="10563"/>
                      <a:pt x="5204" y="9563"/>
                      <a:pt x="6371" y="8162"/>
                    </a:cubicBezTo>
                    <a:cubicBezTo>
                      <a:pt x="7906" y="6260"/>
                      <a:pt x="8806" y="3492"/>
                      <a:pt x="7939" y="1090"/>
                    </a:cubicBezTo>
                    <a:lnTo>
                      <a:pt x="6338" y="156"/>
                    </a:lnTo>
                    <a:cubicBezTo>
                      <a:pt x="6099" y="48"/>
                      <a:pt x="5852" y="1"/>
                      <a:pt x="5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9" name="Google Shape;439;p32"/>
              <p:cNvSpPr/>
              <p:nvPr/>
            </p:nvSpPr>
            <p:spPr>
              <a:xfrm>
                <a:off x="10317900" y="4304050"/>
                <a:ext cx="127625" cy="67550"/>
              </a:xfrm>
              <a:custGeom>
                <a:avLst/>
                <a:gdLst/>
                <a:ahLst/>
                <a:cxnLst/>
                <a:rect l="l" t="t" r="r" b="b"/>
                <a:pathLst>
                  <a:path w="5105" h="2702" extrusionOk="0">
                    <a:moveTo>
                      <a:pt x="4204" y="0"/>
                    </a:moveTo>
                    <a:cubicBezTo>
                      <a:pt x="3970" y="0"/>
                      <a:pt x="3670" y="0"/>
                      <a:pt x="3403" y="33"/>
                    </a:cubicBezTo>
                    <a:cubicBezTo>
                      <a:pt x="3236" y="33"/>
                      <a:pt x="3103" y="67"/>
                      <a:pt x="2936" y="67"/>
                    </a:cubicBezTo>
                    <a:cubicBezTo>
                      <a:pt x="2803" y="100"/>
                      <a:pt x="2636" y="100"/>
                      <a:pt x="2469" y="133"/>
                    </a:cubicBezTo>
                    <a:cubicBezTo>
                      <a:pt x="2169" y="167"/>
                      <a:pt x="1869" y="200"/>
                      <a:pt x="1568" y="267"/>
                    </a:cubicBezTo>
                    <a:cubicBezTo>
                      <a:pt x="1435" y="267"/>
                      <a:pt x="1268" y="300"/>
                      <a:pt x="1135" y="334"/>
                    </a:cubicBezTo>
                    <a:cubicBezTo>
                      <a:pt x="1001" y="334"/>
                      <a:pt x="901" y="367"/>
                      <a:pt x="768" y="400"/>
                    </a:cubicBezTo>
                    <a:cubicBezTo>
                      <a:pt x="301" y="467"/>
                      <a:pt x="1" y="567"/>
                      <a:pt x="1" y="567"/>
                    </a:cubicBezTo>
                    <a:lnTo>
                      <a:pt x="367" y="2702"/>
                    </a:lnTo>
                    <a:cubicBezTo>
                      <a:pt x="367" y="2702"/>
                      <a:pt x="701" y="2635"/>
                      <a:pt x="1168" y="2535"/>
                    </a:cubicBezTo>
                    <a:cubicBezTo>
                      <a:pt x="1268" y="2502"/>
                      <a:pt x="1402" y="2468"/>
                      <a:pt x="1535" y="2402"/>
                    </a:cubicBezTo>
                    <a:cubicBezTo>
                      <a:pt x="1668" y="2368"/>
                      <a:pt x="1835" y="2335"/>
                      <a:pt x="1969" y="2268"/>
                    </a:cubicBezTo>
                    <a:cubicBezTo>
                      <a:pt x="2269" y="2168"/>
                      <a:pt x="2569" y="2068"/>
                      <a:pt x="2869" y="1935"/>
                    </a:cubicBezTo>
                    <a:cubicBezTo>
                      <a:pt x="3003" y="1868"/>
                      <a:pt x="3169" y="1801"/>
                      <a:pt x="3303" y="1735"/>
                    </a:cubicBezTo>
                    <a:cubicBezTo>
                      <a:pt x="3470" y="1668"/>
                      <a:pt x="3603" y="1601"/>
                      <a:pt x="3737" y="1534"/>
                    </a:cubicBezTo>
                    <a:cubicBezTo>
                      <a:pt x="4037" y="1401"/>
                      <a:pt x="4270" y="1268"/>
                      <a:pt x="4470" y="1134"/>
                    </a:cubicBezTo>
                    <a:cubicBezTo>
                      <a:pt x="4704" y="967"/>
                      <a:pt x="4871" y="867"/>
                      <a:pt x="4971" y="767"/>
                    </a:cubicBezTo>
                    <a:cubicBezTo>
                      <a:pt x="5037" y="734"/>
                      <a:pt x="5071" y="634"/>
                      <a:pt x="5104" y="567"/>
                    </a:cubicBezTo>
                    <a:cubicBezTo>
                      <a:pt x="5104" y="500"/>
                      <a:pt x="5104" y="467"/>
                      <a:pt x="5104" y="467"/>
                    </a:cubicBezTo>
                    <a:lnTo>
                      <a:pt x="5104" y="400"/>
                    </a:lnTo>
                    <a:lnTo>
                      <a:pt x="5071" y="234"/>
                    </a:lnTo>
                    <a:cubicBezTo>
                      <a:pt x="5071" y="234"/>
                      <a:pt x="5071" y="234"/>
                      <a:pt x="5037" y="200"/>
                    </a:cubicBezTo>
                    <a:cubicBezTo>
                      <a:pt x="5037" y="200"/>
                      <a:pt x="5004" y="167"/>
                      <a:pt x="4971" y="133"/>
                    </a:cubicBezTo>
                    <a:cubicBezTo>
                      <a:pt x="4937" y="67"/>
                      <a:pt x="4871" y="33"/>
                      <a:pt x="4804" y="0"/>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0" name="Google Shape;440;p32"/>
              <p:cNvSpPr/>
              <p:nvPr/>
            </p:nvSpPr>
            <p:spPr>
              <a:xfrm>
                <a:off x="10323750" y="4362425"/>
                <a:ext cx="153450" cy="50875"/>
              </a:xfrm>
              <a:custGeom>
                <a:avLst/>
                <a:gdLst/>
                <a:ahLst/>
                <a:cxnLst/>
                <a:rect l="l" t="t" r="r" b="b"/>
                <a:pathLst>
                  <a:path w="6138" h="2035" extrusionOk="0">
                    <a:moveTo>
                      <a:pt x="1368" y="0"/>
                    </a:moveTo>
                    <a:cubicBezTo>
                      <a:pt x="1234" y="0"/>
                      <a:pt x="1067" y="33"/>
                      <a:pt x="934" y="33"/>
                    </a:cubicBezTo>
                    <a:lnTo>
                      <a:pt x="0" y="33"/>
                    </a:lnTo>
                    <a:lnTo>
                      <a:pt x="0" y="67"/>
                    </a:lnTo>
                    <a:lnTo>
                      <a:pt x="33" y="2035"/>
                    </a:lnTo>
                    <a:lnTo>
                      <a:pt x="300" y="2035"/>
                    </a:lnTo>
                    <a:cubicBezTo>
                      <a:pt x="500" y="2035"/>
                      <a:pt x="734" y="2001"/>
                      <a:pt x="1034" y="2001"/>
                    </a:cubicBezTo>
                    <a:cubicBezTo>
                      <a:pt x="1168" y="1968"/>
                      <a:pt x="1334" y="1968"/>
                      <a:pt x="1501" y="1935"/>
                    </a:cubicBezTo>
                    <a:cubicBezTo>
                      <a:pt x="1668" y="1935"/>
                      <a:pt x="1868" y="1901"/>
                      <a:pt x="2035" y="1868"/>
                    </a:cubicBezTo>
                    <a:cubicBezTo>
                      <a:pt x="2402" y="1835"/>
                      <a:pt x="2802" y="1768"/>
                      <a:pt x="3169" y="1668"/>
                    </a:cubicBezTo>
                    <a:cubicBezTo>
                      <a:pt x="3369" y="1635"/>
                      <a:pt x="3569" y="1601"/>
                      <a:pt x="3769" y="1534"/>
                    </a:cubicBezTo>
                    <a:cubicBezTo>
                      <a:pt x="3936" y="1501"/>
                      <a:pt x="4136" y="1434"/>
                      <a:pt x="4303" y="1401"/>
                    </a:cubicBezTo>
                    <a:cubicBezTo>
                      <a:pt x="4670" y="1301"/>
                      <a:pt x="5004" y="1168"/>
                      <a:pt x="5270" y="1067"/>
                    </a:cubicBezTo>
                    <a:cubicBezTo>
                      <a:pt x="5537" y="934"/>
                      <a:pt x="5771" y="834"/>
                      <a:pt x="5938" y="767"/>
                    </a:cubicBezTo>
                    <a:cubicBezTo>
                      <a:pt x="6004" y="701"/>
                      <a:pt x="6071" y="634"/>
                      <a:pt x="6104" y="567"/>
                    </a:cubicBezTo>
                    <a:cubicBezTo>
                      <a:pt x="6104" y="534"/>
                      <a:pt x="6138" y="500"/>
                      <a:pt x="6138" y="467"/>
                    </a:cubicBezTo>
                    <a:cubicBezTo>
                      <a:pt x="6138" y="434"/>
                      <a:pt x="6138" y="434"/>
                      <a:pt x="6138" y="434"/>
                    </a:cubicBezTo>
                    <a:lnTo>
                      <a:pt x="6104" y="267"/>
                    </a:lnTo>
                    <a:cubicBezTo>
                      <a:pt x="6104" y="267"/>
                      <a:pt x="6104" y="267"/>
                      <a:pt x="6071" y="234"/>
                    </a:cubicBezTo>
                    <a:cubicBezTo>
                      <a:pt x="6071" y="234"/>
                      <a:pt x="6038" y="200"/>
                      <a:pt x="6004" y="167"/>
                    </a:cubicBezTo>
                    <a:cubicBezTo>
                      <a:pt x="5971" y="133"/>
                      <a:pt x="5871" y="67"/>
                      <a:pt x="5804" y="67"/>
                    </a:cubicBezTo>
                    <a:cubicBezTo>
                      <a:pt x="5637" y="67"/>
                      <a:pt x="5371" y="33"/>
                      <a:pt x="5104" y="33"/>
                    </a:cubicBezTo>
                    <a:cubicBezTo>
                      <a:pt x="4803" y="33"/>
                      <a:pt x="4470" y="0"/>
                      <a:pt x="4103" y="0"/>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1" name="Google Shape;441;p32"/>
              <p:cNvSpPr/>
              <p:nvPr/>
            </p:nvSpPr>
            <p:spPr>
              <a:xfrm>
                <a:off x="10325400" y="4409125"/>
                <a:ext cx="158475" cy="50050"/>
              </a:xfrm>
              <a:custGeom>
                <a:avLst/>
                <a:gdLst/>
                <a:ahLst/>
                <a:cxnLst/>
                <a:rect l="l" t="t" r="r" b="b"/>
                <a:pathLst>
                  <a:path w="6339" h="2002" extrusionOk="0">
                    <a:moveTo>
                      <a:pt x="34" y="0"/>
                    </a:moveTo>
                    <a:lnTo>
                      <a:pt x="1" y="1968"/>
                    </a:lnTo>
                    <a:cubicBezTo>
                      <a:pt x="1" y="1968"/>
                      <a:pt x="401" y="2001"/>
                      <a:pt x="1001" y="2001"/>
                    </a:cubicBezTo>
                    <a:cubicBezTo>
                      <a:pt x="1135" y="2001"/>
                      <a:pt x="1302" y="2001"/>
                      <a:pt x="1468" y="1968"/>
                    </a:cubicBezTo>
                    <a:cubicBezTo>
                      <a:pt x="1635" y="1968"/>
                      <a:pt x="1835" y="1968"/>
                      <a:pt x="2002" y="1935"/>
                    </a:cubicBezTo>
                    <a:cubicBezTo>
                      <a:pt x="2369" y="1935"/>
                      <a:pt x="2803" y="1868"/>
                      <a:pt x="3170" y="1835"/>
                    </a:cubicBezTo>
                    <a:cubicBezTo>
                      <a:pt x="3370" y="1801"/>
                      <a:pt x="3570" y="1768"/>
                      <a:pt x="3770" y="1735"/>
                    </a:cubicBezTo>
                    <a:cubicBezTo>
                      <a:pt x="3970" y="1735"/>
                      <a:pt x="4170" y="1701"/>
                      <a:pt x="4337" y="1668"/>
                    </a:cubicBezTo>
                    <a:cubicBezTo>
                      <a:pt x="4737" y="1568"/>
                      <a:pt x="5071" y="1501"/>
                      <a:pt x="5371" y="1401"/>
                    </a:cubicBezTo>
                    <a:cubicBezTo>
                      <a:pt x="5671" y="1301"/>
                      <a:pt x="5905" y="1234"/>
                      <a:pt x="6072" y="1168"/>
                    </a:cubicBezTo>
                    <a:cubicBezTo>
                      <a:pt x="6172" y="1134"/>
                      <a:pt x="6239" y="1067"/>
                      <a:pt x="6272" y="1001"/>
                    </a:cubicBezTo>
                    <a:cubicBezTo>
                      <a:pt x="6305" y="967"/>
                      <a:pt x="6305" y="934"/>
                      <a:pt x="6305" y="901"/>
                    </a:cubicBezTo>
                    <a:lnTo>
                      <a:pt x="6339" y="867"/>
                    </a:lnTo>
                    <a:lnTo>
                      <a:pt x="6305" y="701"/>
                    </a:lnTo>
                    <a:cubicBezTo>
                      <a:pt x="6305" y="701"/>
                      <a:pt x="6305" y="701"/>
                      <a:pt x="6272" y="667"/>
                    </a:cubicBezTo>
                    <a:cubicBezTo>
                      <a:pt x="6272" y="667"/>
                      <a:pt x="6239" y="634"/>
                      <a:pt x="6205" y="600"/>
                    </a:cubicBezTo>
                    <a:cubicBezTo>
                      <a:pt x="6172" y="534"/>
                      <a:pt x="6105" y="500"/>
                      <a:pt x="6005" y="467"/>
                    </a:cubicBezTo>
                    <a:cubicBezTo>
                      <a:pt x="5838" y="434"/>
                      <a:pt x="5571" y="400"/>
                      <a:pt x="5271" y="367"/>
                    </a:cubicBezTo>
                    <a:cubicBezTo>
                      <a:pt x="4971" y="334"/>
                      <a:pt x="4637" y="267"/>
                      <a:pt x="4270" y="234"/>
                    </a:cubicBezTo>
                    <a:cubicBezTo>
                      <a:pt x="4070" y="234"/>
                      <a:pt x="3904" y="234"/>
                      <a:pt x="3703" y="200"/>
                    </a:cubicBezTo>
                    <a:cubicBezTo>
                      <a:pt x="3503" y="200"/>
                      <a:pt x="3303" y="167"/>
                      <a:pt x="3136" y="167"/>
                    </a:cubicBezTo>
                    <a:cubicBezTo>
                      <a:pt x="2736" y="133"/>
                      <a:pt x="2336" y="100"/>
                      <a:pt x="1969" y="67"/>
                    </a:cubicBezTo>
                    <a:cubicBezTo>
                      <a:pt x="1802" y="67"/>
                      <a:pt x="1635" y="67"/>
                      <a:pt x="1468" y="33"/>
                    </a:cubicBezTo>
                    <a:lnTo>
                      <a:pt x="1001" y="33"/>
                    </a:lnTo>
                    <a:cubicBezTo>
                      <a:pt x="434" y="0"/>
                      <a:pt x="34" y="0"/>
                      <a:pt x="34" y="0"/>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2" name="Google Shape;442;p32"/>
              <p:cNvSpPr/>
              <p:nvPr/>
            </p:nvSpPr>
            <p:spPr>
              <a:xfrm>
                <a:off x="10323750" y="4364098"/>
                <a:ext cx="106750" cy="50075"/>
              </a:xfrm>
              <a:custGeom>
                <a:avLst/>
                <a:gdLst/>
                <a:ahLst/>
                <a:cxnLst/>
                <a:rect l="l" t="t" r="r" b="b"/>
                <a:pathLst>
                  <a:path w="4270" h="2003" extrusionOk="0">
                    <a:moveTo>
                      <a:pt x="133" y="1"/>
                    </a:moveTo>
                    <a:lnTo>
                      <a:pt x="0" y="1969"/>
                    </a:lnTo>
                    <a:lnTo>
                      <a:pt x="200" y="1969"/>
                    </a:lnTo>
                    <a:cubicBezTo>
                      <a:pt x="300" y="2002"/>
                      <a:pt x="467" y="2002"/>
                      <a:pt x="667" y="2002"/>
                    </a:cubicBezTo>
                    <a:lnTo>
                      <a:pt x="1334" y="2002"/>
                    </a:lnTo>
                    <a:cubicBezTo>
                      <a:pt x="1601" y="2002"/>
                      <a:pt x="1835" y="1969"/>
                      <a:pt x="2102" y="1969"/>
                    </a:cubicBezTo>
                    <a:cubicBezTo>
                      <a:pt x="2235" y="1969"/>
                      <a:pt x="2368" y="1935"/>
                      <a:pt x="2502" y="1935"/>
                    </a:cubicBezTo>
                    <a:cubicBezTo>
                      <a:pt x="2635" y="1935"/>
                      <a:pt x="2769" y="1902"/>
                      <a:pt x="2902" y="1902"/>
                    </a:cubicBezTo>
                    <a:cubicBezTo>
                      <a:pt x="3136" y="1869"/>
                      <a:pt x="3369" y="1835"/>
                      <a:pt x="3603" y="1769"/>
                    </a:cubicBezTo>
                    <a:cubicBezTo>
                      <a:pt x="3803" y="1702"/>
                      <a:pt x="3970" y="1669"/>
                      <a:pt x="4070" y="1635"/>
                    </a:cubicBezTo>
                    <a:cubicBezTo>
                      <a:pt x="4136" y="1602"/>
                      <a:pt x="4203" y="1535"/>
                      <a:pt x="4236" y="1502"/>
                    </a:cubicBezTo>
                    <a:cubicBezTo>
                      <a:pt x="4236" y="1435"/>
                      <a:pt x="4236" y="1435"/>
                      <a:pt x="4270" y="1402"/>
                    </a:cubicBezTo>
                    <a:cubicBezTo>
                      <a:pt x="4270" y="1368"/>
                      <a:pt x="4270" y="1368"/>
                      <a:pt x="4270" y="1368"/>
                    </a:cubicBezTo>
                    <a:lnTo>
                      <a:pt x="4270" y="1202"/>
                    </a:lnTo>
                    <a:lnTo>
                      <a:pt x="4270" y="1168"/>
                    </a:lnTo>
                    <a:cubicBezTo>
                      <a:pt x="4270" y="1168"/>
                      <a:pt x="4236" y="1135"/>
                      <a:pt x="4236" y="1101"/>
                    </a:cubicBezTo>
                    <a:cubicBezTo>
                      <a:pt x="4203" y="1035"/>
                      <a:pt x="4170" y="968"/>
                      <a:pt x="4103" y="935"/>
                    </a:cubicBezTo>
                    <a:cubicBezTo>
                      <a:pt x="4003" y="868"/>
                      <a:pt x="3836" y="801"/>
                      <a:pt x="3636" y="735"/>
                    </a:cubicBezTo>
                    <a:cubicBezTo>
                      <a:pt x="3436" y="668"/>
                      <a:pt x="3236" y="568"/>
                      <a:pt x="3002" y="501"/>
                    </a:cubicBezTo>
                    <a:cubicBezTo>
                      <a:pt x="2869" y="468"/>
                      <a:pt x="2735" y="434"/>
                      <a:pt x="2602" y="401"/>
                    </a:cubicBezTo>
                    <a:cubicBezTo>
                      <a:pt x="2502" y="368"/>
                      <a:pt x="2368" y="334"/>
                      <a:pt x="2235" y="301"/>
                    </a:cubicBezTo>
                    <a:cubicBezTo>
                      <a:pt x="1968" y="234"/>
                      <a:pt x="1701" y="167"/>
                      <a:pt x="1468" y="134"/>
                    </a:cubicBezTo>
                    <a:cubicBezTo>
                      <a:pt x="1334" y="134"/>
                      <a:pt x="1201" y="101"/>
                      <a:pt x="1101" y="101"/>
                    </a:cubicBezTo>
                    <a:cubicBezTo>
                      <a:pt x="1001" y="67"/>
                      <a:pt x="867" y="67"/>
                      <a:pt x="767" y="67"/>
                    </a:cubicBezTo>
                    <a:cubicBezTo>
                      <a:pt x="600" y="34"/>
                      <a:pt x="434" y="34"/>
                      <a:pt x="300" y="1"/>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3" name="Google Shape;443;p32"/>
              <p:cNvSpPr/>
              <p:nvPr/>
            </p:nvSpPr>
            <p:spPr>
              <a:xfrm>
                <a:off x="10253700" y="4264850"/>
                <a:ext cx="108425" cy="80075"/>
              </a:xfrm>
              <a:custGeom>
                <a:avLst/>
                <a:gdLst/>
                <a:ahLst/>
                <a:cxnLst/>
                <a:rect l="l" t="t" r="r" b="b"/>
                <a:pathLst>
                  <a:path w="4337" h="3203" extrusionOk="0">
                    <a:moveTo>
                      <a:pt x="4070" y="0"/>
                    </a:moveTo>
                    <a:cubicBezTo>
                      <a:pt x="3936" y="0"/>
                      <a:pt x="3769" y="34"/>
                      <a:pt x="3536" y="67"/>
                    </a:cubicBezTo>
                    <a:cubicBezTo>
                      <a:pt x="3336" y="67"/>
                      <a:pt x="3102" y="134"/>
                      <a:pt x="2835" y="200"/>
                    </a:cubicBezTo>
                    <a:cubicBezTo>
                      <a:pt x="2702" y="234"/>
                      <a:pt x="2569" y="267"/>
                      <a:pt x="2435" y="300"/>
                    </a:cubicBezTo>
                    <a:cubicBezTo>
                      <a:pt x="2335" y="334"/>
                      <a:pt x="2202" y="401"/>
                      <a:pt x="2068" y="434"/>
                    </a:cubicBezTo>
                    <a:cubicBezTo>
                      <a:pt x="1801" y="534"/>
                      <a:pt x="1534" y="634"/>
                      <a:pt x="1301" y="767"/>
                    </a:cubicBezTo>
                    <a:cubicBezTo>
                      <a:pt x="1168" y="801"/>
                      <a:pt x="1067" y="868"/>
                      <a:pt x="934" y="934"/>
                    </a:cubicBezTo>
                    <a:cubicBezTo>
                      <a:pt x="834" y="968"/>
                      <a:pt x="734" y="1034"/>
                      <a:pt x="634" y="1068"/>
                    </a:cubicBezTo>
                    <a:cubicBezTo>
                      <a:pt x="534" y="1134"/>
                      <a:pt x="434" y="1201"/>
                      <a:pt x="367" y="1234"/>
                    </a:cubicBezTo>
                    <a:cubicBezTo>
                      <a:pt x="300" y="1301"/>
                      <a:pt x="200" y="1335"/>
                      <a:pt x="167" y="1368"/>
                    </a:cubicBezTo>
                    <a:cubicBezTo>
                      <a:pt x="67" y="1435"/>
                      <a:pt x="0" y="1468"/>
                      <a:pt x="0" y="1468"/>
                    </a:cubicBezTo>
                    <a:cubicBezTo>
                      <a:pt x="234" y="2068"/>
                      <a:pt x="500" y="2635"/>
                      <a:pt x="767" y="3203"/>
                    </a:cubicBezTo>
                    <a:cubicBezTo>
                      <a:pt x="767" y="3203"/>
                      <a:pt x="834" y="3169"/>
                      <a:pt x="934" y="3102"/>
                    </a:cubicBezTo>
                    <a:cubicBezTo>
                      <a:pt x="1034" y="3036"/>
                      <a:pt x="1168" y="2936"/>
                      <a:pt x="1368" y="2836"/>
                    </a:cubicBezTo>
                    <a:cubicBezTo>
                      <a:pt x="1534" y="2736"/>
                      <a:pt x="1735" y="2602"/>
                      <a:pt x="1935" y="2435"/>
                    </a:cubicBezTo>
                    <a:cubicBezTo>
                      <a:pt x="2168" y="2302"/>
                      <a:pt x="2402" y="2135"/>
                      <a:pt x="2635" y="1968"/>
                    </a:cubicBezTo>
                    <a:cubicBezTo>
                      <a:pt x="2735" y="1902"/>
                      <a:pt x="2835" y="1802"/>
                      <a:pt x="2969" y="1735"/>
                    </a:cubicBezTo>
                    <a:cubicBezTo>
                      <a:pt x="3069" y="1668"/>
                      <a:pt x="3202" y="1568"/>
                      <a:pt x="3302" y="1501"/>
                    </a:cubicBezTo>
                    <a:cubicBezTo>
                      <a:pt x="3402" y="1401"/>
                      <a:pt x="3503" y="1335"/>
                      <a:pt x="3603" y="1234"/>
                    </a:cubicBezTo>
                    <a:cubicBezTo>
                      <a:pt x="3703" y="1168"/>
                      <a:pt x="3769" y="1101"/>
                      <a:pt x="3869" y="1034"/>
                    </a:cubicBezTo>
                    <a:cubicBezTo>
                      <a:pt x="4036" y="868"/>
                      <a:pt x="4170" y="767"/>
                      <a:pt x="4270" y="667"/>
                    </a:cubicBezTo>
                    <a:cubicBezTo>
                      <a:pt x="4303" y="634"/>
                      <a:pt x="4336" y="534"/>
                      <a:pt x="4336" y="467"/>
                    </a:cubicBezTo>
                    <a:cubicBezTo>
                      <a:pt x="4336" y="434"/>
                      <a:pt x="4336" y="401"/>
                      <a:pt x="4336" y="401"/>
                    </a:cubicBezTo>
                    <a:lnTo>
                      <a:pt x="4336" y="334"/>
                    </a:lnTo>
                    <a:lnTo>
                      <a:pt x="4303" y="200"/>
                    </a:lnTo>
                    <a:cubicBezTo>
                      <a:pt x="4303" y="200"/>
                      <a:pt x="4303" y="200"/>
                      <a:pt x="4270" y="167"/>
                    </a:cubicBezTo>
                    <a:cubicBezTo>
                      <a:pt x="4270" y="167"/>
                      <a:pt x="4270" y="134"/>
                      <a:pt x="4236" y="100"/>
                    </a:cubicBezTo>
                    <a:cubicBezTo>
                      <a:pt x="4170" y="67"/>
                      <a:pt x="4103" y="0"/>
                      <a:pt x="4070" y="0"/>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4" name="Google Shape;444;p32"/>
              <p:cNvSpPr/>
              <p:nvPr/>
            </p:nvSpPr>
            <p:spPr>
              <a:xfrm>
                <a:off x="11708900" y="3659400"/>
                <a:ext cx="59225" cy="135975"/>
              </a:xfrm>
              <a:custGeom>
                <a:avLst/>
                <a:gdLst/>
                <a:ahLst/>
                <a:cxnLst/>
                <a:rect l="l" t="t" r="r" b="b"/>
                <a:pathLst>
                  <a:path w="2369" h="5439" extrusionOk="0">
                    <a:moveTo>
                      <a:pt x="1601" y="1"/>
                    </a:moveTo>
                    <a:cubicBezTo>
                      <a:pt x="1568" y="1"/>
                      <a:pt x="1535" y="34"/>
                      <a:pt x="1501" y="34"/>
                    </a:cubicBezTo>
                    <a:cubicBezTo>
                      <a:pt x="1401" y="68"/>
                      <a:pt x="1335" y="101"/>
                      <a:pt x="1301" y="168"/>
                    </a:cubicBezTo>
                    <a:cubicBezTo>
                      <a:pt x="1234" y="301"/>
                      <a:pt x="1168" y="501"/>
                      <a:pt x="1068" y="735"/>
                    </a:cubicBezTo>
                    <a:cubicBezTo>
                      <a:pt x="1001" y="968"/>
                      <a:pt x="868" y="1235"/>
                      <a:pt x="801" y="1535"/>
                    </a:cubicBezTo>
                    <a:cubicBezTo>
                      <a:pt x="767" y="1669"/>
                      <a:pt x="701" y="1836"/>
                      <a:pt x="667" y="2002"/>
                    </a:cubicBezTo>
                    <a:cubicBezTo>
                      <a:pt x="634" y="2136"/>
                      <a:pt x="567" y="2303"/>
                      <a:pt x="534" y="2469"/>
                    </a:cubicBezTo>
                    <a:cubicBezTo>
                      <a:pt x="467" y="2770"/>
                      <a:pt x="367" y="3070"/>
                      <a:pt x="300" y="3370"/>
                    </a:cubicBezTo>
                    <a:cubicBezTo>
                      <a:pt x="267" y="3503"/>
                      <a:pt x="234" y="3670"/>
                      <a:pt x="200" y="3804"/>
                    </a:cubicBezTo>
                    <a:cubicBezTo>
                      <a:pt x="167" y="3937"/>
                      <a:pt x="167" y="4070"/>
                      <a:pt x="134" y="4171"/>
                    </a:cubicBezTo>
                    <a:cubicBezTo>
                      <a:pt x="34" y="4671"/>
                      <a:pt x="0" y="4971"/>
                      <a:pt x="0" y="4971"/>
                    </a:cubicBezTo>
                    <a:lnTo>
                      <a:pt x="2135" y="5438"/>
                    </a:lnTo>
                    <a:cubicBezTo>
                      <a:pt x="2135" y="5438"/>
                      <a:pt x="2235" y="5105"/>
                      <a:pt x="2269" y="4604"/>
                    </a:cubicBezTo>
                    <a:cubicBezTo>
                      <a:pt x="2302" y="4471"/>
                      <a:pt x="2302" y="4337"/>
                      <a:pt x="2335" y="4204"/>
                    </a:cubicBezTo>
                    <a:cubicBezTo>
                      <a:pt x="2335" y="4070"/>
                      <a:pt x="2335" y="3904"/>
                      <a:pt x="2369" y="3737"/>
                    </a:cubicBezTo>
                    <a:cubicBezTo>
                      <a:pt x="2369" y="3437"/>
                      <a:pt x="2369" y="3103"/>
                      <a:pt x="2369" y="2770"/>
                    </a:cubicBezTo>
                    <a:cubicBezTo>
                      <a:pt x="2369" y="2603"/>
                      <a:pt x="2369" y="2436"/>
                      <a:pt x="2369" y="2269"/>
                    </a:cubicBezTo>
                    <a:cubicBezTo>
                      <a:pt x="2369" y="2102"/>
                      <a:pt x="2369" y="1936"/>
                      <a:pt x="2335" y="1769"/>
                    </a:cubicBezTo>
                    <a:cubicBezTo>
                      <a:pt x="2335" y="1435"/>
                      <a:pt x="2269" y="1135"/>
                      <a:pt x="2235" y="902"/>
                    </a:cubicBezTo>
                    <a:cubicBezTo>
                      <a:pt x="2168" y="635"/>
                      <a:pt x="2135" y="435"/>
                      <a:pt x="2102" y="268"/>
                    </a:cubicBezTo>
                    <a:cubicBezTo>
                      <a:pt x="2068" y="201"/>
                      <a:pt x="2002" y="134"/>
                      <a:pt x="1935" y="101"/>
                    </a:cubicBezTo>
                    <a:cubicBezTo>
                      <a:pt x="1902" y="68"/>
                      <a:pt x="1868" y="68"/>
                      <a:pt x="1835" y="34"/>
                    </a:cubicBezTo>
                    <a:lnTo>
                      <a:pt x="1802" y="34"/>
                    </a:lnTo>
                    <a:lnTo>
                      <a:pt x="1635" y="1"/>
                    </a:ln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5" name="Google Shape;445;p32"/>
              <p:cNvSpPr/>
              <p:nvPr/>
            </p:nvSpPr>
            <p:spPr>
              <a:xfrm>
                <a:off x="11753100" y="3651075"/>
                <a:ext cx="73400" cy="161800"/>
              </a:xfrm>
              <a:custGeom>
                <a:avLst/>
                <a:gdLst/>
                <a:ahLst/>
                <a:cxnLst/>
                <a:rect l="l" t="t" r="r" b="b"/>
                <a:pathLst>
                  <a:path w="2936" h="6472" extrusionOk="0">
                    <a:moveTo>
                      <a:pt x="2502" y="0"/>
                    </a:moveTo>
                    <a:cubicBezTo>
                      <a:pt x="2469" y="0"/>
                      <a:pt x="2435" y="34"/>
                      <a:pt x="2402" y="34"/>
                    </a:cubicBezTo>
                    <a:cubicBezTo>
                      <a:pt x="2335" y="67"/>
                      <a:pt x="2235" y="134"/>
                      <a:pt x="2202" y="200"/>
                    </a:cubicBezTo>
                    <a:cubicBezTo>
                      <a:pt x="2135" y="367"/>
                      <a:pt x="2035" y="601"/>
                      <a:pt x="1902" y="868"/>
                    </a:cubicBezTo>
                    <a:cubicBezTo>
                      <a:pt x="1801" y="1134"/>
                      <a:pt x="1668" y="1468"/>
                      <a:pt x="1501" y="1802"/>
                    </a:cubicBezTo>
                    <a:cubicBezTo>
                      <a:pt x="1435" y="1968"/>
                      <a:pt x="1401" y="2169"/>
                      <a:pt x="1301" y="2335"/>
                    </a:cubicBezTo>
                    <a:cubicBezTo>
                      <a:pt x="1234" y="2502"/>
                      <a:pt x="1168" y="2702"/>
                      <a:pt x="1101" y="2869"/>
                    </a:cubicBezTo>
                    <a:cubicBezTo>
                      <a:pt x="968" y="3236"/>
                      <a:pt x="834" y="3603"/>
                      <a:pt x="701" y="3936"/>
                    </a:cubicBezTo>
                    <a:cubicBezTo>
                      <a:pt x="634" y="4137"/>
                      <a:pt x="567" y="4270"/>
                      <a:pt x="501" y="4437"/>
                    </a:cubicBezTo>
                    <a:cubicBezTo>
                      <a:pt x="434" y="4604"/>
                      <a:pt x="400" y="4737"/>
                      <a:pt x="334" y="4870"/>
                    </a:cubicBezTo>
                    <a:cubicBezTo>
                      <a:pt x="234" y="5137"/>
                      <a:pt x="167" y="5371"/>
                      <a:pt x="100" y="5538"/>
                    </a:cubicBezTo>
                    <a:cubicBezTo>
                      <a:pt x="34" y="5704"/>
                      <a:pt x="0" y="5804"/>
                      <a:pt x="0" y="5804"/>
                    </a:cubicBezTo>
                    <a:lnTo>
                      <a:pt x="34" y="5804"/>
                    </a:lnTo>
                    <a:lnTo>
                      <a:pt x="1868" y="6472"/>
                    </a:lnTo>
                    <a:cubicBezTo>
                      <a:pt x="1868" y="6472"/>
                      <a:pt x="1902" y="6372"/>
                      <a:pt x="1968" y="6205"/>
                    </a:cubicBezTo>
                    <a:cubicBezTo>
                      <a:pt x="2035" y="6071"/>
                      <a:pt x="2102" y="5804"/>
                      <a:pt x="2202" y="5504"/>
                    </a:cubicBezTo>
                    <a:cubicBezTo>
                      <a:pt x="2235" y="5371"/>
                      <a:pt x="2302" y="5204"/>
                      <a:pt x="2335" y="5037"/>
                    </a:cubicBezTo>
                    <a:cubicBezTo>
                      <a:pt x="2402" y="4870"/>
                      <a:pt x="2435" y="4704"/>
                      <a:pt x="2469" y="4504"/>
                    </a:cubicBezTo>
                    <a:cubicBezTo>
                      <a:pt x="2569" y="4137"/>
                      <a:pt x="2669" y="3736"/>
                      <a:pt x="2735" y="3336"/>
                    </a:cubicBezTo>
                    <a:cubicBezTo>
                      <a:pt x="2769" y="3136"/>
                      <a:pt x="2802" y="2936"/>
                      <a:pt x="2836" y="2736"/>
                    </a:cubicBezTo>
                    <a:cubicBezTo>
                      <a:pt x="2836" y="2535"/>
                      <a:pt x="2869" y="2335"/>
                      <a:pt x="2902" y="2135"/>
                    </a:cubicBezTo>
                    <a:cubicBezTo>
                      <a:pt x="2936" y="1768"/>
                      <a:pt x="2936" y="1401"/>
                      <a:pt x="2936" y="1101"/>
                    </a:cubicBezTo>
                    <a:cubicBezTo>
                      <a:pt x="2936" y="768"/>
                      <a:pt x="2902" y="534"/>
                      <a:pt x="2902" y="334"/>
                    </a:cubicBezTo>
                    <a:cubicBezTo>
                      <a:pt x="2902" y="234"/>
                      <a:pt x="2836" y="167"/>
                      <a:pt x="2802" y="100"/>
                    </a:cubicBezTo>
                    <a:cubicBezTo>
                      <a:pt x="2769" y="67"/>
                      <a:pt x="2735" y="67"/>
                      <a:pt x="2735" y="34"/>
                    </a:cubicBezTo>
                    <a:lnTo>
                      <a:pt x="2702" y="34"/>
                    </a:lnTo>
                    <a:lnTo>
                      <a:pt x="2535" y="0"/>
                    </a:ln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6" name="Google Shape;446;p32"/>
              <p:cNvSpPr/>
              <p:nvPr/>
            </p:nvSpPr>
            <p:spPr>
              <a:xfrm>
                <a:off x="11796450" y="3666075"/>
                <a:ext cx="84250" cy="163475"/>
              </a:xfrm>
              <a:custGeom>
                <a:avLst/>
                <a:gdLst/>
                <a:ahLst/>
                <a:cxnLst/>
                <a:rect l="l" t="t" r="r" b="b"/>
                <a:pathLst>
                  <a:path w="3370" h="6539" extrusionOk="0">
                    <a:moveTo>
                      <a:pt x="3003" y="1"/>
                    </a:moveTo>
                    <a:cubicBezTo>
                      <a:pt x="2970" y="34"/>
                      <a:pt x="2936" y="34"/>
                      <a:pt x="2903" y="34"/>
                    </a:cubicBezTo>
                    <a:cubicBezTo>
                      <a:pt x="2836" y="67"/>
                      <a:pt x="2736" y="134"/>
                      <a:pt x="2703" y="201"/>
                    </a:cubicBezTo>
                    <a:cubicBezTo>
                      <a:pt x="2603" y="368"/>
                      <a:pt x="2469" y="568"/>
                      <a:pt x="2336" y="868"/>
                    </a:cubicBezTo>
                    <a:cubicBezTo>
                      <a:pt x="2169" y="1135"/>
                      <a:pt x="2002" y="1435"/>
                      <a:pt x="1835" y="1769"/>
                    </a:cubicBezTo>
                    <a:cubicBezTo>
                      <a:pt x="1769" y="1935"/>
                      <a:pt x="1669" y="2136"/>
                      <a:pt x="1602" y="2302"/>
                    </a:cubicBezTo>
                    <a:cubicBezTo>
                      <a:pt x="1502" y="2469"/>
                      <a:pt x="1402" y="2669"/>
                      <a:pt x="1335" y="2836"/>
                    </a:cubicBezTo>
                    <a:cubicBezTo>
                      <a:pt x="1168" y="3203"/>
                      <a:pt x="968" y="3570"/>
                      <a:pt x="835" y="3904"/>
                    </a:cubicBezTo>
                    <a:cubicBezTo>
                      <a:pt x="735" y="4104"/>
                      <a:pt x="668" y="4237"/>
                      <a:pt x="601" y="4404"/>
                    </a:cubicBezTo>
                    <a:cubicBezTo>
                      <a:pt x="534" y="4571"/>
                      <a:pt x="468" y="4704"/>
                      <a:pt x="401" y="4838"/>
                    </a:cubicBezTo>
                    <a:cubicBezTo>
                      <a:pt x="168" y="5405"/>
                      <a:pt x="34" y="5772"/>
                      <a:pt x="34" y="5772"/>
                    </a:cubicBezTo>
                    <a:lnTo>
                      <a:pt x="1" y="5772"/>
                    </a:lnTo>
                    <a:lnTo>
                      <a:pt x="1835" y="6539"/>
                    </a:lnTo>
                    <a:cubicBezTo>
                      <a:pt x="1835" y="6539"/>
                      <a:pt x="2002" y="6139"/>
                      <a:pt x="2236" y="5571"/>
                    </a:cubicBezTo>
                    <a:cubicBezTo>
                      <a:pt x="2269" y="5438"/>
                      <a:pt x="2336" y="5271"/>
                      <a:pt x="2402" y="5104"/>
                    </a:cubicBezTo>
                    <a:cubicBezTo>
                      <a:pt x="2436" y="4938"/>
                      <a:pt x="2503" y="4771"/>
                      <a:pt x="2569" y="4571"/>
                    </a:cubicBezTo>
                    <a:cubicBezTo>
                      <a:pt x="2703" y="4204"/>
                      <a:pt x="2803" y="3803"/>
                      <a:pt x="2903" y="3403"/>
                    </a:cubicBezTo>
                    <a:cubicBezTo>
                      <a:pt x="2970" y="3203"/>
                      <a:pt x="3003" y="3003"/>
                      <a:pt x="3036" y="2803"/>
                    </a:cubicBezTo>
                    <a:cubicBezTo>
                      <a:pt x="3103" y="2603"/>
                      <a:pt x="3136" y="2402"/>
                      <a:pt x="3170" y="2202"/>
                    </a:cubicBezTo>
                    <a:cubicBezTo>
                      <a:pt x="3236" y="1835"/>
                      <a:pt x="3303" y="1468"/>
                      <a:pt x="3336" y="1135"/>
                    </a:cubicBezTo>
                    <a:cubicBezTo>
                      <a:pt x="3336" y="835"/>
                      <a:pt x="3370" y="568"/>
                      <a:pt x="3370" y="368"/>
                    </a:cubicBezTo>
                    <a:cubicBezTo>
                      <a:pt x="3370" y="301"/>
                      <a:pt x="3336" y="201"/>
                      <a:pt x="3303" y="134"/>
                    </a:cubicBezTo>
                    <a:cubicBezTo>
                      <a:pt x="3270" y="101"/>
                      <a:pt x="3236" y="67"/>
                      <a:pt x="3236" y="67"/>
                    </a:cubicBezTo>
                    <a:cubicBezTo>
                      <a:pt x="3203" y="34"/>
                      <a:pt x="3203" y="34"/>
                      <a:pt x="3203" y="34"/>
                    </a:cubicBezTo>
                    <a:lnTo>
                      <a:pt x="3036" y="1"/>
                    </a:ln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7" name="Google Shape;447;p32"/>
              <p:cNvSpPr/>
              <p:nvPr/>
            </p:nvSpPr>
            <p:spPr>
              <a:xfrm>
                <a:off x="11664700" y="3724450"/>
                <a:ext cx="52550" cy="115950"/>
              </a:xfrm>
              <a:custGeom>
                <a:avLst/>
                <a:gdLst/>
                <a:ahLst/>
                <a:cxnLst/>
                <a:rect l="l" t="t" r="r" b="b"/>
                <a:pathLst>
                  <a:path w="2102" h="4638" extrusionOk="0">
                    <a:moveTo>
                      <a:pt x="634" y="1"/>
                    </a:moveTo>
                    <a:cubicBezTo>
                      <a:pt x="634" y="1"/>
                      <a:pt x="634" y="34"/>
                      <a:pt x="601" y="34"/>
                    </a:cubicBezTo>
                    <a:cubicBezTo>
                      <a:pt x="601" y="34"/>
                      <a:pt x="567" y="34"/>
                      <a:pt x="534" y="67"/>
                    </a:cubicBezTo>
                    <a:cubicBezTo>
                      <a:pt x="467" y="67"/>
                      <a:pt x="401" y="134"/>
                      <a:pt x="367" y="168"/>
                    </a:cubicBezTo>
                    <a:cubicBezTo>
                      <a:pt x="334" y="301"/>
                      <a:pt x="267" y="468"/>
                      <a:pt x="234" y="701"/>
                    </a:cubicBezTo>
                    <a:cubicBezTo>
                      <a:pt x="167" y="901"/>
                      <a:pt x="100" y="1135"/>
                      <a:pt x="67" y="1402"/>
                    </a:cubicBezTo>
                    <a:cubicBezTo>
                      <a:pt x="67" y="1535"/>
                      <a:pt x="34" y="1669"/>
                      <a:pt x="34" y="1835"/>
                    </a:cubicBezTo>
                    <a:cubicBezTo>
                      <a:pt x="34" y="1969"/>
                      <a:pt x="34" y="2102"/>
                      <a:pt x="0" y="2269"/>
                    </a:cubicBezTo>
                    <a:cubicBezTo>
                      <a:pt x="0" y="2536"/>
                      <a:pt x="0" y="2836"/>
                      <a:pt x="0" y="3103"/>
                    </a:cubicBezTo>
                    <a:cubicBezTo>
                      <a:pt x="0" y="3236"/>
                      <a:pt x="34" y="3370"/>
                      <a:pt x="34" y="3503"/>
                    </a:cubicBezTo>
                    <a:cubicBezTo>
                      <a:pt x="34" y="3637"/>
                      <a:pt x="34" y="3770"/>
                      <a:pt x="34" y="3870"/>
                    </a:cubicBezTo>
                    <a:cubicBezTo>
                      <a:pt x="67" y="4004"/>
                      <a:pt x="67" y="4104"/>
                      <a:pt x="100" y="4204"/>
                    </a:cubicBezTo>
                    <a:cubicBezTo>
                      <a:pt x="100" y="4271"/>
                      <a:pt x="134" y="4371"/>
                      <a:pt x="134" y="4437"/>
                    </a:cubicBezTo>
                    <a:cubicBezTo>
                      <a:pt x="167" y="4571"/>
                      <a:pt x="167" y="4637"/>
                      <a:pt x="167" y="4637"/>
                    </a:cubicBezTo>
                    <a:lnTo>
                      <a:pt x="200" y="4637"/>
                    </a:lnTo>
                    <a:cubicBezTo>
                      <a:pt x="834" y="4604"/>
                      <a:pt x="1468" y="4571"/>
                      <a:pt x="2102" y="4537"/>
                    </a:cubicBezTo>
                    <a:cubicBezTo>
                      <a:pt x="2102" y="4537"/>
                      <a:pt x="2068" y="4437"/>
                      <a:pt x="2068" y="4304"/>
                    </a:cubicBezTo>
                    <a:cubicBezTo>
                      <a:pt x="2035" y="4204"/>
                      <a:pt x="2002" y="4037"/>
                      <a:pt x="1968" y="3837"/>
                    </a:cubicBezTo>
                    <a:cubicBezTo>
                      <a:pt x="1935" y="3637"/>
                      <a:pt x="1902" y="3370"/>
                      <a:pt x="1835" y="3103"/>
                    </a:cubicBezTo>
                    <a:cubicBezTo>
                      <a:pt x="1768" y="2869"/>
                      <a:pt x="1735" y="2569"/>
                      <a:pt x="1668" y="2302"/>
                    </a:cubicBezTo>
                    <a:cubicBezTo>
                      <a:pt x="1635" y="2169"/>
                      <a:pt x="1601" y="2002"/>
                      <a:pt x="1568" y="1869"/>
                    </a:cubicBezTo>
                    <a:cubicBezTo>
                      <a:pt x="1535" y="1735"/>
                      <a:pt x="1501" y="1602"/>
                      <a:pt x="1468" y="1468"/>
                    </a:cubicBezTo>
                    <a:cubicBezTo>
                      <a:pt x="1435" y="1335"/>
                      <a:pt x="1401" y="1202"/>
                      <a:pt x="1368" y="1102"/>
                    </a:cubicBezTo>
                    <a:cubicBezTo>
                      <a:pt x="1335" y="968"/>
                      <a:pt x="1268" y="868"/>
                      <a:pt x="1235" y="768"/>
                    </a:cubicBezTo>
                    <a:cubicBezTo>
                      <a:pt x="1168" y="534"/>
                      <a:pt x="1101" y="368"/>
                      <a:pt x="1068" y="234"/>
                    </a:cubicBezTo>
                    <a:cubicBezTo>
                      <a:pt x="1034" y="201"/>
                      <a:pt x="1001" y="134"/>
                      <a:pt x="934" y="101"/>
                    </a:cubicBezTo>
                    <a:cubicBezTo>
                      <a:pt x="901" y="67"/>
                      <a:pt x="868" y="67"/>
                      <a:pt x="834" y="34"/>
                    </a:cubicBezTo>
                    <a:lnTo>
                      <a:pt x="801" y="34"/>
                    </a:lnTo>
                    <a:lnTo>
                      <a:pt x="634" y="1"/>
                    </a:ln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8" name="Google Shape;448;p32"/>
              <p:cNvSpPr/>
              <p:nvPr/>
            </p:nvSpPr>
            <p:spPr>
              <a:xfrm>
                <a:off x="11668025" y="3745300"/>
                <a:ext cx="224350" cy="202825"/>
              </a:xfrm>
              <a:custGeom>
                <a:avLst/>
                <a:gdLst/>
                <a:ahLst/>
                <a:cxnLst/>
                <a:rect l="l" t="t" r="r" b="b"/>
                <a:pathLst>
                  <a:path w="8974" h="8113" extrusionOk="0">
                    <a:moveTo>
                      <a:pt x="2269" y="1"/>
                    </a:moveTo>
                    <a:cubicBezTo>
                      <a:pt x="1869" y="868"/>
                      <a:pt x="1602" y="1535"/>
                      <a:pt x="1335" y="2469"/>
                    </a:cubicBezTo>
                    <a:lnTo>
                      <a:pt x="134" y="1568"/>
                    </a:lnTo>
                    <a:lnTo>
                      <a:pt x="134" y="1568"/>
                    </a:lnTo>
                    <a:cubicBezTo>
                      <a:pt x="67" y="2769"/>
                      <a:pt x="1" y="3637"/>
                      <a:pt x="268" y="4904"/>
                    </a:cubicBezTo>
                    <a:cubicBezTo>
                      <a:pt x="268" y="4904"/>
                      <a:pt x="401" y="5204"/>
                      <a:pt x="568" y="5571"/>
                    </a:cubicBezTo>
                    <a:cubicBezTo>
                      <a:pt x="735" y="5905"/>
                      <a:pt x="935" y="6305"/>
                      <a:pt x="1102" y="6472"/>
                    </a:cubicBezTo>
                    <a:cubicBezTo>
                      <a:pt x="1669" y="7072"/>
                      <a:pt x="3170" y="7973"/>
                      <a:pt x="4004" y="8107"/>
                    </a:cubicBezTo>
                    <a:cubicBezTo>
                      <a:pt x="4034" y="8111"/>
                      <a:pt x="4070" y="8113"/>
                      <a:pt x="4110" y="8113"/>
                    </a:cubicBezTo>
                    <a:cubicBezTo>
                      <a:pt x="4376" y="8113"/>
                      <a:pt x="4828" y="8022"/>
                      <a:pt x="5204" y="7906"/>
                    </a:cubicBezTo>
                    <a:cubicBezTo>
                      <a:pt x="5638" y="7773"/>
                      <a:pt x="6005" y="7640"/>
                      <a:pt x="6005" y="7640"/>
                    </a:cubicBezTo>
                    <a:cubicBezTo>
                      <a:pt x="7506" y="6405"/>
                      <a:pt x="8507" y="4571"/>
                      <a:pt x="8974" y="2636"/>
                    </a:cubicBezTo>
                    <a:cubicBezTo>
                      <a:pt x="6739" y="1735"/>
                      <a:pt x="4504" y="868"/>
                      <a:pt x="2269" y="1"/>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9" name="Google Shape;449;p32"/>
              <p:cNvSpPr/>
              <p:nvPr/>
            </p:nvSpPr>
            <p:spPr>
              <a:xfrm>
                <a:off x="11663025" y="3742475"/>
                <a:ext cx="233200" cy="209525"/>
              </a:xfrm>
              <a:custGeom>
                <a:avLst/>
                <a:gdLst/>
                <a:ahLst/>
                <a:cxnLst/>
                <a:rect l="l" t="t" r="r" b="b"/>
                <a:pathLst>
                  <a:path w="9328" h="8381" extrusionOk="0">
                    <a:moveTo>
                      <a:pt x="2517" y="255"/>
                    </a:moveTo>
                    <a:cubicBezTo>
                      <a:pt x="2528" y="266"/>
                      <a:pt x="2581" y="307"/>
                      <a:pt x="2769" y="347"/>
                    </a:cubicBezTo>
                    <a:cubicBezTo>
                      <a:pt x="3536" y="514"/>
                      <a:pt x="4370" y="981"/>
                      <a:pt x="5071" y="1248"/>
                    </a:cubicBezTo>
                    <a:lnTo>
                      <a:pt x="9011" y="2830"/>
                    </a:lnTo>
                    <a:lnTo>
                      <a:pt x="9011" y="2830"/>
                    </a:lnTo>
                    <a:cubicBezTo>
                      <a:pt x="8745" y="3857"/>
                      <a:pt x="8352" y="4851"/>
                      <a:pt x="7773" y="5751"/>
                    </a:cubicBezTo>
                    <a:cubicBezTo>
                      <a:pt x="7373" y="6418"/>
                      <a:pt x="6739" y="7319"/>
                      <a:pt x="6038" y="7686"/>
                    </a:cubicBezTo>
                    <a:cubicBezTo>
                      <a:pt x="5546" y="7921"/>
                      <a:pt x="5073" y="8024"/>
                      <a:pt x="4613" y="8024"/>
                    </a:cubicBezTo>
                    <a:cubicBezTo>
                      <a:pt x="3702" y="8024"/>
                      <a:pt x="2845" y="7617"/>
                      <a:pt x="2002" y="7019"/>
                    </a:cubicBezTo>
                    <a:cubicBezTo>
                      <a:pt x="734" y="6085"/>
                      <a:pt x="434" y="4650"/>
                      <a:pt x="401" y="3349"/>
                    </a:cubicBezTo>
                    <a:cubicBezTo>
                      <a:pt x="401" y="3016"/>
                      <a:pt x="468" y="2649"/>
                      <a:pt x="434" y="2315"/>
                    </a:cubicBezTo>
                    <a:cubicBezTo>
                      <a:pt x="410" y="2045"/>
                      <a:pt x="277" y="1884"/>
                      <a:pt x="341" y="1884"/>
                    </a:cubicBezTo>
                    <a:cubicBezTo>
                      <a:pt x="364" y="1884"/>
                      <a:pt x="413" y="1904"/>
                      <a:pt x="501" y="1948"/>
                    </a:cubicBezTo>
                    <a:cubicBezTo>
                      <a:pt x="835" y="2115"/>
                      <a:pt x="1135" y="2449"/>
                      <a:pt x="1435" y="2682"/>
                    </a:cubicBezTo>
                    <a:cubicBezTo>
                      <a:pt x="1463" y="2696"/>
                      <a:pt x="1502" y="2704"/>
                      <a:pt x="1538" y="2704"/>
                    </a:cubicBezTo>
                    <a:cubicBezTo>
                      <a:pt x="1589" y="2704"/>
                      <a:pt x="1635" y="2688"/>
                      <a:pt x="1635" y="2649"/>
                    </a:cubicBezTo>
                    <a:cubicBezTo>
                      <a:pt x="1835" y="1948"/>
                      <a:pt x="2035" y="1048"/>
                      <a:pt x="2436" y="481"/>
                    </a:cubicBezTo>
                    <a:cubicBezTo>
                      <a:pt x="2540" y="331"/>
                      <a:pt x="2524" y="269"/>
                      <a:pt x="2517" y="255"/>
                    </a:cubicBezTo>
                    <a:close/>
                    <a:moveTo>
                      <a:pt x="2449" y="1"/>
                    </a:moveTo>
                    <a:cubicBezTo>
                      <a:pt x="2402" y="1"/>
                      <a:pt x="2360" y="32"/>
                      <a:pt x="2336" y="80"/>
                    </a:cubicBezTo>
                    <a:cubicBezTo>
                      <a:pt x="2135" y="514"/>
                      <a:pt x="1935" y="981"/>
                      <a:pt x="1769" y="1448"/>
                    </a:cubicBezTo>
                    <a:cubicBezTo>
                      <a:pt x="1702" y="1615"/>
                      <a:pt x="1602" y="1848"/>
                      <a:pt x="1568" y="2048"/>
                    </a:cubicBezTo>
                    <a:cubicBezTo>
                      <a:pt x="1535" y="2249"/>
                      <a:pt x="1602" y="2415"/>
                      <a:pt x="1502" y="2415"/>
                    </a:cubicBezTo>
                    <a:cubicBezTo>
                      <a:pt x="1268" y="2415"/>
                      <a:pt x="601" y="1748"/>
                      <a:pt x="434" y="1615"/>
                    </a:cubicBezTo>
                    <a:cubicBezTo>
                      <a:pt x="399" y="1591"/>
                      <a:pt x="363" y="1580"/>
                      <a:pt x="332" y="1580"/>
                    </a:cubicBezTo>
                    <a:cubicBezTo>
                      <a:pt x="276" y="1580"/>
                      <a:pt x="234" y="1617"/>
                      <a:pt x="234" y="1681"/>
                    </a:cubicBezTo>
                    <a:cubicBezTo>
                      <a:pt x="134" y="3016"/>
                      <a:pt x="1" y="4350"/>
                      <a:pt x="634" y="5718"/>
                    </a:cubicBezTo>
                    <a:cubicBezTo>
                      <a:pt x="1201" y="6885"/>
                      <a:pt x="2302" y="7686"/>
                      <a:pt x="3603" y="8186"/>
                    </a:cubicBezTo>
                    <a:cubicBezTo>
                      <a:pt x="3956" y="8319"/>
                      <a:pt x="4297" y="8381"/>
                      <a:pt x="4627" y="8381"/>
                    </a:cubicBezTo>
                    <a:cubicBezTo>
                      <a:pt x="5699" y="8381"/>
                      <a:pt x="6640" y="7729"/>
                      <a:pt x="7406" y="6785"/>
                    </a:cubicBezTo>
                    <a:cubicBezTo>
                      <a:pt x="8373" y="5584"/>
                      <a:pt x="9007" y="3950"/>
                      <a:pt x="9307" y="2782"/>
                    </a:cubicBezTo>
                    <a:cubicBezTo>
                      <a:pt x="9327" y="2702"/>
                      <a:pt x="9238" y="2633"/>
                      <a:pt x="9157" y="2628"/>
                    </a:cubicBezTo>
                    <a:lnTo>
                      <a:pt x="9157" y="2628"/>
                    </a:lnTo>
                    <a:cubicBezTo>
                      <a:pt x="6939" y="1735"/>
                      <a:pt x="4720" y="841"/>
                      <a:pt x="2502" y="14"/>
                    </a:cubicBezTo>
                    <a:cubicBezTo>
                      <a:pt x="2485" y="5"/>
                      <a:pt x="2467" y="1"/>
                      <a:pt x="2449" y="1"/>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0" name="Google Shape;450;p32"/>
              <p:cNvSpPr/>
              <p:nvPr/>
            </p:nvSpPr>
            <p:spPr>
              <a:xfrm>
                <a:off x="10503850" y="4814875"/>
                <a:ext cx="47575" cy="74675"/>
              </a:xfrm>
              <a:custGeom>
                <a:avLst/>
                <a:gdLst/>
                <a:ahLst/>
                <a:cxnLst/>
                <a:rect l="l" t="t" r="r" b="b"/>
                <a:pathLst>
                  <a:path w="1903" h="2987" extrusionOk="0">
                    <a:moveTo>
                      <a:pt x="1415" y="0"/>
                    </a:moveTo>
                    <a:cubicBezTo>
                      <a:pt x="514" y="0"/>
                      <a:pt x="0" y="2436"/>
                      <a:pt x="969" y="2950"/>
                    </a:cubicBezTo>
                    <a:cubicBezTo>
                      <a:pt x="994" y="2976"/>
                      <a:pt x="1029" y="2987"/>
                      <a:pt x="1067" y="2987"/>
                    </a:cubicBezTo>
                    <a:cubicBezTo>
                      <a:pt x="1127" y="2987"/>
                      <a:pt x="1194" y="2958"/>
                      <a:pt x="1235" y="2917"/>
                    </a:cubicBezTo>
                    <a:cubicBezTo>
                      <a:pt x="1569" y="2550"/>
                      <a:pt x="1502" y="2083"/>
                      <a:pt x="1536" y="1616"/>
                    </a:cubicBezTo>
                    <a:cubicBezTo>
                      <a:pt x="1536" y="1416"/>
                      <a:pt x="1536" y="1183"/>
                      <a:pt x="1636" y="982"/>
                    </a:cubicBezTo>
                    <a:cubicBezTo>
                      <a:pt x="1702" y="816"/>
                      <a:pt x="1802" y="649"/>
                      <a:pt x="1869" y="482"/>
                    </a:cubicBezTo>
                    <a:cubicBezTo>
                      <a:pt x="1903" y="315"/>
                      <a:pt x="1836" y="148"/>
                      <a:pt x="1702" y="82"/>
                    </a:cubicBezTo>
                    <a:cubicBezTo>
                      <a:pt x="1603" y="26"/>
                      <a:pt x="1507" y="0"/>
                      <a:pt x="1415" y="0"/>
                    </a:cubicBezTo>
                    <a:close/>
                  </a:path>
                </a:pathLst>
              </a:custGeom>
              <a:solidFill>
                <a:srgbClr val="364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1" name="Google Shape;451;p32"/>
              <p:cNvSpPr/>
              <p:nvPr/>
            </p:nvSpPr>
            <p:spPr>
              <a:xfrm>
                <a:off x="10503850" y="4814875"/>
                <a:ext cx="47575" cy="74675"/>
              </a:xfrm>
              <a:custGeom>
                <a:avLst/>
                <a:gdLst/>
                <a:ahLst/>
                <a:cxnLst/>
                <a:rect l="l" t="t" r="r" b="b"/>
                <a:pathLst>
                  <a:path w="1903" h="2987" extrusionOk="0">
                    <a:moveTo>
                      <a:pt x="1415" y="0"/>
                    </a:moveTo>
                    <a:cubicBezTo>
                      <a:pt x="514" y="0"/>
                      <a:pt x="0" y="2436"/>
                      <a:pt x="969" y="2950"/>
                    </a:cubicBezTo>
                    <a:cubicBezTo>
                      <a:pt x="994" y="2976"/>
                      <a:pt x="1029" y="2987"/>
                      <a:pt x="1067" y="2987"/>
                    </a:cubicBezTo>
                    <a:cubicBezTo>
                      <a:pt x="1127" y="2987"/>
                      <a:pt x="1194" y="2958"/>
                      <a:pt x="1235" y="2917"/>
                    </a:cubicBezTo>
                    <a:cubicBezTo>
                      <a:pt x="1569" y="2550"/>
                      <a:pt x="1502" y="2083"/>
                      <a:pt x="1536" y="1616"/>
                    </a:cubicBezTo>
                    <a:cubicBezTo>
                      <a:pt x="1536" y="1416"/>
                      <a:pt x="1536" y="1183"/>
                      <a:pt x="1636" y="982"/>
                    </a:cubicBezTo>
                    <a:cubicBezTo>
                      <a:pt x="1702" y="816"/>
                      <a:pt x="1802" y="649"/>
                      <a:pt x="1869" y="482"/>
                    </a:cubicBezTo>
                    <a:cubicBezTo>
                      <a:pt x="1903" y="315"/>
                      <a:pt x="1836" y="148"/>
                      <a:pt x="1702" y="82"/>
                    </a:cubicBezTo>
                    <a:cubicBezTo>
                      <a:pt x="1603" y="26"/>
                      <a:pt x="1507" y="0"/>
                      <a:pt x="1415" y="0"/>
                    </a:cubicBezTo>
                    <a:close/>
                  </a:path>
                </a:pathLst>
              </a:custGeom>
              <a:solidFill>
                <a:srgbClr val="364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2" name="Google Shape;452;p32"/>
              <p:cNvSpPr/>
              <p:nvPr/>
            </p:nvSpPr>
            <p:spPr>
              <a:xfrm>
                <a:off x="11592150" y="4816775"/>
                <a:ext cx="35875" cy="80450"/>
              </a:xfrm>
              <a:custGeom>
                <a:avLst/>
                <a:gdLst/>
                <a:ahLst/>
                <a:cxnLst/>
                <a:rect l="l" t="t" r="r" b="b"/>
                <a:pathLst>
                  <a:path w="1435" h="3218" extrusionOk="0">
                    <a:moveTo>
                      <a:pt x="510" y="0"/>
                    </a:moveTo>
                    <a:cubicBezTo>
                      <a:pt x="377" y="0"/>
                      <a:pt x="237" y="60"/>
                      <a:pt x="100" y="206"/>
                    </a:cubicBezTo>
                    <a:cubicBezTo>
                      <a:pt x="34" y="273"/>
                      <a:pt x="0" y="406"/>
                      <a:pt x="67" y="506"/>
                    </a:cubicBezTo>
                    <a:cubicBezTo>
                      <a:pt x="300" y="806"/>
                      <a:pt x="200" y="1340"/>
                      <a:pt x="200" y="1707"/>
                    </a:cubicBezTo>
                    <a:cubicBezTo>
                      <a:pt x="200" y="1940"/>
                      <a:pt x="200" y="2207"/>
                      <a:pt x="234" y="2441"/>
                    </a:cubicBezTo>
                    <a:cubicBezTo>
                      <a:pt x="267" y="2641"/>
                      <a:pt x="367" y="2841"/>
                      <a:pt x="401" y="3008"/>
                    </a:cubicBezTo>
                    <a:cubicBezTo>
                      <a:pt x="421" y="3132"/>
                      <a:pt x="518" y="3217"/>
                      <a:pt x="621" y="3217"/>
                    </a:cubicBezTo>
                    <a:cubicBezTo>
                      <a:pt x="684" y="3217"/>
                      <a:pt x="750" y="3184"/>
                      <a:pt x="801" y="3108"/>
                    </a:cubicBezTo>
                    <a:cubicBezTo>
                      <a:pt x="1001" y="2808"/>
                      <a:pt x="1234" y="2608"/>
                      <a:pt x="1301" y="2241"/>
                    </a:cubicBezTo>
                    <a:cubicBezTo>
                      <a:pt x="1435" y="1807"/>
                      <a:pt x="1368" y="1340"/>
                      <a:pt x="1301" y="873"/>
                    </a:cubicBezTo>
                    <a:cubicBezTo>
                      <a:pt x="1227" y="501"/>
                      <a:pt x="895" y="0"/>
                      <a:pt x="510" y="0"/>
                    </a:cubicBezTo>
                    <a:close/>
                  </a:path>
                </a:pathLst>
              </a:custGeom>
              <a:solidFill>
                <a:srgbClr val="364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3" name="Google Shape;453;p32"/>
              <p:cNvSpPr/>
              <p:nvPr/>
            </p:nvSpPr>
            <p:spPr>
              <a:xfrm>
                <a:off x="11592150" y="4816775"/>
                <a:ext cx="35875" cy="80450"/>
              </a:xfrm>
              <a:custGeom>
                <a:avLst/>
                <a:gdLst/>
                <a:ahLst/>
                <a:cxnLst/>
                <a:rect l="l" t="t" r="r" b="b"/>
                <a:pathLst>
                  <a:path w="1435" h="3218" extrusionOk="0">
                    <a:moveTo>
                      <a:pt x="510" y="0"/>
                    </a:moveTo>
                    <a:cubicBezTo>
                      <a:pt x="377" y="0"/>
                      <a:pt x="237" y="60"/>
                      <a:pt x="100" y="206"/>
                    </a:cubicBezTo>
                    <a:cubicBezTo>
                      <a:pt x="34" y="273"/>
                      <a:pt x="0" y="406"/>
                      <a:pt x="67" y="506"/>
                    </a:cubicBezTo>
                    <a:cubicBezTo>
                      <a:pt x="300" y="806"/>
                      <a:pt x="200" y="1340"/>
                      <a:pt x="200" y="1707"/>
                    </a:cubicBezTo>
                    <a:cubicBezTo>
                      <a:pt x="200" y="1940"/>
                      <a:pt x="200" y="2207"/>
                      <a:pt x="234" y="2441"/>
                    </a:cubicBezTo>
                    <a:cubicBezTo>
                      <a:pt x="267" y="2641"/>
                      <a:pt x="367" y="2841"/>
                      <a:pt x="401" y="3008"/>
                    </a:cubicBezTo>
                    <a:cubicBezTo>
                      <a:pt x="421" y="3132"/>
                      <a:pt x="518" y="3217"/>
                      <a:pt x="621" y="3217"/>
                    </a:cubicBezTo>
                    <a:cubicBezTo>
                      <a:pt x="684" y="3217"/>
                      <a:pt x="750" y="3184"/>
                      <a:pt x="801" y="3108"/>
                    </a:cubicBezTo>
                    <a:cubicBezTo>
                      <a:pt x="1001" y="2808"/>
                      <a:pt x="1234" y="2608"/>
                      <a:pt x="1301" y="2241"/>
                    </a:cubicBezTo>
                    <a:cubicBezTo>
                      <a:pt x="1435" y="1807"/>
                      <a:pt x="1368" y="1340"/>
                      <a:pt x="1301" y="873"/>
                    </a:cubicBezTo>
                    <a:cubicBezTo>
                      <a:pt x="1227" y="501"/>
                      <a:pt x="895" y="0"/>
                      <a:pt x="510" y="0"/>
                    </a:cubicBezTo>
                    <a:close/>
                  </a:path>
                </a:pathLst>
              </a:custGeom>
              <a:solidFill>
                <a:srgbClr val="364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4" name="Google Shape;454;p32"/>
              <p:cNvSpPr/>
              <p:nvPr/>
            </p:nvSpPr>
            <p:spPr>
              <a:xfrm>
                <a:off x="11372825" y="4430550"/>
                <a:ext cx="55900" cy="353450"/>
              </a:xfrm>
              <a:custGeom>
                <a:avLst/>
                <a:gdLst/>
                <a:ahLst/>
                <a:cxnLst/>
                <a:rect l="l" t="t" r="r" b="b"/>
                <a:pathLst>
                  <a:path w="2236" h="14138" extrusionOk="0">
                    <a:moveTo>
                      <a:pt x="145" y="1"/>
                    </a:moveTo>
                    <a:cubicBezTo>
                      <a:pt x="71" y="1"/>
                      <a:pt x="0" y="52"/>
                      <a:pt x="0" y="144"/>
                    </a:cubicBezTo>
                    <a:cubicBezTo>
                      <a:pt x="434" y="4814"/>
                      <a:pt x="1235" y="9450"/>
                      <a:pt x="1768" y="14087"/>
                    </a:cubicBezTo>
                    <a:cubicBezTo>
                      <a:pt x="1768" y="14120"/>
                      <a:pt x="1785" y="14137"/>
                      <a:pt x="1802" y="14137"/>
                    </a:cubicBezTo>
                    <a:cubicBezTo>
                      <a:pt x="1818" y="14137"/>
                      <a:pt x="1835" y="14120"/>
                      <a:pt x="1835" y="14087"/>
                    </a:cubicBezTo>
                    <a:cubicBezTo>
                      <a:pt x="2235" y="9450"/>
                      <a:pt x="1868" y="4514"/>
                      <a:pt x="301" y="110"/>
                    </a:cubicBezTo>
                    <a:cubicBezTo>
                      <a:pt x="271" y="35"/>
                      <a:pt x="207" y="1"/>
                      <a:pt x="145" y="1"/>
                    </a:cubicBezTo>
                    <a:close/>
                  </a:path>
                </a:pathLst>
              </a:custGeom>
              <a:solidFill>
                <a:srgbClr val="DD9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5" name="Google Shape;455;p32"/>
              <p:cNvSpPr/>
              <p:nvPr/>
            </p:nvSpPr>
            <p:spPr>
              <a:xfrm>
                <a:off x="11372825" y="4430550"/>
                <a:ext cx="55900" cy="353450"/>
              </a:xfrm>
              <a:custGeom>
                <a:avLst/>
                <a:gdLst/>
                <a:ahLst/>
                <a:cxnLst/>
                <a:rect l="l" t="t" r="r" b="b"/>
                <a:pathLst>
                  <a:path w="2236" h="14138" extrusionOk="0">
                    <a:moveTo>
                      <a:pt x="145" y="1"/>
                    </a:moveTo>
                    <a:cubicBezTo>
                      <a:pt x="71" y="1"/>
                      <a:pt x="0" y="52"/>
                      <a:pt x="0" y="144"/>
                    </a:cubicBezTo>
                    <a:cubicBezTo>
                      <a:pt x="434" y="4814"/>
                      <a:pt x="1235" y="9450"/>
                      <a:pt x="1768" y="14087"/>
                    </a:cubicBezTo>
                    <a:cubicBezTo>
                      <a:pt x="1768" y="14120"/>
                      <a:pt x="1785" y="14137"/>
                      <a:pt x="1802" y="14137"/>
                    </a:cubicBezTo>
                    <a:cubicBezTo>
                      <a:pt x="1818" y="14137"/>
                      <a:pt x="1835" y="14120"/>
                      <a:pt x="1835" y="14087"/>
                    </a:cubicBezTo>
                    <a:cubicBezTo>
                      <a:pt x="2235" y="9450"/>
                      <a:pt x="1868" y="4514"/>
                      <a:pt x="301" y="110"/>
                    </a:cubicBezTo>
                    <a:cubicBezTo>
                      <a:pt x="271" y="35"/>
                      <a:pt x="20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6" name="Google Shape;456;p32"/>
              <p:cNvSpPr/>
              <p:nvPr/>
            </p:nvSpPr>
            <p:spPr>
              <a:xfrm>
                <a:off x="11718900" y="3804300"/>
                <a:ext cx="61050" cy="101050"/>
              </a:xfrm>
              <a:custGeom>
                <a:avLst/>
                <a:gdLst/>
                <a:ahLst/>
                <a:cxnLst/>
                <a:rect l="l" t="t" r="r" b="b"/>
                <a:pathLst>
                  <a:path w="2442" h="4042" extrusionOk="0">
                    <a:moveTo>
                      <a:pt x="202" y="0"/>
                    </a:moveTo>
                    <a:cubicBezTo>
                      <a:pt x="157" y="0"/>
                      <a:pt x="113" y="3"/>
                      <a:pt x="67" y="9"/>
                    </a:cubicBezTo>
                    <a:cubicBezTo>
                      <a:pt x="34" y="9"/>
                      <a:pt x="1" y="42"/>
                      <a:pt x="34" y="76"/>
                    </a:cubicBezTo>
                    <a:cubicBezTo>
                      <a:pt x="267" y="643"/>
                      <a:pt x="668" y="1077"/>
                      <a:pt x="868" y="1677"/>
                    </a:cubicBezTo>
                    <a:cubicBezTo>
                      <a:pt x="1101" y="2344"/>
                      <a:pt x="1201" y="3145"/>
                      <a:pt x="1235" y="3879"/>
                    </a:cubicBezTo>
                    <a:cubicBezTo>
                      <a:pt x="1257" y="3967"/>
                      <a:pt x="1339" y="4042"/>
                      <a:pt x="1420" y="4042"/>
                    </a:cubicBezTo>
                    <a:cubicBezTo>
                      <a:pt x="1461" y="4042"/>
                      <a:pt x="1502" y="4023"/>
                      <a:pt x="1535" y="3979"/>
                    </a:cubicBezTo>
                    <a:cubicBezTo>
                      <a:pt x="2441" y="3105"/>
                      <a:pt x="1651" y="0"/>
                      <a:pt x="202" y="0"/>
                    </a:cubicBezTo>
                    <a:close/>
                  </a:path>
                </a:pathLst>
              </a:custGeom>
              <a:solidFill>
                <a:srgbClr val="EDB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7" name="Google Shape;457;p32"/>
              <p:cNvSpPr/>
              <p:nvPr/>
            </p:nvSpPr>
            <p:spPr>
              <a:xfrm>
                <a:off x="11718900" y="3804300"/>
                <a:ext cx="61050" cy="101050"/>
              </a:xfrm>
              <a:custGeom>
                <a:avLst/>
                <a:gdLst/>
                <a:ahLst/>
                <a:cxnLst/>
                <a:rect l="l" t="t" r="r" b="b"/>
                <a:pathLst>
                  <a:path w="2442" h="4042" extrusionOk="0">
                    <a:moveTo>
                      <a:pt x="202" y="0"/>
                    </a:moveTo>
                    <a:cubicBezTo>
                      <a:pt x="157" y="0"/>
                      <a:pt x="113" y="3"/>
                      <a:pt x="67" y="9"/>
                    </a:cubicBezTo>
                    <a:cubicBezTo>
                      <a:pt x="34" y="9"/>
                      <a:pt x="1" y="42"/>
                      <a:pt x="34" y="76"/>
                    </a:cubicBezTo>
                    <a:cubicBezTo>
                      <a:pt x="267" y="643"/>
                      <a:pt x="668" y="1077"/>
                      <a:pt x="868" y="1677"/>
                    </a:cubicBezTo>
                    <a:cubicBezTo>
                      <a:pt x="1101" y="2344"/>
                      <a:pt x="1201" y="3145"/>
                      <a:pt x="1235" y="3879"/>
                    </a:cubicBezTo>
                    <a:cubicBezTo>
                      <a:pt x="1257" y="3967"/>
                      <a:pt x="1339" y="4042"/>
                      <a:pt x="1420" y="4042"/>
                    </a:cubicBezTo>
                    <a:cubicBezTo>
                      <a:pt x="1461" y="4042"/>
                      <a:pt x="1502" y="4023"/>
                      <a:pt x="1535" y="3979"/>
                    </a:cubicBezTo>
                    <a:cubicBezTo>
                      <a:pt x="2441" y="3105"/>
                      <a:pt x="1651" y="0"/>
                      <a:pt x="202" y="0"/>
                    </a:cubicBezTo>
                    <a:close/>
                  </a:path>
                </a:pathLst>
              </a:custGeom>
              <a:solidFill>
                <a:srgbClr val="EDB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8" name="Google Shape;458;p32"/>
              <p:cNvSpPr/>
              <p:nvPr/>
            </p:nvSpPr>
            <p:spPr>
              <a:xfrm>
                <a:off x="11765600" y="3790375"/>
                <a:ext cx="92950" cy="49375"/>
              </a:xfrm>
              <a:custGeom>
                <a:avLst/>
                <a:gdLst/>
                <a:ahLst/>
                <a:cxnLst/>
                <a:rect l="l" t="t" r="r" b="b"/>
                <a:pathLst>
                  <a:path w="3718" h="1975" extrusionOk="0">
                    <a:moveTo>
                      <a:pt x="611" y="1"/>
                    </a:moveTo>
                    <a:cubicBezTo>
                      <a:pt x="417" y="1"/>
                      <a:pt x="232" y="30"/>
                      <a:pt x="67" y="99"/>
                    </a:cubicBezTo>
                    <a:cubicBezTo>
                      <a:pt x="1" y="132"/>
                      <a:pt x="1" y="166"/>
                      <a:pt x="34" y="232"/>
                    </a:cubicBezTo>
                    <a:cubicBezTo>
                      <a:pt x="401" y="700"/>
                      <a:pt x="1035" y="766"/>
                      <a:pt x="1535" y="966"/>
                    </a:cubicBezTo>
                    <a:cubicBezTo>
                      <a:pt x="2235" y="1233"/>
                      <a:pt x="2903" y="1467"/>
                      <a:pt x="3470" y="1934"/>
                    </a:cubicBezTo>
                    <a:cubicBezTo>
                      <a:pt x="3498" y="1962"/>
                      <a:pt x="3532" y="1974"/>
                      <a:pt x="3564" y="1974"/>
                    </a:cubicBezTo>
                    <a:cubicBezTo>
                      <a:pt x="3646" y="1974"/>
                      <a:pt x="3718" y="1896"/>
                      <a:pt x="3670" y="1800"/>
                    </a:cubicBezTo>
                    <a:cubicBezTo>
                      <a:pt x="3370" y="1167"/>
                      <a:pt x="2836" y="700"/>
                      <a:pt x="2235" y="433"/>
                    </a:cubicBezTo>
                    <a:cubicBezTo>
                      <a:pt x="1791" y="235"/>
                      <a:pt x="1164" y="1"/>
                      <a:pt x="611" y="1"/>
                    </a:cubicBezTo>
                    <a:close/>
                  </a:path>
                </a:pathLst>
              </a:custGeom>
              <a:solidFill>
                <a:srgbClr val="EDB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9" name="Google Shape;459;p32"/>
              <p:cNvSpPr/>
              <p:nvPr/>
            </p:nvSpPr>
            <p:spPr>
              <a:xfrm>
                <a:off x="11765600" y="3790375"/>
                <a:ext cx="92950" cy="49375"/>
              </a:xfrm>
              <a:custGeom>
                <a:avLst/>
                <a:gdLst/>
                <a:ahLst/>
                <a:cxnLst/>
                <a:rect l="l" t="t" r="r" b="b"/>
                <a:pathLst>
                  <a:path w="3718" h="1975" extrusionOk="0">
                    <a:moveTo>
                      <a:pt x="611" y="1"/>
                    </a:moveTo>
                    <a:cubicBezTo>
                      <a:pt x="417" y="1"/>
                      <a:pt x="232" y="30"/>
                      <a:pt x="67" y="99"/>
                    </a:cubicBezTo>
                    <a:cubicBezTo>
                      <a:pt x="1" y="132"/>
                      <a:pt x="1" y="166"/>
                      <a:pt x="34" y="232"/>
                    </a:cubicBezTo>
                    <a:cubicBezTo>
                      <a:pt x="401" y="700"/>
                      <a:pt x="1035" y="766"/>
                      <a:pt x="1535" y="966"/>
                    </a:cubicBezTo>
                    <a:cubicBezTo>
                      <a:pt x="2235" y="1233"/>
                      <a:pt x="2903" y="1467"/>
                      <a:pt x="3470" y="1934"/>
                    </a:cubicBezTo>
                    <a:cubicBezTo>
                      <a:pt x="3498" y="1962"/>
                      <a:pt x="3532" y="1974"/>
                      <a:pt x="3564" y="1974"/>
                    </a:cubicBezTo>
                    <a:cubicBezTo>
                      <a:pt x="3646" y="1974"/>
                      <a:pt x="3718" y="1896"/>
                      <a:pt x="3670" y="1800"/>
                    </a:cubicBezTo>
                    <a:cubicBezTo>
                      <a:pt x="3370" y="1167"/>
                      <a:pt x="2836" y="700"/>
                      <a:pt x="2235" y="433"/>
                    </a:cubicBezTo>
                    <a:cubicBezTo>
                      <a:pt x="1791" y="235"/>
                      <a:pt x="1164" y="1"/>
                      <a:pt x="611" y="1"/>
                    </a:cubicBezTo>
                    <a:close/>
                  </a:path>
                </a:pathLst>
              </a:custGeom>
              <a:solidFill>
                <a:srgbClr val="EDB6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0" name="Google Shape;460;p32"/>
              <p:cNvSpPr/>
              <p:nvPr/>
            </p:nvSpPr>
            <p:spPr>
              <a:xfrm>
                <a:off x="11221050" y="3485900"/>
                <a:ext cx="162500" cy="237025"/>
              </a:xfrm>
              <a:custGeom>
                <a:avLst/>
                <a:gdLst/>
                <a:ahLst/>
                <a:cxnLst/>
                <a:rect l="l" t="t" r="r" b="b"/>
                <a:pathLst>
                  <a:path w="6500" h="9481" extrusionOk="0">
                    <a:moveTo>
                      <a:pt x="1854" y="1"/>
                    </a:moveTo>
                    <a:cubicBezTo>
                      <a:pt x="1768" y="1"/>
                      <a:pt x="1682" y="41"/>
                      <a:pt x="1635" y="136"/>
                    </a:cubicBezTo>
                    <a:lnTo>
                      <a:pt x="1635" y="103"/>
                    </a:lnTo>
                    <a:lnTo>
                      <a:pt x="1635" y="103"/>
                    </a:lnTo>
                    <a:cubicBezTo>
                      <a:pt x="0" y="3672"/>
                      <a:pt x="2736" y="8275"/>
                      <a:pt x="6305" y="9476"/>
                    </a:cubicBezTo>
                    <a:cubicBezTo>
                      <a:pt x="6314" y="9479"/>
                      <a:pt x="6323" y="9480"/>
                      <a:pt x="6331" y="9480"/>
                    </a:cubicBezTo>
                    <a:cubicBezTo>
                      <a:pt x="6421" y="9480"/>
                      <a:pt x="6499" y="9334"/>
                      <a:pt x="6438" y="9243"/>
                    </a:cubicBezTo>
                    <a:cubicBezTo>
                      <a:pt x="4103" y="7108"/>
                      <a:pt x="834" y="3839"/>
                      <a:pt x="2102" y="303"/>
                    </a:cubicBezTo>
                    <a:cubicBezTo>
                      <a:pt x="2166" y="131"/>
                      <a:pt x="2010" y="1"/>
                      <a:pt x="1854" y="1"/>
                    </a:cubicBezTo>
                    <a:close/>
                  </a:path>
                </a:pathLst>
              </a:custGeom>
              <a:solidFill>
                <a:srgbClr val="364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1" name="Google Shape;461;p32"/>
              <p:cNvSpPr/>
              <p:nvPr/>
            </p:nvSpPr>
            <p:spPr>
              <a:xfrm>
                <a:off x="11221050" y="3485900"/>
                <a:ext cx="162500" cy="237025"/>
              </a:xfrm>
              <a:custGeom>
                <a:avLst/>
                <a:gdLst/>
                <a:ahLst/>
                <a:cxnLst/>
                <a:rect l="l" t="t" r="r" b="b"/>
                <a:pathLst>
                  <a:path w="6500" h="9481" extrusionOk="0">
                    <a:moveTo>
                      <a:pt x="1854" y="1"/>
                    </a:moveTo>
                    <a:cubicBezTo>
                      <a:pt x="1768" y="1"/>
                      <a:pt x="1682" y="41"/>
                      <a:pt x="1635" y="136"/>
                    </a:cubicBezTo>
                    <a:lnTo>
                      <a:pt x="1635" y="103"/>
                    </a:lnTo>
                    <a:lnTo>
                      <a:pt x="1635" y="103"/>
                    </a:lnTo>
                    <a:cubicBezTo>
                      <a:pt x="0" y="3672"/>
                      <a:pt x="2736" y="8275"/>
                      <a:pt x="6305" y="9476"/>
                    </a:cubicBezTo>
                    <a:cubicBezTo>
                      <a:pt x="6314" y="9479"/>
                      <a:pt x="6323" y="9480"/>
                      <a:pt x="6331" y="9480"/>
                    </a:cubicBezTo>
                    <a:cubicBezTo>
                      <a:pt x="6421" y="9480"/>
                      <a:pt x="6499" y="9334"/>
                      <a:pt x="6438" y="9243"/>
                    </a:cubicBezTo>
                    <a:cubicBezTo>
                      <a:pt x="4103" y="7108"/>
                      <a:pt x="834" y="3839"/>
                      <a:pt x="2102" y="303"/>
                    </a:cubicBezTo>
                    <a:cubicBezTo>
                      <a:pt x="2166" y="131"/>
                      <a:pt x="2010" y="1"/>
                      <a:pt x="18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2" name="Google Shape;462;p32"/>
              <p:cNvSpPr/>
              <p:nvPr/>
            </p:nvSpPr>
            <p:spPr>
              <a:xfrm>
                <a:off x="10686000" y="3521800"/>
                <a:ext cx="569975" cy="190175"/>
              </a:xfrm>
              <a:custGeom>
                <a:avLst/>
                <a:gdLst/>
                <a:ahLst/>
                <a:cxnLst/>
                <a:rect l="l" t="t" r="r" b="b"/>
                <a:pathLst>
                  <a:path w="22799" h="7607" extrusionOk="0">
                    <a:moveTo>
                      <a:pt x="22703" y="1"/>
                    </a:moveTo>
                    <a:cubicBezTo>
                      <a:pt x="22709" y="1"/>
                      <a:pt x="22714" y="2"/>
                      <a:pt x="22718" y="3"/>
                    </a:cubicBezTo>
                    <a:lnTo>
                      <a:pt x="22718" y="3"/>
                    </a:lnTo>
                    <a:cubicBezTo>
                      <a:pt x="22724" y="2"/>
                      <a:pt x="22731" y="2"/>
                      <a:pt x="22737" y="1"/>
                    </a:cubicBezTo>
                    <a:close/>
                    <a:moveTo>
                      <a:pt x="22718" y="3"/>
                    </a:moveTo>
                    <a:cubicBezTo>
                      <a:pt x="19227" y="346"/>
                      <a:pt x="17128" y="3740"/>
                      <a:pt x="14297" y="5305"/>
                    </a:cubicBezTo>
                    <a:cubicBezTo>
                      <a:pt x="12938" y="6054"/>
                      <a:pt x="10905" y="6520"/>
                      <a:pt x="8912" y="6520"/>
                    </a:cubicBezTo>
                    <a:cubicBezTo>
                      <a:pt x="5230" y="6520"/>
                      <a:pt x="1685" y="4930"/>
                      <a:pt x="2789" y="601"/>
                    </a:cubicBezTo>
                    <a:cubicBezTo>
                      <a:pt x="2833" y="447"/>
                      <a:pt x="2703" y="322"/>
                      <a:pt x="2571" y="322"/>
                    </a:cubicBezTo>
                    <a:cubicBezTo>
                      <a:pt x="2503" y="322"/>
                      <a:pt x="2434" y="355"/>
                      <a:pt x="2389" y="435"/>
                    </a:cubicBezTo>
                    <a:cubicBezTo>
                      <a:pt x="0" y="4614"/>
                      <a:pt x="4969" y="7607"/>
                      <a:pt x="8633" y="7607"/>
                    </a:cubicBezTo>
                    <a:cubicBezTo>
                      <a:pt x="8653" y="7607"/>
                      <a:pt x="8673" y="7607"/>
                      <a:pt x="8693" y="7606"/>
                    </a:cubicBezTo>
                    <a:cubicBezTo>
                      <a:pt x="11128" y="7573"/>
                      <a:pt x="13597" y="6939"/>
                      <a:pt x="15598" y="5538"/>
                    </a:cubicBezTo>
                    <a:cubicBezTo>
                      <a:pt x="18100" y="3770"/>
                      <a:pt x="20035" y="1602"/>
                      <a:pt x="22737" y="134"/>
                    </a:cubicBezTo>
                    <a:cubicBezTo>
                      <a:pt x="22798" y="104"/>
                      <a:pt x="22775" y="16"/>
                      <a:pt x="22718" y="3"/>
                    </a:cubicBezTo>
                    <a:close/>
                  </a:path>
                </a:pathLst>
              </a:custGeom>
              <a:solidFill>
                <a:srgbClr val="364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3" name="Google Shape;463;p32"/>
              <p:cNvSpPr/>
              <p:nvPr/>
            </p:nvSpPr>
            <p:spPr>
              <a:xfrm>
                <a:off x="10686000" y="3521800"/>
                <a:ext cx="569975" cy="190175"/>
              </a:xfrm>
              <a:custGeom>
                <a:avLst/>
                <a:gdLst/>
                <a:ahLst/>
                <a:cxnLst/>
                <a:rect l="l" t="t" r="r" b="b"/>
                <a:pathLst>
                  <a:path w="22799" h="7607" extrusionOk="0">
                    <a:moveTo>
                      <a:pt x="22703" y="1"/>
                    </a:moveTo>
                    <a:cubicBezTo>
                      <a:pt x="22709" y="1"/>
                      <a:pt x="22714" y="2"/>
                      <a:pt x="22718" y="3"/>
                    </a:cubicBezTo>
                    <a:lnTo>
                      <a:pt x="22718" y="3"/>
                    </a:lnTo>
                    <a:cubicBezTo>
                      <a:pt x="22724" y="2"/>
                      <a:pt x="22731" y="2"/>
                      <a:pt x="22737" y="1"/>
                    </a:cubicBezTo>
                    <a:close/>
                    <a:moveTo>
                      <a:pt x="22718" y="3"/>
                    </a:moveTo>
                    <a:cubicBezTo>
                      <a:pt x="19227" y="346"/>
                      <a:pt x="17128" y="3740"/>
                      <a:pt x="14297" y="5305"/>
                    </a:cubicBezTo>
                    <a:cubicBezTo>
                      <a:pt x="12938" y="6054"/>
                      <a:pt x="10905" y="6520"/>
                      <a:pt x="8912" y="6520"/>
                    </a:cubicBezTo>
                    <a:cubicBezTo>
                      <a:pt x="5230" y="6520"/>
                      <a:pt x="1685" y="4930"/>
                      <a:pt x="2789" y="601"/>
                    </a:cubicBezTo>
                    <a:cubicBezTo>
                      <a:pt x="2833" y="447"/>
                      <a:pt x="2703" y="322"/>
                      <a:pt x="2571" y="322"/>
                    </a:cubicBezTo>
                    <a:cubicBezTo>
                      <a:pt x="2503" y="322"/>
                      <a:pt x="2434" y="355"/>
                      <a:pt x="2389" y="435"/>
                    </a:cubicBezTo>
                    <a:cubicBezTo>
                      <a:pt x="0" y="4614"/>
                      <a:pt x="4969" y="7607"/>
                      <a:pt x="8633" y="7607"/>
                    </a:cubicBezTo>
                    <a:cubicBezTo>
                      <a:pt x="8653" y="7607"/>
                      <a:pt x="8673" y="7607"/>
                      <a:pt x="8693" y="7606"/>
                    </a:cubicBezTo>
                    <a:cubicBezTo>
                      <a:pt x="11128" y="7573"/>
                      <a:pt x="13597" y="6939"/>
                      <a:pt x="15598" y="5538"/>
                    </a:cubicBezTo>
                    <a:cubicBezTo>
                      <a:pt x="18100" y="3770"/>
                      <a:pt x="20035" y="1602"/>
                      <a:pt x="22737" y="134"/>
                    </a:cubicBezTo>
                    <a:cubicBezTo>
                      <a:pt x="22798" y="104"/>
                      <a:pt x="22775" y="16"/>
                      <a:pt x="22718"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4" name="Google Shape;464;p32"/>
              <p:cNvSpPr/>
              <p:nvPr/>
            </p:nvSpPr>
            <p:spPr>
              <a:xfrm>
                <a:off x="10869425" y="3511550"/>
                <a:ext cx="395000" cy="114700"/>
              </a:xfrm>
              <a:custGeom>
                <a:avLst/>
                <a:gdLst/>
                <a:ahLst/>
                <a:cxnLst/>
                <a:rect l="l" t="t" r="r" b="b"/>
                <a:pathLst>
                  <a:path w="15800" h="4588" extrusionOk="0">
                    <a:moveTo>
                      <a:pt x="14554" y="0"/>
                    </a:moveTo>
                    <a:cubicBezTo>
                      <a:pt x="12840" y="0"/>
                      <a:pt x="11242" y="913"/>
                      <a:pt x="9762" y="1779"/>
                    </a:cubicBezTo>
                    <a:cubicBezTo>
                      <a:pt x="8128" y="2735"/>
                      <a:pt x="6285" y="3492"/>
                      <a:pt x="4550" y="3492"/>
                    </a:cubicBezTo>
                    <a:cubicBezTo>
                      <a:pt x="2957" y="3492"/>
                      <a:pt x="1455" y="2854"/>
                      <a:pt x="289" y="1145"/>
                    </a:cubicBezTo>
                    <a:cubicBezTo>
                      <a:pt x="252" y="1096"/>
                      <a:pt x="202" y="1074"/>
                      <a:pt x="155" y="1074"/>
                    </a:cubicBezTo>
                    <a:cubicBezTo>
                      <a:pt x="73" y="1074"/>
                      <a:pt x="1" y="1139"/>
                      <a:pt x="22" y="1245"/>
                    </a:cubicBezTo>
                    <a:cubicBezTo>
                      <a:pt x="543" y="3531"/>
                      <a:pt x="2570" y="4587"/>
                      <a:pt x="4732" y="4587"/>
                    </a:cubicBezTo>
                    <a:cubicBezTo>
                      <a:pt x="5062" y="4587"/>
                      <a:pt x="5395" y="4563"/>
                      <a:pt x="5726" y="4514"/>
                    </a:cubicBezTo>
                    <a:cubicBezTo>
                      <a:pt x="9395" y="4014"/>
                      <a:pt x="11697" y="745"/>
                      <a:pt x="15500" y="544"/>
                    </a:cubicBezTo>
                    <a:cubicBezTo>
                      <a:pt x="15733" y="544"/>
                      <a:pt x="15800" y="177"/>
                      <a:pt x="15533" y="111"/>
                    </a:cubicBezTo>
                    <a:lnTo>
                      <a:pt x="15566" y="111"/>
                    </a:lnTo>
                    <a:cubicBezTo>
                      <a:pt x="15224" y="35"/>
                      <a:pt x="14887" y="0"/>
                      <a:pt x="14554" y="0"/>
                    </a:cubicBezTo>
                    <a:close/>
                  </a:path>
                </a:pathLst>
              </a:custGeom>
              <a:solidFill>
                <a:srgbClr val="364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5" name="Google Shape;465;p32"/>
              <p:cNvSpPr/>
              <p:nvPr/>
            </p:nvSpPr>
            <p:spPr>
              <a:xfrm>
                <a:off x="10869425" y="3511550"/>
                <a:ext cx="395000" cy="114700"/>
              </a:xfrm>
              <a:custGeom>
                <a:avLst/>
                <a:gdLst/>
                <a:ahLst/>
                <a:cxnLst/>
                <a:rect l="l" t="t" r="r" b="b"/>
                <a:pathLst>
                  <a:path w="15800" h="4588" extrusionOk="0">
                    <a:moveTo>
                      <a:pt x="14554" y="0"/>
                    </a:moveTo>
                    <a:cubicBezTo>
                      <a:pt x="12840" y="0"/>
                      <a:pt x="11242" y="913"/>
                      <a:pt x="9762" y="1779"/>
                    </a:cubicBezTo>
                    <a:cubicBezTo>
                      <a:pt x="8128" y="2735"/>
                      <a:pt x="6285" y="3492"/>
                      <a:pt x="4550" y="3492"/>
                    </a:cubicBezTo>
                    <a:cubicBezTo>
                      <a:pt x="2957" y="3492"/>
                      <a:pt x="1455" y="2854"/>
                      <a:pt x="289" y="1145"/>
                    </a:cubicBezTo>
                    <a:cubicBezTo>
                      <a:pt x="252" y="1096"/>
                      <a:pt x="202" y="1074"/>
                      <a:pt x="155" y="1074"/>
                    </a:cubicBezTo>
                    <a:cubicBezTo>
                      <a:pt x="73" y="1074"/>
                      <a:pt x="1" y="1139"/>
                      <a:pt x="22" y="1245"/>
                    </a:cubicBezTo>
                    <a:cubicBezTo>
                      <a:pt x="543" y="3531"/>
                      <a:pt x="2570" y="4587"/>
                      <a:pt x="4732" y="4587"/>
                    </a:cubicBezTo>
                    <a:cubicBezTo>
                      <a:pt x="5062" y="4587"/>
                      <a:pt x="5395" y="4563"/>
                      <a:pt x="5726" y="4514"/>
                    </a:cubicBezTo>
                    <a:cubicBezTo>
                      <a:pt x="9395" y="4014"/>
                      <a:pt x="11697" y="745"/>
                      <a:pt x="15500" y="544"/>
                    </a:cubicBezTo>
                    <a:cubicBezTo>
                      <a:pt x="15733" y="544"/>
                      <a:pt x="15800" y="177"/>
                      <a:pt x="15533" y="111"/>
                    </a:cubicBezTo>
                    <a:lnTo>
                      <a:pt x="15566" y="111"/>
                    </a:lnTo>
                    <a:cubicBezTo>
                      <a:pt x="15224" y="35"/>
                      <a:pt x="14887" y="0"/>
                      <a:pt x="14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6" name="Google Shape;466;p32"/>
              <p:cNvSpPr/>
              <p:nvPr/>
            </p:nvSpPr>
            <p:spPr>
              <a:xfrm>
                <a:off x="11112800" y="4466425"/>
                <a:ext cx="131625" cy="162025"/>
              </a:xfrm>
              <a:custGeom>
                <a:avLst/>
                <a:gdLst/>
                <a:ahLst/>
                <a:cxnLst/>
                <a:rect l="l" t="t" r="r" b="b"/>
                <a:pathLst>
                  <a:path w="5265" h="6481" extrusionOk="0">
                    <a:moveTo>
                      <a:pt x="122" y="1"/>
                    </a:moveTo>
                    <a:cubicBezTo>
                      <a:pt x="62" y="1"/>
                      <a:pt x="0" y="55"/>
                      <a:pt x="27" y="110"/>
                    </a:cubicBezTo>
                    <a:cubicBezTo>
                      <a:pt x="394" y="1411"/>
                      <a:pt x="1328" y="2411"/>
                      <a:pt x="2162" y="3445"/>
                    </a:cubicBezTo>
                    <a:cubicBezTo>
                      <a:pt x="3063" y="4513"/>
                      <a:pt x="3963" y="5847"/>
                      <a:pt x="5231" y="6481"/>
                    </a:cubicBezTo>
                    <a:cubicBezTo>
                      <a:pt x="5231" y="6481"/>
                      <a:pt x="5264" y="6481"/>
                      <a:pt x="5264" y="6448"/>
                    </a:cubicBezTo>
                    <a:cubicBezTo>
                      <a:pt x="4831" y="5147"/>
                      <a:pt x="3763" y="4113"/>
                      <a:pt x="2929" y="3079"/>
                    </a:cubicBezTo>
                    <a:cubicBezTo>
                      <a:pt x="2062" y="2011"/>
                      <a:pt x="1328" y="744"/>
                      <a:pt x="161" y="10"/>
                    </a:cubicBezTo>
                    <a:cubicBezTo>
                      <a:pt x="148" y="4"/>
                      <a:pt x="135" y="1"/>
                      <a:pt x="1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7" name="Google Shape;467;p32"/>
              <p:cNvSpPr/>
              <p:nvPr/>
            </p:nvSpPr>
            <p:spPr>
              <a:xfrm>
                <a:off x="11052175" y="4502125"/>
                <a:ext cx="129700" cy="161350"/>
              </a:xfrm>
              <a:custGeom>
                <a:avLst/>
                <a:gdLst/>
                <a:ahLst/>
                <a:cxnLst/>
                <a:rect l="l" t="t" r="r" b="b"/>
                <a:pathLst>
                  <a:path w="5188" h="6454" extrusionOk="0">
                    <a:moveTo>
                      <a:pt x="208" y="1"/>
                    </a:moveTo>
                    <a:cubicBezTo>
                      <a:pt x="99" y="1"/>
                      <a:pt x="1" y="125"/>
                      <a:pt x="51" y="250"/>
                    </a:cubicBezTo>
                    <a:cubicBezTo>
                      <a:pt x="751" y="1417"/>
                      <a:pt x="1585" y="2484"/>
                      <a:pt x="2452" y="3552"/>
                    </a:cubicBezTo>
                    <a:cubicBezTo>
                      <a:pt x="3253" y="4586"/>
                      <a:pt x="4020" y="5687"/>
                      <a:pt x="5121" y="6454"/>
                    </a:cubicBezTo>
                    <a:cubicBezTo>
                      <a:pt x="5154" y="6454"/>
                      <a:pt x="5188" y="6421"/>
                      <a:pt x="5154" y="6421"/>
                    </a:cubicBezTo>
                    <a:cubicBezTo>
                      <a:pt x="4420" y="4152"/>
                      <a:pt x="2085" y="1584"/>
                      <a:pt x="317" y="49"/>
                    </a:cubicBezTo>
                    <a:cubicBezTo>
                      <a:pt x="283" y="15"/>
                      <a:pt x="245"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8" name="Google Shape;468;p32"/>
              <p:cNvSpPr/>
              <p:nvPr/>
            </p:nvSpPr>
            <p:spPr>
              <a:xfrm>
                <a:off x="10989450" y="4535675"/>
                <a:ext cx="128625" cy="179050"/>
              </a:xfrm>
              <a:custGeom>
                <a:avLst/>
                <a:gdLst/>
                <a:ahLst/>
                <a:cxnLst/>
                <a:rect l="l" t="t" r="r" b="b"/>
                <a:pathLst>
                  <a:path w="5145" h="7162" extrusionOk="0">
                    <a:moveTo>
                      <a:pt x="121" y="0"/>
                    </a:moveTo>
                    <a:cubicBezTo>
                      <a:pt x="61" y="0"/>
                      <a:pt x="1" y="71"/>
                      <a:pt x="24" y="142"/>
                    </a:cubicBezTo>
                    <a:cubicBezTo>
                      <a:pt x="625" y="2543"/>
                      <a:pt x="2893" y="5579"/>
                      <a:pt x="4828" y="7113"/>
                    </a:cubicBezTo>
                    <a:cubicBezTo>
                      <a:pt x="4862" y="7147"/>
                      <a:pt x="4900" y="7162"/>
                      <a:pt x="4937" y="7162"/>
                    </a:cubicBezTo>
                    <a:cubicBezTo>
                      <a:pt x="5046" y="7162"/>
                      <a:pt x="5144" y="7038"/>
                      <a:pt x="5095" y="6913"/>
                    </a:cubicBezTo>
                    <a:cubicBezTo>
                      <a:pt x="4394" y="5579"/>
                      <a:pt x="3427" y="4411"/>
                      <a:pt x="2560" y="3177"/>
                    </a:cubicBezTo>
                    <a:cubicBezTo>
                      <a:pt x="1826" y="2110"/>
                      <a:pt x="1159" y="909"/>
                      <a:pt x="191" y="42"/>
                    </a:cubicBezTo>
                    <a:cubicBezTo>
                      <a:pt x="172" y="12"/>
                      <a:pt x="146" y="0"/>
                      <a:pt x="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9" name="Google Shape;469;p32"/>
              <p:cNvSpPr/>
              <p:nvPr/>
            </p:nvSpPr>
            <p:spPr>
              <a:xfrm>
                <a:off x="10920250" y="4577700"/>
                <a:ext cx="118200" cy="169175"/>
              </a:xfrm>
              <a:custGeom>
                <a:avLst/>
                <a:gdLst/>
                <a:ahLst/>
                <a:cxnLst/>
                <a:rect l="l" t="t" r="r" b="b"/>
                <a:pathLst>
                  <a:path w="4728" h="6767" extrusionOk="0">
                    <a:moveTo>
                      <a:pt x="94" y="1"/>
                    </a:moveTo>
                    <a:cubicBezTo>
                      <a:pt x="43" y="1"/>
                      <a:pt x="0" y="48"/>
                      <a:pt x="24" y="95"/>
                    </a:cubicBezTo>
                    <a:cubicBezTo>
                      <a:pt x="424" y="1496"/>
                      <a:pt x="1325" y="2730"/>
                      <a:pt x="2159" y="3931"/>
                    </a:cubicBezTo>
                    <a:cubicBezTo>
                      <a:pt x="2859" y="4965"/>
                      <a:pt x="3560" y="6133"/>
                      <a:pt x="4694" y="6767"/>
                    </a:cubicBezTo>
                    <a:cubicBezTo>
                      <a:pt x="4694" y="6767"/>
                      <a:pt x="4727" y="6767"/>
                      <a:pt x="4727" y="6733"/>
                    </a:cubicBezTo>
                    <a:cubicBezTo>
                      <a:pt x="4427" y="5432"/>
                      <a:pt x="3460" y="4332"/>
                      <a:pt x="2726" y="3231"/>
                    </a:cubicBezTo>
                    <a:cubicBezTo>
                      <a:pt x="1925" y="2130"/>
                      <a:pt x="1191" y="929"/>
                      <a:pt x="157" y="29"/>
                    </a:cubicBezTo>
                    <a:cubicBezTo>
                      <a:pt x="138" y="9"/>
                      <a:pt x="115" y="1"/>
                      <a:pt x="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70" name="Google Shape;470;p32"/>
              <p:cNvSpPr/>
              <p:nvPr/>
            </p:nvSpPr>
            <p:spPr>
              <a:xfrm>
                <a:off x="10875200" y="4630275"/>
                <a:ext cx="98800" cy="156950"/>
              </a:xfrm>
              <a:custGeom>
                <a:avLst/>
                <a:gdLst/>
                <a:ahLst/>
                <a:cxnLst/>
                <a:rect l="l" t="t" r="r" b="b"/>
                <a:pathLst>
                  <a:path w="3952" h="6278" extrusionOk="0">
                    <a:moveTo>
                      <a:pt x="125" y="0"/>
                    </a:moveTo>
                    <a:cubicBezTo>
                      <a:pt x="63" y="0"/>
                      <a:pt x="0" y="55"/>
                      <a:pt x="24" y="127"/>
                    </a:cubicBezTo>
                    <a:cubicBezTo>
                      <a:pt x="325" y="1295"/>
                      <a:pt x="1092" y="2295"/>
                      <a:pt x="1726" y="3329"/>
                    </a:cubicBezTo>
                    <a:cubicBezTo>
                      <a:pt x="2359" y="4330"/>
                      <a:pt x="2960" y="5398"/>
                      <a:pt x="3827" y="6265"/>
                    </a:cubicBezTo>
                    <a:cubicBezTo>
                      <a:pt x="3836" y="6274"/>
                      <a:pt x="3850" y="6278"/>
                      <a:pt x="3865" y="6278"/>
                    </a:cubicBezTo>
                    <a:cubicBezTo>
                      <a:pt x="3905" y="6278"/>
                      <a:pt x="3952" y="6247"/>
                      <a:pt x="3927" y="6198"/>
                    </a:cubicBezTo>
                    <a:cubicBezTo>
                      <a:pt x="3560" y="5031"/>
                      <a:pt x="2893" y="4030"/>
                      <a:pt x="2259" y="2996"/>
                    </a:cubicBezTo>
                    <a:cubicBezTo>
                      <a:pt x="1659" y="1962"/>
                      <a:pt x="1092" y="828"/>
                      <a:pt x="191" y="27"/>
                    </a:cubicBezTo>
                    <a:cubicBezTo>
                      <a:pt x="173" y="8"/>
                      <a:pt x="149" y="0"/>
                      <a:pt x="1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71" name="Google Shape;471;p32"/>
              <p:cNvSpPr/>
              <p:nvPr/>
            </p:nvSpPr>
            <p:spPr>
              <a:xfrm>
                <a:off x="10804525" y="4668850"/>
                <a:ext cx="97150" cy="159975"/>
              </a:xfrm>
              <a:custGeom>
                <a:avLst/>
                <a:gdLst/>
                <a:ahLst/>
                <a:cxnLst/>
                <a:rect l="l" t="t" r="r" b="b"/>
                <a:pathLst>
                  <a:path w="3886" h="6399" extrusionOk="0">
                    <a:moveTo>
                      <a:pt x="305" y="1"/>
                    </a:moveTo>
                    <a:cubicBezTo>
                      <a:pt x="265" y="1"/>
                      <a:pt x="224" y="6"/>
                      <a:pt x="183" y="18"/>
                    </a:cubicBezTo>
                    <a:cubicBezTo>
                      <a:pt x="83" y="52"/>
                      <a:pt x="16" y="152"/>
                      <a:pt x="49" y="285"/>
                    </a:cubicBezTo>
                    <a:cubicBezTo>
                      <a:pt x="49" y="319"/>
                      <a:pt x="49" y="319"/>
                      <a:pt x="49" y="352"/>
                    </a:cubicBezTo>
                    <a:cubicBezTo>
                      <a:pt x="62" y="388"/>
                      <a:pt x="82" y="416"/>
                      <a:pt x="107" y="436"/>
                    </a:cubicBezTo>
                    <a:lnTo>
                      <a:pt x="107" y="436"/>
                    </a:lnTo>
                    <a:cubicBezTo>
                      <a:pt x="0" y="550"/>
                      <a:pt x="59" y="729"/>
                      <a:pt x="283" y="953"/>
                    </a:cubicBezTo>
                    <a:cubicBezTo>
                      <a:pt x="383" y="1153"/>
                      <a:pt x="483" y="1353"/>
                      <a:pt x="550" y="1553"/>
                    </a:cubicBezTo>
                    <a:cubicBezTo>
                      <a:pt x="850" y="2120"/>
                      <a:pt x="1117" y="2687"/>
                      <a:pt x="1450" y="3254"/>
                    </a:cubicBezTo>
                    <a:cubicBezTo>
                      <a:pt x="1751" y="3821"/>
                      <a:pt x="2084" y="4355"/>
                      <a:pt x="2418" y="4889"/>
                    </a:cubicBezTo>
                    <a:cubicBezTo>
                      <a:pt x="2618" y="5222"/>
                      <a:pt x="2818" y="5522"/>
                      <a:pt x="3052" y="5789"/>
                    </a:cubicBezTo>
                    <a:cubicBezTo>
                      <a:pt x="3185" y="5989"/>
                      <a:pt x="3385" y="6123"/>
                      <a:pt x="3619" y="6190"/>
                    </a:cubicBezTo>
                    <a:lnTo>
                      <a:pt x="3552" y="6190"/>
                    </a:lnTo>
                    <a:cubicBezTo>
                      <a:pt x="3519" y="6223"/>
                      <a:pt x="3485" y="6256"/>
                      <a:pt x="3519" y="6290"/>
                    </a:cubicBezTo>
                    <a:lnTo>
                      <a:pt x="3519" y="6323"/>
                    </a:lnTo>
                    <a:cubicBezTo>
                      <a:pt x="3535" y="6373"/>
                      <a:pt x="3585" y="6398"/>
                      <a:pt x="3635" y="6398"/>
                    </a:cubicBezTo>
                    <a:cubicBezTo>
                      <a:pt x="3685" y="6398"/>
                      <a:pt x="3735" y="6373"/>
                      <a:pt x="3752" y="6323"/>
                    </a:cubicBezTo>
                    <a:cubicBezTo>
                      <a:pt x="3886" y="5856"/>
                      <a:pt x="3519" y="5422"/>
                      <a:pt x="3285" y="5022"/>
                    </a:cubicBezTo>
                    <a:cubicBezTo>
                      <a:pt x="2818" y="4155"/>
                      <a:pt x="2284" y="3288"/>
                      <a:pt x="1817" y="2387"/>
                    </a:cubicBezTo>
                    <a:cubicBezTo>
                      <a:pt x="1564" y="1944"/>
                      <a:pt x="1041" y="1"/>
                      <a:pt x="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72" name="Google Shape;472;p32"/>
              <p:cNvSpPr/>
              <p:nvPr/>
            </p:nvSpPr>
            <p:spPr>
              <a:xfrm>
                <a:off x="9945975" y="3475100"/>
                <a:ext cx="1186700" cy="1431900"/>
              </a:xfrm>
              <a:custGeom>
                <a:avLst/>
                <a:gdLst/>
                <a:ahLst/>
                <a:cxnLst/>
                <a:rect l="l" t="t" r="r" b="b"/>
                <a:pathLst>
                  <a:path w="47468" h="57276" extrusionOk="0">
                    <a:moveTo>
                      <a:pt x="14844" y="1"/>
                    </a:moveTo>
                    <a:cubicBezTo>
                      <a:pt x="11742" y="1335"/>
                      <a:pt x="8873" y="2770"/>
                      <a:pt x="6238" y="4337"/>
                    </a:cubicBezTo>
                    <a:cubicBezTo>
                      <a:pt x="3970" y="5672"/>
                      <a:pt x="1868" y="7106"/>
                      <a:pt x="0" y="8574"/>
                    </a:cubicBezTo>
                    <a:cubicBezTo>
                      <a:pt x="9640" y="27087"/>
                      <a:pt x="17546" y="42698"/>
                      <a:pt x="24718" y="57275"/>
                    </a:cubicBezTo>
                    <a:cubicBezTo>
                      <a:pt x="29054" y="54640"/>
                      <a:pt x="33457" y="52005"/>
                      <a:pt x="37827" y="49403"/>
                    </a:cubicBezTo>
                    <a:cubicBezTo>
                      <a:pt x="40996" y="47535"/>
                      <a:pt x="44265" y="45634"/>
                      <a:pt x="47467" y="43766"/>
                    </a:cubicBezTo>
                    <a:cubicBezTo>
                      <a:pt x="37193" y="30890"/>
                      <a:pt x="26486" y="16513"/>
                      <a:pt x="148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73" name="Google Shape;473;p32"/>
              <p:cNvSpPr/>
              <p:nvPr/>
            </p:nvSpPr>
            <p:spPr>
              <a:xfrm>
                <a:off x="10735100" y="4710825"/>
                <a:ext cx="96525" cy="160625"/>
              </a:xfrm>
              <a:custGeom>
                <a:avLst/>
                <a:gdLst/>
                <a:ahLst/>
                <a:cxnLst/>
                <a:rect l="l" t="t" r="r" b="b"/>
                <a:pathLst>
                  <a:path w="3861" h="6425" extrusionOk="0">
                    <a:moveTo>
                      <a:pt x="193" y="1"/>
                    </a:moveTo>
                    <a:cubicBezTo>
                      <a:pt x="99" y="1"/>
                      <a:pt x="0" y="87"/>
                      <a:pt x="24" y="208"/>
                    </a:cubicBezTo>
                    <a:cubicBezTo>
                      <a:pt x="425" y="1342"/>
                      <a:pt x="1125" y="2376"/>
                      <a:pt x="1692" y="3410"/>
                    </a:cubicBezTo>
                    <a:cubicBezTo>
                      <a:pt x="2293" y="4444"/>
                      <a:pt x="2826" y="5611"/>
                      <a:pt x="3727" y="6412"/>
                    </a:cubicBezTo>
                    <a:cubicBezTo>
                      <a:pt x="3744" y="6420"/>
                      <a:pt x="3760" y="6424"/>
                      <a:pt x="3776" y="6424"/>
                    </a:cubicBezTo>
                    <a:cubicBezTo>
                      <a:pt x="3823" y="6424"/>
                      <a:pt x="3861" y="6387"/>
                      <a:pt x="3861" y="6312"/>
                    </a:cubicBezTo>
                    <a:cubicBezTo>
                      <a:pt x="3627" y="5144"/>
                      <a:pt x="2893" y="4110"/>
                      <a:pt x="2259" y="3076"/>
                    </a:cubicBezTo>
                    <a:cubicBezTo>
                      <a:pt x="1626" y="2042"/>
                      <a:pt x="1092" y="941"/>
                      <a:pt x="291" y="41"/>
                    </a:cubicBezTo>
                    <a:cubicBezTo>
                      <a:pt x="264" y="13"/>
                      <a:pt x="229"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74" name="Google Shape;474;p32"/>
              <p:cNvSpPr/>
              <p:nvPr/>
            </p:nvSpPr>
            <p:spPr>
              <a:xfrm>
                <a:off x="9910950" y="3401725"/>
                <a:ext cx="1386000" cy="1621175"/>
              </a:xfrm>
              <a:custGeom>
                <a:avLst/>
                <a:gdLst/>
                <a:ahLst/>
                <a:cxnLst/>
                <a:rect l="l" t="t" r="r" b="b"/>
                <a:pathLst>
                  <a:path w="55440" h="64847" extrusionOk="0">
                    <a:moveTo>
                      <a:pt x="19481" y="1"/>
                    </a:moveTo>
                    <a:cubicBezTo>
                      <a:pt x="12543" y="2769"/>
                      <a:pt x="5638" y="6505"/>
                      <a:pt x="0" y="11342"/>
                    </a:cubicBezTo>
                    <a:cubicBezTo>
                      <a:pt x="9274" y="29088"/>
                      <a:pt x="18380" y="46867"/>
                      <a:pt x="27153" y="64847"/>
                    </a:cubicBezTo>
                    <a:cubicBezTo>
                      <a:pt x="36526" y="59143"/>
                      <a:pt x="45966" y="53572"/>
                      <a:pt x="55440" y="48102"/>
                    </a:cubicBezTo>
                    <a:cubicBezTo>
                      <a:pt x="42898" y="32524"/>
                      <a:pt x="30989" y="16346"/>
                      <a:pt x="1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75" name="Google Shape;475;p32"/>
              <p:cNvSpPr/>
              <p:nvPr/>
            </p:nvSpPr>
            <p:spPr>
              <a:xfrm>
                <a:off x="10057725" y="3668575"/>
                <a:ext cx="898150" cy="853150"/>
              </a:xfrm>
              <a:custGeom>
                <a:avLst/>
                <a:gdLst/>
                <a:ahLst/>
                <a:cxnLst/>
                <a:rect l="l" t="t" r="r" b="b"/>
                <a:pathLst>
                  <a:path w="35926" h="34126" extrusionOk="0">
                    <a:moveTo>
                      <a:pt x="21215" y="1"/>
                    </a:moveTo>
                    <a:cubicBezTo>
                      <a:pt x="14410" y="4404"/>
                      <a:pt x="7305" y="8407"/>
                      <a:pt x="0" y="11943"/>
                    </a:cubicBezTo>
                    <a:cubicBezTo>
                      <a:pt x="3803" y="19315"/>
                      <a:pt x="7572" y="26720"/>
                      <a:pt x="11308" y="34125"/>
                    </a:cubicBezTo>
                    <a:cubicBezTo>
                      <a:pt x="13043" y="33425"/>
                      <a:pt x="14711" y="32591"/>
                      <a:pt x="16378" y="31757"/>
                    </a:cubicBezTo>
                    <a:cubicBezTo>
                      <a:pt x="23150" y="28288"/>
                      <a:pt x="29721" y="24352"/>
                      <a:pt x="35926" y="19948"/>
                    </a:cubicBezTo>
                    <a:cubicBezTo>
                      <a:pt x="30956" y="13344"/>
                      <a:pt x="26052" y="6706"/>
                      <a:pt x="21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76" name="Google Shape;476;p32"/>
              <p:cNvSpPr/>
              <p:nvPr/>
            </p:nvSpPr>
            <p:spPr>
              <a:xfrm>
                <a:off x="10192800" y="3808675"/>
                <a:ext cx="552100" cy="479550"/>
              </a:xfrm>
              <a:custGeom>
                <a:avLst/>
                <a:gdLst/>
                <a:ahLst/>
                <a:cxnLst/>
                <a:rect l="l" t="t" r="r" b="b"/>
                <a:pathLst>
                  <a:path w="22084" h="19182" extrusionOk="0">
                    <a:moveTo>
                      <a:pt x="14978" y="1"/>
                    </a:moveTo>
                    <a:cubicBezTo>
                      <a:pt x="10175" y="3136"/>
                      <a:pt x="5171" y="5972"/>
                      <a:pt x="1" y="8474"/>
                    </a:cubicBezTo>
                    <a:cubicBezTo>
                      <a:pt x="1802" y="12076"/>
                      <a:pt x="3670" y="15645"/>
                      <a:pt x="5572" y="19181"/>
                    </a:cubicBezTo>
                    <a:cubicBezTo>
                      <a:pt x="11376" y="16679"/>
                      <a:pt x="16946" y="13544"/>
                      <a:pt x="22083" y="9808"/>
                    </a:cubicBezTo>
                    <a:cubicBezTo>
                      <a:pt x="19682" y="6572"/>
                      <a:pt x="17313" y="3303"/>
                      <a:pt x="14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77" name="Google Shape;477;p32"/>
              <p:cNvSpPr/>
              <p:nvPr/>
            </p:nvSpPr>
            <p:spPr>
              <a:xfrm>
                <a:off x="9907164" y="3333214"/>
                <a:ext cx="498700" cy="359950"/>
              </a:xfrm>
              <a:custGeom>
                <a:avLst/>
                <a:gdLst/>
                <a:ahLst/>
                <a:cxnLst/>
                <a:rect l="l" t="t" r="r" b="b"/>
                <a:pathLst>
                  <a:path w="19948" h="14398" extrusionOk="0">
                    <a:moveTo>
                      <a:pt x="11847" y="1"/>
                    </a:moveTo>
                    <a:cubicBezTo>
                      <a:pt x="9780" y="1"/>
                      <a:pt x="7738" y="532"/>
                      <a:pt x="5938" y="1522"/>
                    </a:cubicBezTo>
                    <a:cubicBezTo>
                      <a:pt x="4003" y="2723"/>
                      <a:pt x="2435" y="4491"/>
                      <a:pt x="1435" y="6559"/>
                    </a:cubicBezTo>
                    <a:cubicBezTo>
                      <a:pt x="367" y="8794"/>
                      <a:pt x="0" y="11362"/>
                      <a:pt x="367" y="13831"/>
                    </a:cubicBezTo>
                    <a:cubicBezTo>
                      <a:pt x="401" y="14031"/>
                      <a:pt x="434" y="14198"/>
                      <a:pt x="467" y="14398"/>
                    </a:cubicBezTo>
                    <a:cubicBezTo>
                      <a:pt x="6972" y="10629"/>
                      <a:pt x="13477" y="6826"/>
                      <a:pt x="19948" y="3057"/>
                    </a:cubicBezTo>
                    <a:cubicBezTo>
                      <a:pt x="19781" y="2890"/>
                      <a:pt x="19614" y="2723"/>
                      <a:pt x="19414" y="2590"/>
                    </a:cubicBezTo>
                    <a:cubicBezTo>
                      <a:pt x="17446" y="1055"/>
                      <a:pt x="15011" y="154"/>
                      <a:pt x="12543" y="21"/>
                    </a:cubicBezTo>
                    <a:cubicBezTo>
                      <a:pt x="12311" y="8"/>
                      <a:pt x="12079" y="1"/>
                      <a:pt x="118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78" name="Google Shape;478;p32"/>
              <p:cNvSpPr/>
              <p:nvPr/>
            </p:nvSpPr>
            <p:spPr>
              <a:xfrm>
                <a:off x="9915125" y="3248275"/>
                <a:ext cx="215175" cy="178500"/>
              </a:xfrm>
              <a:custGeom>
                <a:avLst/>
                <a:gdLst/>
                <a:ahLst/>
                <a:cxnLst/>
                <a:rect l="l" t="t" r="r" b="b"/>
                <a:pathLst>
                  <a:path w="8607" h="7140" extrusionOk="0">
                    <a:moveTo>
                      <a:pt x="6204" y="1"/>
                    </a:moveTo>
                    <a:cubicBezTo>
                      <a:pt x="4136" y="1168"/>
                      <a:pt x="2068" y="2302"/>
                      <a:pt x="0" y="3470"/>
                    </a:cubicBezTo>
                    <a:cubicBezTo>
                      <a:pt x="801" y="4671"/>
                      <a:pt x="1601" y="5905"/>
                      <a:pt x="2368" y="7139"/>
                    </a:cubicBezTo>
                    <a:cubicBezTo>
                      <a:pt x="4437" y="5905"/>
                      <a:pt x="6505" y="4671"/>
                      <a:pt x="8606" y="3470"/>
                    </a:cubicBezTo>
                    <a:cubicBezTo>
                      <a:pt x="7806" y="2302"/>
                      <a:pt x="7005" y="1168"/>
                      <a:pt x="6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79" name="Google Shape;479;p32"/>
              <p:cNvSpPr/>
              <p:nvPr/>
            </p:nvSpPr>
            <p:spPr>
              <a:xfrm>
                <a:off x="9435600" y="2915550"/>
                <a:ext cx="612975" cy="436175"/>
              </a:xfrm>
              <a:custGeom>
                <a:avLst/>
                <a:gdLst/>
                <a:ahLst/>
                <a:cxnLst/>
                <a:rect l="l" t="t" r="r" b="b"/>
                <a:pathLst>
                  <a:path w="24519" h="17447" extrusionOk="0">
                    <a:moveTo>
                      <a:pt x="1635" y="0"/>
                    </a:moveTo>
                    <a:lnTo>
                      <a:pt x="1" y="434"/>
                    </a:lnTo>
                    <a:cubicBezTo>
                      <a:pt x="368" y="1701"/>
                      <a:pt x="901" y="2969"/>
                      <a:pt x="1669" y="4103"/>
                    </a:cubicBezTo>
                    <a:cubicBezTo>
                      <a:pt x="2069" y="4670"/>
                      <a:pt x="2536" y="5171"/>
                      <a:pt x="3070" y="5638"/>
                    </a:cubicBezTo>
                    <a:lnTo>
                      <a:pt x="3470" y="5971"/>
                    </a:lnTo>
                    <a:lnTo>
                      <a:pt x="3870" y="6271"/>
                    </a:lnTo>
                    <a:cubicBezTo>
                      <a:pt x="4104" y="6472"/>
                      <a:pt x="4370" y="6638"/>
                      <a:pt x="4671" y="6839"/>
                    </a:cubicBezTo>
                    <a:cubicBezTo>
                      <a:pt x="5738" y="7572"/>
                      <a:pt x="6906" y="8206"/>
                      <a:pt x="8140" y="8673"/>
                    </a:cubicBezTo>
                    <a:cubicBezTo>
                      <a:pt x="9374" y="9174"/>
                      <a:pt x="10608" y="9507"/>
                      <a:pt x="11842" y="9774"/>
                    </a:cubicBezTo>
                    <a:cubicBezTo>
                      <a:pt x="13077" y="10074"/>
                      <a:pt x="14278" y="10374"/>
                      <a:pt x="15478" y="10675"/>
                    </a:cubicBezTo>
                    <a:cubicBezTo>
                      <a:pt x="16613" y="10975"/>
                      <a:pt x="17680" y="11442"/>
                      <a:pt x="18647" y="12109"/>
                    </a:cubicBezTo>
                    <a:cubicBezTo>
                      <a:pt x="20615" y="13377"/>
                      <a:pt x="22150" y="15278"/>
                      <a:pt x="22950" y="17446"/>
                    </a:cubicBezTo>
                    <a:lnTo>
                      <a:pt x="24518" y="16879"/>
                    </a:lnTo>
                    <a:cubicBezTo>
                      <a:pt x="23584" y="14344"/>
                      <a:pt x="21816" y="12176"/>
                      <a:pt x="19581" y="10708"/>
                    </a:cubicBezTo>
                    <a:cubicBezTo>
                      <a:pt x="18447" y="9974"/>
                      <a:pt x="17213" y="9407"/>
                      <a:pt x="15912" y="9073"/>
                    </a:cubicBezTo>
                    <a:cubicBezTo>
                      <a:pt x="14678" y="8740"/>
                      <a:pt x="13444" y="8473"/>
                      <a:pt x="12243" y="8173"/>
                    </a:cubicBezTo>
                    <a:cubicBezTo>
                      <a:pt x="11042" y="7873"/>
                      <a:pt x="9841" y="7572"/>
                      <a:pt x="8740" y="7139"/>
                    </a:cubicBezTo>
                    <a:cubicBezTo>
                      <a:pt x="7639" y="6705"/>
                      <a:pt x="6605" y="6138"/>
                      <a:pt x="5605" y="5438"/>
                    </a:cubicBezTo>
                    <a:cubicBezTo>
                      <a:pt x="5338" y="5304"/>
                      <a:pt x="5104" y="5104"/>
                      <a:pt x="4871" y="4937"/>
                    </a:cubicBezTo>
                    <a:lnTo>
                      <a:pt x="4504" y="4670"/>
                    </a:lnTo>
                    <a:lnTo>
                      <a:pt x="4170" y="4403"/>
                    </a:lnTo>
                    <a:cubicBezTo>
                      <a:pt x="3770" y="4037"/>
                      <a:pt x="3370" y="3603"/>
                      <a:pt x="3070" y="3136"/>
                    </a:cubicBezTo>
                    <a:cubicBezTo>
                      <a:pt x="2402" y="2202"/>
                      <a:pt x="1935" y="1134"/>
                      <a:pt x="1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80" name="Google Shape;480;p32"/>
              <p:cNvSpPr/>
              <p:nvPr/>
            </p:nvSpPr>
            <p:spPr>
              <a:xfrm>
                <a:off x="9454775" y="2697900"/>
                <a:ext cx="62575" cy="217675"/>
              </a:xfrm>
              <a:custGeom>
                <a:avLst/>
                <a:gdLst/>
                <a:ahLst/>
                <a:cxnLst/>
                <a:rect l="l" t="t" r="r" b="b"/>
                <a:pathLst>
                  <a:path w="2503" h="8707" extrusionOk="0">
                    <a:moveTo>
                      <a:pt x="1" y="0"/>
                    </a:moveTo>
                    <a:cubicBezTo>
                      <a:pt x="1" y="0"/>
                      <a:pt x="34" y="500"/>
                      <a:pt x="68" y="1268"/>
                    </a:cubicBezTo>
                    <a:cubicBezTo>
                      <a:pt x="101" y="2068"/>
                      <a:pt x="134" y="3069"/>
                      <a:pt x="201" y="4103"/>
                    </a:cubicBezTo>
                    <a:cubicBezTo>
                      <a:pt x="268" y="5104"/>
                      <a:pt x="401" y="6071"/>
                      <a:pt x="501" y="6805"/>
                    </a:cubicBezTo>
                    <a:cubicBezTo>
                      <a:pt x="568" y="7038"/>
                      <a:pt x="601" y="7272"/>
                      <a:pt x="635" y="7472"/>
                    </a:cubicBezTo>
                    <a:cubicBezTo>
                      <a:pt x="668" y="7739"/>
                      <a:pt x="701" y="7939"/>
                      <a:pt x="735" y="8139"/>
                    </a:cubicBezTo>
                    <a:cubicBezTo>
                      <a:pt x="835" y="8506"/>
                      <a:pt x="868" y="8706"/>
                      <a:pt x="868" y="8706"/>
                    </a:cubicBezTo>
                    <a:lnTo>
                      <a:pt x="2503" y="8273"/>
                    </a:lnTo>
                    <a:cubicBezTo>
                      <a:pt x="2503" y="8273"/>
                      <a:pt x="2336" y="7639"/>
                      <a:pt x="2102" y="6638"/>
                    </a:cubicBezTo>
                    <a:cubicBezTo>
                      <a:pt x="2002" y="6305"/>
                      <a:pt x="1902" y="5938"/>
                      <a:pt x="1769" y="5504"/>
                    </a:cubicBezTo>
                    <a:cubicBezTo>
                      <a:pt x="1702" y="5304"/>
                      <a:pt x="1635" y="5070"/>
                      <a:pt x="1569" y="4837"/>
                    </a:cubicBezTo>
                    <a:cubicBezTo>
                      <a:pt x="1502" y="4603"/>
                      <a:pt x="1435" y="4370"/>
                      <a:pt x="1335" y="4136"/>
                    </a:cubicBezTo>
                    <a:cubicBezTo>
                      <a:pt x="1202" y="3636"/>
                      <a:pt x="1035" y="3136"/>
                      <a:pt x="902" y="2669"/>
                    </a:cubicBezTo>
                    <a:cubicBezTo>
                      <a:pt x="768" y="2168"/>
                      <a:pt x="601" y="1701"/>
                      <a:pt x="501" y="1334"/>
                    </a:cubicBezTo>
                    <a:cubicBezTo>
                      <a:pt x="368" y="934"/>
                      <a:pt x="268" y="600"/>
                      <a:pt x="201" y="367"/>
                    </a:cubicBezTo>
                    <a:cubicBezTo>
                      <a:pt x="101" y="133"/>
                      <a:pt x="68"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81" name="Google Shape;481;p32"/>
              <p:cNvSpPr/>
              <p:nvPr/>
            </p:nvSpPr>
            <p:spPr>
              <a:xfrm>
                <a:off x="9426425" y="2697050"/>
                <a:ext cx="50075" cy="229350"/>
              </a:xfrm>
              <a:custGeom>
                <a:avLst/>
                <a:gdLst/>
                <a:ahLst/>
                <a:cxnLst/>
                <a:rect l="l" t="t" r="r" b="b"/>
                <a:pathLst>
                  <a:path w="2003" h="9174" extrusionOk="0">
                    <a:moveTo>
                      <a:pt x="1068" y="1"/>
                    </a:moveTo>
                    <a:cubicBezTo>
                      <a:pt x="1068" y="1"/>
                      <a:pt x="935" y="501"/>
                      <a:pt x="768" y="1268"/>
                    </a:cubicBezTo>
                    <a:cubicBezTo>
                      <a:pt x="568" y="2002"/>
                      <a:pt x="334" y="3036"/>
                      <a:pt x="168" y="4070"/>
                    </a:cubicBezTo>
                    <a:cubicBezTo>
                      <a:pt x="34" y="5104"/>
                      <a:pt x="1" y="6172"/>
                      <a:pt x="34" y="7006"/>
                    </a:cubicBezTo>
                    <a:cubicBezTo>
                      <a:pt x="34" y="7106"/>
                      <a:pt x="34" y="7206"/>
                      <a:pt x="67" y="7273"/>
                    </a:cubicBezTo>
                    <a:cubicBezTo>
                      <a:pt x="67" y="7439"/>
                      <a:pt x="101" y="7606"/>
                      <a:pt x="101" y="7740"/>
                    </a:cubicBezTo>
                    <a:cubicBezTo>
                      <a:pt x="168" y="8040"/>
                      <a:pt x="201" y="8307"/>
                      <a:pt x="234" y="8507"/>
                    </a:cubicBezTo>
                    <a:cubicBezTo>
                      <a:pt x="334" y="8907"/>
                      <a:pt x="401" y="9174"/>
                      <a:pt x="401" y="9174"/>
                    </a:cubicBezTo>
                    <a:lnTo>
                      <a:pt x="2002" y="8740"/>
                    </a:lnTo>
                    <a:cubicBezTo>
                      <a:pt x="2002" y="8740"/>
                      <a:pt x="1969" y="8540"/>
                      <a:pt x="1869" y="8173"/>
                    </a:cubicBezTo>
                    <a:cubicBezTo>
                      <a:pt x="1835" y="7973"/>
                      <a:pt x="1802" y="7773"/>
                      <a:pt x="1735" y="7506"/>
                    </a:cubicBezTo>
                    <a:cubicBezTo>
                      <a:pt x="1702" y="7306"/>
                      <a:pt x="1669" y="7072"/>
                      <a:pt x="1635" y="6839"/>
                    </a:cubicBezTo>
                    <a:cubicBezTo>
                      <a:pt x="1502" y="6105"/>
                      <a:pt x="1402" y="5138"/>
                      <a:pt x="1335" y="4137"/>
                    </a:cubicBezTo>
                    <a:cubicBezTo>
                      <a:pt x="1268" y="3103"/>
                      <a:pt x="1235" y="2102"/>
                      <a:pt x="1202" y="1302"/>
                    </a:cubicBezTo>
                    <a:cubicBezTo>
                      <a:pt x="1168" y="534"/>
                      <a:pt x="113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82" name="Google Shape;482;p32"/>
              <p:cNvSpPr/>
              <p:nvPr/>
            </p:nvSpPr>
            <p:spPr>
              <a:xfrm>
                <a:off x="9388075" y="2697050"/>
                <a:ext cx="65900" cy="239375"/>
              </a:xfrm>
              <a:custGeom>
                <a:avLst/>
                <a:gdLst/>
                <a:ahLst/>
                <a:cxnLst/>
                <a:rect l="l" t="t" r="r" b="b"/>
                <a:pathLst>
                  <a:path w="2636" h="9575" extrusionOk="0">
                    <a:moveTo>
                      <a:pt x="2569" y="1"/>
                    </a:moveTo>
                    <a:cubicBezTo>
                      <a:pt x="2569" y="1"/>
                      <a:pt x="2502" y="134"/>
                      <a:pt x="2369" y="334"/>
                    </a:cubicBezTo>
                    <a:cubicBezTo>
                      <a:pt x="2235" y="534"/>
                      <a:pt x="2068" y="835"/>
                      <a:pt x="1868" y="1235"/>
                    </a:cubicBezTo>
                    <a:cubicBezTo>
                      <a:pt x="1668" y="1602"/>
                      <a:pt x="1435" y="2035"/>
                      <a:pt x="1201" y="2502"/>
                    </a:cubicBezTo>
                    <a:cubicBezTo>
                      <a:pt x="1001" y="2969"/>
                      <a:pt x="768" y="3503"/>
                      <a:pt x="601" y="4037"/>
                    </a:cubicBezTo>
                    <a:cubicBezTo>
                      <a:pt x="467" y="4304"/>
                      <a:pt x="401" y="4571"/>
                      <a:pt x="334" y="4871"/>
                    </a:cubicBezTo>
                    <a:cubicBezTo>
                      <a:pt x="267" y="5138"/>
                      <a:pt x="200" y="5405"/>
                      <a:pt x="167" y="5671"/>
                    </a:cubicBezTo>
                    <a:cubicBezTo>
                      <a:pt x="67" y="6205"/>
                      <a:pt x="0" y="6739"/>
                      <a:pt x="0" y="7172"/>
                    </a:cubicBezTo>
                    <a:lnTo>
                      <a:pt x="0" y="7506"/>
                    </a:lnTo>
                    <a:cubicBezTo>
                      <a:pt x="0" y="7639"/>
                      <a:pt x="0" y="7840"/>
                      <a:pt x="34" y="8006"/>
                    </a:cubicBezTo>
                    <a:cubicBezTo>
                      <a:pt x="67" y="8340"/>
                      <a:pt x="100" y="8607"/>
                      <a:pt x="167" y="8840"/>
                    </a:cubicBezTo>
                    <a:cubicBezTo>
                      <a:pt x="234" y="9307"/>
                      <a:pt x="334" y="9574"/>
                      <a:pt x="334" y="9574"/>
                    </a:cubicBezTo>
                    <a:lnTo>
                      <a:pt x="1935" y="9174"/>
                    </a:lnTo>
                    <a:cubicBezTo>
                      <a:pt x="1935" y="9174"/>
                      <a:pt x="1868" y="8940"/>
                      <a:pt x="1802" y="8507"/>
                    </a:cubicBezTo>
                    <a:cubicBezTo>
                      <a:pt x="1735" y="8307"/>
                      <a:pt x="1702" y="8040"/>
                      <a:pt x="1668" y="7740"/>
                    </a:cubicBezTo>
                    <a:cubicBezTo>
                      <a:pt x="1635" y="7606"/>
                      <a:pt x="1635" y="7439"/>
                      <a:pt x="1601" y="7306"/>
                    </a:cubicBezTo>
                    <a:cubicBezTo>
                      <a:pt x="1601" y="7206"/>
                      <a:pt x="1601" y="7106"/>
                      <a:pt x="1568" y="7006"/>
                    </a:cubicBezTo>
                    <a:cubicBezTo>
                      <a:pt x="1535" y="6205"/>
                      <a:pt x="1568" y="5138"/>
                      <a:pt x="1735" y="4070"/>
                    </a:cubicBezTo>
                    <a:cubicBezTo>
                      <a:pt x="1868" y="3036"/>
                      <a:pt x="2102" y="2035"/>
                      <a:pt x="2302" y="1268"/>
                    </a:cubicBezTo>
                    <a:cubicBezTo>
                      <a:pt x="2469" y="501"/>
                      <a:pt x="2636" y="1"/>
                      <a:pt x="2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83" name="Google Shape;483;p32"/>
              <p:cNvSpPr/>
              <p:nvPr/>
            </p:nvSpPr>
            <p:spPr>
              <a:xfrm>
                <a:off x="9476475" y="2904700"/>
                <a:ext cx="611275" cy="432850"/>
              </a:xfrm>
              <a:custGeom>
                <a:avLst/>
                <a:gdLst/>
                <a:ahLst/>
                <a:cxnLst/>
                <a:rect l="l" t="t" r="r" b="b"/>
                <a:pathLst>
                  <a:path w="24451" h="17314" extrusionOk="0">
                    <a:moveTo>
                      <a:pt x="1635" y="1"/>
                    </a:moveTo>
                    <a:lnTo>
                      <a:pt x="0" y="434"/>
                    </a:lnTo>
                    <a:cubicBezTo>
                      <a:pt x="300" y="1568"/>
                      <a:pt x="767" y="2636"/>
                      <a:pt x="1435" y="3570"/>
                    </a:cubicBezTo>
                    <a:cubicBezTo>
                      <a:pt x="1768" y="4037"/>
                      <a:pt x="2135" y="4471"/>
                      <a:pt x="2535" y="4837"/>
                    </a:cubicBezTo>
                    <a:lnTo>
                      <a:pt x="2869" y="5104"/>
                    </a:lnTo>
                    <a:lnTo>
                      <a:pt x="3236" y="5371"/>
                    </a:lnTo>
                    <a:cubicBezTo>
                      <a:pt x="3469" y="5538"/>
                      <a:pt x="3703" y="5738"/>
                      <a:pt x="3970" y="5872"/>
                    </a:cubicBezTo>
                    <a:cubicBezTo>
                      <a:pt x="4970" y="6572"/>
                      <a:pt x="6004" y="7139"/>
                      <a:pt x="7105" y="7573"/>
                    </a:cubicBezTo>
                    <a:cubicBezTo>
                      <a:pt x="8206" y="8006"/>
                      <a:pt x="9407" y="8307"/>
                      <a:pt x="10608" y="8607"/>
                    </a:cubicBezTo>
                    <a:cubicBezTo>
                      <a:pt x="11809" y="8874"/>
                      <a:pt x="13043" y="9174"/>
                      <a:pt x="14277" y="9507"/>
                    </a:cubicBezTo>
                    <a:cubicBezTo>
                      <a:pt x="15578" y="9841"/>
                      <a:pt x="16812" y="10408"/>
                      <a:pt x="17946" y="11142"/>
                    </a:cubicBezTo>
                    <a:cubicBezTo>
                      <a:pt x="20181" y="12610"/>
                      <a:pt x="21949" y="14778"/>
                      <a:pt x="22883" y="17313"/>
                    </a:cubicBezTo>
                    <a:lnTo>
                      <a:pt x="24451" y="16713"/>
                    </a:lnTo>
                    <a:cubicBezTo>
                      <a:pt x="23384" y="13844"/>
                      <a:pt x="21382" y="11375"/>
                      <a:pt x="18847" y="9741"/>
                    </a:cubicBezTo>
                    <a:cubicBezTo>
                      <a:pt x="17613" y="8907"/>
                      <a:pt x="16178" y="8273"/>
                      <a:pt x="14711" y="7873"/>
                    </a:cubicBezTo>
                    <a:cubicBezTo>
                      <a:pt x="13443" y="7539"/>
                      <a:pt x="12176" y="7239"/>
                      <a:pt x="11008" y="6972"/>
                    </a:cubicBezTo>
                    <a:cubicBezTo>
                      <a:pt x="9807" y="6672"/>
                      <a:pt x="8706" y="6405"/>
                      <a:pt x="7739" y="6005"/>
                    </a:cubicBezTo>
                    <a:cubicBezTo>
                      <a:pt x="6738" y="5638"/>
                      <a:pt x="5804" y="5104"/>
                      <a:pt x="4904" y="4504"/>
                    </a:cubicBezTo>
                    <a:cubicBezTo>
                      <a:pt x="4670" y="4337"/>
                      <a:pt x="4437" y="4170"/>
                      <a:pt x="4237" y="4004"/>
                    </a:cubicBezTo>
                    <a:lnTo>
                      <a:pt x="3903" y="3770"/>
                    </a:lnTo>
                    <a:lnTo>
                      <a:pt x="3636" y="3570"/>
                    </a:lnTo>
                    <a:cubicBezTo>
                      <a:pt x="3336" y="3303"/>
                      <a:pt x="3036" y="2969"/>
                      <a:pt x="2802" y="2602"/>
                    </a:cubicBezTo>
                    <a:cubicBezTo>
                      <a:pt x="2268" y="1869"/>
                      <a:pt x="1868" y="968"/>
                      <a:pt x="1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84" name="Google Shape;484;p32"/>
              <p:cNvSpPr/>
              <p:nvPr/>
            </p:nvSpPr>
            <p:spPr>
              <a:xfrm>
                <a:off x="10778225" y="3375050"/>
                <a:ext cx="639650" cy="833950"/>
              </a:xfrm>
              <a:custGeom>
                <a:avLst/>
                <a:gdLst/>
                <a:ahLst/>
                <a:cxnLst/>
                <a:rect l="l" t="t" r="r" b="b"/>
                <a:pathLst>
                  <a:path w="25586" h="33358" extrusionOk="0">
                    <a:moveTo>
                      <a:pt x="12776" y="0"/>
                    </a:moveTo>
                    <a:cubicBezTo>
                      <a:pt x="5705" y="0"/>
                      <a:pt x="1" y="5738"/>
                      <a:pt x="1" y="12809"/>
                    </a:cubicBezTo>
                    <a:lnTo>
                      <a:pt x="1" y="20548"/>
                    </a:lnTo>
                    <a:cubicBezTo>
                      <a:pt x="1" y="27620"/>
                      <a:pt x="5738" y="33357"/>
                      <a:pt x="12776" y="33357"/>
                    </a:cubicBezTo>
                    <a:cubicBezTo>
                      <a:pt x="19848" y="33357"/>
                      <a:pt x="25586" y="27620"/>
                      <a:pt x="25586" y="20548"/>
                    </a:cubicBezTo>
                    <a:lnTo>
                      <a:pt x="25586" y="12809"/>
                    </a:lnTo>
                    <a:cubicBezTo>
                      <a:pt x="25586" y="5738"/>
                      <a:pt x="19848" y="0"/>
                      <a:pt x="12776" y="0"/>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85" name="Google Shape;485;p32"/>
              <p:cNvSpPr/>
              <p:nvPr/>
            </p:nvSpPr>
            <p:spPr>
              <a:xfrm>
                <a:off x="11057600" y="4041350"/>
                <a:ext cx="128450" cy="82700"/>
              </a:xfrm>
              <a:custGeom>
                <a:avLst/>
                <a:gdLst/>
                <a:ahLst/>
                <a:cxnLst/>
                <a:rect l="l" t="t" r="r" b="b"/>
                <a:pathLst>
                  <a:path w="5138" h="3308" extrusionOk="0">
                    <a:moveTo>
                      <a:pt x="5104" y="1"/>
                    </a:moveTo>
                    <a:lnTo>
                      <a:pt x="5104" y="1"/>
                    </a:lnTo>
                    <a:cubicBezTo>
                      <a:pt x="3436" y="501"/>
                      <a:pt x="1735" y="901"/>
                      <a:pt x="0" y="1168"/>
                    </a:cubicBezTo>
                    <a:cubicBezTo>
                      <a:pt x="200" y="1735"/>
                      <a:pt x="501" y="2269"/>
                      <a:pt x="968" y="2669"/>
                    </a:cubicBezTo>
                    <a:cubicBezTo>
                      <a:pt x="1432" y="3060"/>
                      <a:pt x="2039" y="3308"/>
                      <a:pt x="2632" y="3308"/>
                    </a:cubicBezTo>
                    <a:cubicBezTo>
                      <a:pt x="2849" y="3308"/>
                      <a:pt x="3064" y="3274"/>
                      <a:pt x="3269" y="3203"/>
                    </a:cubicBezTo>
                    <a:cubicBezTo>
                      <a:pt x="4070" y="2969"/>
                      <a:pt x="4670" y="2269"/>
                      <a:pt x="4937" y="1468"/>
                    </a:cubicBezTo>
                    <a:cubicBezTo>
                      <a:pt x="5071" y="1001"/>
                      <a:pt x="5137" y="501"/>
                      <a:pt x="5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86" name="Google Shape;486;p32"/>
              <p:cNvSpPr/>
              <p:nvPr/>
            </p:nvSpPr>
            <p:spPr>
              <a:xfrm>
                <a:off x="11064275" y="3891250"/>
                <a:ext cx="48375" cy="116775"/>
              </a:xfrm>
              <a:custGeom>
                <a:avLst/>
                <a:gdLst/>
                <a:ahLst/>
                <a:cxnLst/>
                <a:rect l="l" t="t" r="r" b="b"/>
                <a:pathLst>
                  <a:path w="1935" h="4671" fill="none" extrusionOk="0">
                    <a:moveTo>
                      <a:pt x="1268" y="0"/>
                    </a:moveTo>
                    <a:cubicBezTo>
                      <a:pt x="1201" y="501"/>
                      <a:pt x="1134" y="1001"/>
                      <a:pt x="1068" y="1501"/>
                    </a:cubicBezTo>
                    <a:cubicBezTo>
                      <a:pt x="1034" y="1835"/>
                      <a:pt x="1001" y="2168"/>
                      <a:pt x="834" y="2469"/>
                    </a:cubicBezTo>
                    <a:cubicBezTo>
                      <a:pt x="701" y="2702"/>
                      <a:pt x="501" y="2936"/>
                      <a:pt x="334" y="3169"/>
                    </a:cubicBezTo>
                    <a:cubicBezTo>
                      <a:pt x="134" y="3403"/>
                      <a:pt x="0" y="3670"/>
                      <a:pt x="34" y="3970"/>
                    </a:cubicBezTo>
                    <a:cubicBezTo>
                      <a:pt x="100" y="4337"/>
                      <a:pt x="501" y="4637"/>
                      <a:pt x="901" y="4637"/>
                    </a:cubicBezTo>
                    <a:cubicBezTo>
                      <a:pt x="1301" y="4670"/>
                      <a:pt x="1668" y="4437"/>
                      <a:pt x="1935" y="4170"/>
                    </a:cubicBezTo>
                  </a:path>
                </a:pathLst>
              </a:custGeom>
              <a:solidFill>
                <a:schemeClr val="dk1"/>
              </a:solidFill>
              <a:ln w="16675" cap="rnd" cmpd="sng">
                <a:solidFill>
                  <a:srgbClr val="3642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87" name="Google Shape;487;p32"/>
              <p:cNvSpPr/>
              <p:nvPr/>
            </p:nvSpPr>
            <p:spPr>
              <a:xfrm>
                <a:off x="10909150" y="3857875"/>
                <a:ext cx="54225" cy="73425"/>
              </a:xfrm>
              <a:custGeom>
                <a:avLst/>
                <a:gdLst/>
                <a:ahLst/>
                <a:cxnLst/>
                <a:rect l="l" t="t" r="r" b="b"/>
                <a:pathLst>
                  <a:path w="2169" h="2937" extrusionOk="0">
                    <a:moveTo>
                      <a:pt x="1068" y="1"/>
                    </a:moveTo>
                    <a:cubicBezTo>
                      <a:pt x="468" y="1"/>
                      <a:pt x="1" y="635"/>
                      <a:pt x="1" y="1469"/>
                    </a:cubicBezTo>
                    <a:cubicBezTo>
                      <a:pt x="1" y="2269"/>
                      <a:pt x="468" y="2936"/>
                      <a:pt x="1068" y="2936"/>
                    </a:cubicBezTo>
                    <a:cubicBezTo>
                      <a:pt x="1669" y="2936"/>
                      <a:pt x="2169" y="2269"/>
                      <a:pt x="2169" y="1469"/>
                    </a:cubicBezTo>
                    <a:cubicBezTo>
                      <a:pt x="2169" y="635"/>
                      <a:pt x="1669" y="1"/>
                      <a:pt x="1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88" name="Google Shape;488;p32"/>
              <p:cNvSpPr/>
              <p:nvPr/>
            </p:nvSpPr>
            <p:spPr>
              <a:xfrm>
                <a:off x="10876625" y="3797000"/>
                <a:ext cx="100100" cy="32550"/>
              </a:xfrm>
              <a:custGeom>
                <a:avLst/>
                <a:gdLst/>
                <a:ahLst/>
                <a:cxnLst/>
                <a:rect l="l" t="t" r="r" b="b"/>
                <a:pathLst>
                  <a:path w="4004" h="1302" fill="none" extrusionOk="0">
                    <a:moveTo>
                      <a:pt x="1" y="1235"/>
                    </a:moveTo>
                    <a:cubicBezTo>
                      <a:pt x="735" y="401"/>
                      <a:pt x="1802" y="1"/>
                      <a:pt x="2803" y="201"/>
                    </a:cubicBezTo>
                    <a:cubicBezTo>
                      <a:pt x="2936" y="234"/>
                      <a:pt x="3070" y="301"/>
                      <a:pt x="3203" y="368"/>
                    </a:cubicBezTo>
                    <a:cubicBezTo>
                      <a:pt x="3537" y="535"/>
                      <a:pt x="3770" y="935"/>
                      <a:pt x="4004" y="1302"/>
                    </a:cubicBezTo>
                  </a:path>
                </a:pathLst>
              </a:custGeom>
              <a:noFill/>
              <a:ln w="50025" cap="rnd" cmpd="sng">
                <a:solidFill>
                  <a:srgbClr val="3642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89" name="Google Shape;489;p32"/>
              <p:cNvSpPr/>
              <p:nvPr/>
            </p:nvSpPr>
            <p:spPr>
              <a:xfrm>
                <a:off x="11219375" y="3797850"/>
                <a:ext cx="100100" cy="43375"/>
              </a:xfrm>
              <a:custGeom>
                <a:avLst/>
                <a:gdLst/>
                <a:ahLst/>
                <a:cxnLst/>
                <a:rect l="l" t="t" r="r" b="b"/>
                <a:pathLst>
                  <a:path w="4004" h="1735" fill="none" extrusionOk="0">
                    <a:moveTo>
                      <a:pt x="1" y="1735"/>
                    </a:moveTo>
                    <a:cubicBezTo>
                      <a:pt x="401" y="868"/>
                      <a:pt x="1101" y="300"/>
                      <a:pt x="1869" y="134"/>
                    </a:cubicBezTo>
                    <a:cubicBezTo>
                      <a:pt x="2636" y="0"/>
                      <a:pt x="3436" y="334"/>
                      <a:pt x="4003" y="1034"/>
                    </a:cubicBezTo>
                  </a:path>
                </a:pathLst>
              </a:custGeom>
              <a:noFill/>
              <a:ln w="50025" cap="rnd" cmpd="sng">
                <a:solidFill>
                  <a:srgbClr val="3642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90" name="Google Shape;490;p32"/>
              <p:cNvSpPr/>
              <p:nvPr/>
            </p:nvSpPr>
            <p:spPr>
              <a:xfrm>
                <a:off x="11232725" y="3857875"/>
                <a:ext cx="54225" cy="73425"/>
              </a:xfrm>
              <a:custGeom>
                <a:avLst/>
                <a:gdLst/>
                <a:ahLst/>
                <a:cxnLst/>
                <a:rect l="l" t="t" r="r" b="b"/>
                <a:pathLst>
                  <a:path w="2169" h="2937" extrusionOk="0">
                    <a:moveTo>
                      <a:pt x="1101" y="1"/>
                    </a:moveTo>
                    <a:cubicBezTo>
                      <a:pt x="501" y="1"/>
                      <a:pt x="0" y="635"/>
                      <a:pt x="0" y="1469"/>
                    </a:cubicBezTo>
                    <a:cubicBezTo>
                      <a:pt x="0" y="2269"/>
                      <a:pt x="501" y="2936"/>
                      <a:pt x="1101" y="2936"/>
                    </a:cubicBezTo>
                    <a:cubicBezTo>
                      <a:pt x="1702" y="2936"/>
                      <a:pt x="2169" y="2269"/>
                      <a:pt x="2169" y="1469"/>
                    </a:cubicBezTo>
                    <a:cubicBezTo>
                      <a:pt x="2169" y="635"/>
                      <a:pt x="1702" y="1"/>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grpSp>
          <p:nvGrpSpPr>
            <p:cNvPr id="491" name="Google Shape;491;p32"/>
            <p:cNvGrpSpPr/>
            <p:nvPr/>
          </p:nvGrpSpPr>
          <p:grpSpPr>
            <a:xfrm flipH="1">
              <a:off x="4749130" y="2677777"/>
              <a:ext cx="727944" cy="716540"/>
              <a:chOff x="10588100" y="3269500"/>
              <a:chExt cx="868150" cy="854550"/>
            </a:xfrm>
          </p:grpSpPr>
          <p:sp>
            <p:nvSpPr>
              <p:cNvPr id="492" name="Google Shape;492;p32"/>
              <p:cNvSpPr/>
              <p:nvPr/>
            </p:nvSpPr>
            <p:spPr>
              <a:xfrm>
                <a:off x="10633950" y="3865900"/>
                <a:ext cx="216850" cy="123050"/>
              </a:xfrm>
              <a:custGeom>
                <a:avLst/>
                <a:gdLst/>
                <a:ahLst/>
                <a:cxnLst/>
                <a:rect l="l" t="t" r="r" b="b"/>
                <a:pathLst>
                  <a:path w="8674" h="4922" extrusionOk="0">
                    <a:moveTo>
                      <a:pt x="6471" y="375"/>
                    </a:moveTo>
                    <a:lnTo>
                      <a:pt x="6471" y="375"/>
                    </a:lnTo>
                    <a:cubicBezTo>
                      <a:pt x="6479" y="377"/>
                      <a:pt x="6487" y="378"/>
                      <a:pt x="6495" y="379"/>
                    </a:cubicBezTo>
                    <a:lnTo>
                      <a:pt x="6495" y="379"/>
                    </a:lnTo>
                    <a:cubicBezTo>
                      <a:pt x="6496" y="379"/>
                      <a:pt x="6497" y="380"/>
                      <a:pt x="6498" y="380"/>
                    </a:cubicBezTo>
                    <a:lnTo>
                      <a:pt x="6498" y="380"/>
                    </a:lnTo>
                    <a:cubicBezTo>
                      <a:pt x="6485" y="380"/>
                      <a:pt x="6478" y="380"/>
                      <a:pt x="6471" y="375"/>
                    </a:cubicBezTo>
                    <a:close/>
                    <a:moveTo>
                      <a:pt x="4499" y="0"/>
                    </a:moveTo>
                    <a:cubicBezTo>
                      <a:pt x="4247" y="0"/>
                      <a:pt x="3992" y="17"/>
                      <a:pt x="3737" y="47"/>
                    </a:cubicBezTo>
                    <a:cubicBezTo>
                      <a:pt x="3170" y="47"/>
                      <a:pt x="2669" y="147"/>
                      <a:pt x="2169" y="314"/>
                    </a:cubicBezTo>
                    <a:cubicBezTo>
                      <a:pt x="1268" y="647"/>
                      <a:pt x="468" y="1148"/>
                      <a:pt x="234" y="1781"/>
                    </a:cubicBezTo>
                    <a:cubicBezTo>
                      <a:pt x="1" y="2415"/>
                      <a:pt x="68" y="3082"/>
                      <a:pt x="668" y="3649"/>
                    </a:cubicBezTo>
                    <a:cubicBezTo>
                      <a:pt x="1068" y="4050"/>
                      <a:pt x="1535" y="4350"/>
                      <a:pt x="2236" y="4583"/>
                    </a:cubicBezTo>
                    <a:cubicBezTo>
                      <a:pt x="2784" y="4766"/>
                      <a:pt x="3583" y="4921"/>
                      <a:pt x="4252" y="4921"/>
                    </a:cubicBezTo>
                    <a:cubicBezTo>
                      <a:pt x="4315" y="4921"/>
                      <a:pt x="4377" y="4920"/>
                      <a:pt x="4437" y="4917"/>
                    </a:cubicBezTo>
                    <a:cubicBezTo>
                      <a:pt x="5004" y="4917"/>
                      <a:pt x="5572" y="4850"/>
                      <a:pt x="6072" y="4717"/>
                    </a:cubicBezTo>
                    <a:cubicBezTo>
                      <a:pt x="6572" y="4617"/>
                      <a:pt x="7039" y="4450"/>
                      <a:pt x="7406" y="4183"/>
                    </a:cubicBezTo>
                    <a:cubicBezTo>
                      <a:pt x="7806" y="3983"/>
                      <a:pt x="8107" y="3716"/>
                      <a:pt x="8273" y="3416"/>
                    </a:cubicBezTo>
                    <a:cubicBezTo>
                      <a:pt x="8540" y="3116"/>
                      <a:pt x="8674" y="2816"/>
                      <a:pt x="8640" y="2482"/>
                    </a:cubicBezTo>
                    <a:cubicBezTo>
                      <a:pt x="8607" y="2248"/>
                      <a:pt x="8540" y="2048"/>
                      <a:pt x="8507" y="1815"/>
                    </a:cubicBezTo>
                    <a:cubicBezTo>
                      <a:pt x="8307" y="1415"/>
                      <a:pt x="7940" y="1048"/>
                      <a:pt x="7406" y="747"/>
                    </a:cubicBezTo>
                    <a:lnTo>
                      <a:pt x="6572" y="380"/>
                    </a:lnTo>
                    <a:cubicBezTo>
                      <a:pt x="6525" y="364"/>
                      <a:pt x="6477" y="348"/>
                      <a:pt x="6429" y="332"/>
                    </a:cubicBezTo>
                    <a:lnTo>
                      <a:pt x="6429" y="332"/>
                    </a:lnTo>
                    <a:cubicBezTo>
                      <a:pt x="6126" y="216"/>
                      <a:pt x="5788" y="125"/>
                      <a:pt x="5405" y="80"/>
                    </a:cubicBezTo>
                    <a:cubicBezTo>
                      <a:pt x="5111" y="25"/>
                      <a:pt x="4807" y="0"/>
                      <a:pt x="4499" y="0"/>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93" name="Google Shape;493;p32"/>
              <p:cNvSpPr/>
              <p:nvPr/>
            </p:nvSpPr>
            <p:spPr>
              <a:xfrm>
                <a:off x="10674825" y="3892900"/>
                <a:ext cx="101575" cy="71825"/>
              </a:xfrm>
              <a:custGeom>
                <a:avLst/>
                <a:gdLst/>
                <a:ahLst/>
                <a:cxnLst/>
                <a:rect l="l" t="t" r="r" b="b"/>
                <a:pathLst>
                  <a:path w="4063" h="2873" extrusionOk="0">
                    <a:moveTo>
                      <a:pt x="2613" y="1691"/>
                    </a:moveTo>
                    <a:cubicBezTo>
                      <a:pt x="2610" y="1691"/>
                      <a:pt x="2613" y="1702"/>
                      <a:pt x="2636" y="1736"/>
                    </a:cubicBezTo>
                    <a:cubicBezTo>
                      <a:pt x="2658" y="1736"/>
                      <a:pt x="2621" y="1691"/>
                      <a:pt x="2613" y="1691"/>
                    </a:cubicBezTo>
                    <a:close/>
                    <a:moveTo>
                      <a:pt x="2135" y="1"/>
                    </a:moveTo>
                    <a:cubicBezTo>
                      <a:pt x="1735" y="1"/>
                      <a:pt x="1268" y="68"/>
                      <a:pt x="868" y="201"/>
                    </a:cubicBezTo>
                    <a:cubicBezTo>
                      <a:pt x="501" y="335"/>
                      <a:pt x="100" y="601"/>
                      <a:pt x="34" y="1035"/>
                    </a:cubicBezTo>
                    <a:cubicBezTo>
                      <a:pt x="0" y="1235"/>
                      <a:pt x="100" y="1469"/>
                      <a:pt x="301" y="1535"/>
                    </a:cubicBezTo>
                    <a:cubicBezTo>
                      <a:pt x="326" y="1540"/>
                      <a:pt x="352" y="1542"/>
                      <a:pt x="378" y="1542"/>
                    </a:cubicBezTo>
                    <a:cubicBezTo>
                      <a:pt x="564" y="1542"/>
                      <a:pt x="772" y="1439"/>
                      <a:pt x="801" y="1235"/>
                    </a:cubicBezTo>
                    <a:cubicBezTo>
                      <a:pt x="801" y="1205"/>
                      <a:pt x="801" y="1174"/>
                      <a:pt x="827" y="1169"/>
                    </a:cubicBezTo>
                    <a:lnTo>
                      <a:pt x="827" y="1169"/>
                    </a:lnTo>
                    <a:cubicBezTo>
                      <a:pt x="822" y="1178"/>
                      <a:pt x="818" y="1192"/>
                      <a:pt x="820" y="1192"/>
                    </a:cubicBezTo>
                    <a:cubicBezTo>
                      <a:pt x="821" y="1192"/>
                      <a:pt x="826" y="1186"/>
                      <a:pt x="834" y="1168"/>
                    </a:cubicBezTo>
                    <a:cubicBezTo>
                      <a:pt x="832" y="1168"/>
                      <a:pt x="829" y="1169"/>
                      <a:pt x="827" y="1169"/>
                    </a:cubicBezTo>
                    <a:lnTo>
                      <a:pt x="827" y="1169"/>
                    </a:lnTo>
                    <a:cubicBezTo>
                      <a:pt x="827" y="1169"/>
                      <a:pt x="827" y="1168"/>
                      <a:pt x="827" y="1168"/>
                    </a:cubicBezTo>
                    <a:lnTo>
                      <a:pt x="827" y="1168"/>
                    </a:lnTo>
                    <a:cubicBezTo>
                      <a:pt x="829" y="1168"/>
                      <a:pt x="831" y="1168"/>
                      <a:pt x="834" y="1168"/>
                    </a:cubicBezTo>
                    <a:cubicBezTo>
                      <a:pt x="834" y="1163"/>
                      <a:pt x="834" y="1161"/>
                      <a:pt x="832" y="1161"/>
                    </a:cubicBezTo>
                    <a:cubicBezTo>
                      <a:pt x="831" y="1161"/>
                      <a:pt x="829" y="1164"/>
                      <a:pt x="827" y="1168"/>
                    </a:cubicBezTo>
                    <a:lnTo>
                      <a:pt x="827" y="1168"/>
                    </a:lnTo>
                    <a:cubicBezTo>
                      <a:pt x="813" y="1162"/>
                      <a:pt x="868" y="1135"/>
                      <a:pt x="868" y="1135"/>
                    </a:cubicBezTo>
                    <a:cubicBezTo>
                      <a:pt x="868" y="1102"/>
                      <a:pt x="901" y="1068"/>
                      <a:pt x="901" y="1068"/>
                    </a:cubicBezTo>
                    <a:cubicBezTo>
                      <a:pt x="1001" y="1002"/>
                      <a:pt x="1101" y="968"/>
                      <a:pt x="1235" y="935"/>
                    </a:cubicBezTo>
                    <a:cubicBezTo>
                      <a:pt x="1535" y="835"/>
                      <a:pt x="1835" y="802"/>
                      <a:pt x="2169" y="802"/>
                    </a:cubicBezTo>
                    <a:cubicBezTo>
                      <a:pt x="2226" y="802"/>
                      <a:pt x="2280" y="803"/>
                      <a:pt x="2332" y="806"/>
                    </a:cubicBezTo>
                    <a:lnTo>
                      <a:pt x="2332" y="806"/>
                    </a:lnTo>
                    <a:cubicBezTo>
                      <a:pt x="2032" y="980"/>
                      <a:pt x="1816" y="1250"/>
                      <a:pt x="1802" y="1635"/>
                    </a:cubicBezTo>
                    <a:cubicBezTo>
                      <a:pt x="1802" y="2536"/>
                      <a:pt x="2836" y="2803"/>
                      <a:pt x="3503" y="2870"/>
                    </a:cubicBezTo>
                    <a:cubicBezTo>
                      <a:pt x="3518" y="2872"/>
                      <a:pt x="3533" y="2873"/>
                      <a:pt x="3547" y="2873"/>
                    </a:cubicBezTo>
                    <a:cubicBezTo>
                      <a:pt x="3757" y="2873"/>
                      <a:pt x="3903" y="2657"/>
                      <a:pt x="3903" y="2469"/>
                    </a:cubicBezTo>
                    <a:cubicBezTo>
                      <a:pt x="3903" y="2236"/>
                      <a:pt x="3736" y="2069"/>
                      <a:pt x="3503" y="2069"/>
                    </a:cubicBezTo>
                    <a:cubicBezTo>
                      <a:pt x="3336" y="2036"/>
                      <a:pt x="3169" y="2002"/>
                      <a:pt x="3003" y="1969"/>
                    </a:cubicBezTo>
                    <a:cubicBezTo>
                      <a:pt x="2969" y="1969"/>
                      <a:pt x="2936" y="1936"/>
                      <a:pt x="2902" y="1936"/>
                    </a:cubicBezTo>
                    <a:cubicBezTo>
                      <a:pt x="2891" y="1925"/>
                      <a:pt x="2884" y="1921"/>
                      <a:pt x="2880" y="1921"/>
                    </a:cubicBezTo>
                    <a:cubicBezTo>
                      <a:pt x="2877" y="1921"/>
                      <a:pt x="2877" y="1924"/>
                      <a:pt x="2879" y="1927"/>
                    </a:cubicBezTo>
                    <a:lnTo>
                      <a:pt x="2879" y="1927"/>
                    </a:lnTo>
                    <a:cubicBezTo>
                      <a:pt x="2874" y="1922"/>
                      <a:pt x="2869" y="1915"/>
                      <a:pt x="2869" y="1902"/>
                    </a:cubicBezTo>
                    <a:cubicBezTo>
                      <a:pt x="2802" y="1902"/>
                      <a:pt x="2769" y="1869"/>
                      <a:pt x="2702" y="1836"/>
                    </a:cubicBezTo>
                    <a:lnTo>
                      <a:pt x="2702" y="1836"/>
                    </a:lnTo>
                    <a:cubicBezTo>
                      <a:pt x="2716" y="1843"/>
                      <a:pt x="2723" y="1845"/>
                      <a:pt x="2725" y="1845"/>
                    </a:cubicBezTo>
                    <a:cubicBezTo>
                      <a:pt x="2730" y="1845"/>
                      <a:pt x="2712" y="1833"/>
                      <a:pt x="2702" y="1828"/>
                    </a:cubicBezTo>
                    <a:lnTo>
                      <a:pt x="2702" y="1828"/>
                    </a:lnTo>
                    <a:cubicBezTo>
                      <a:pt x="2702" y="1830"/>
                      <a:pt x="2702" y="1833"/>
                      <a:pt x="2702" y="1836"/>
                    </a:cubicBezTo>
                    <a:cubicBezTo>
                      <a:pt x="2695" y="1829"/>
                      <a:pt x="2694" y="1826"/>
                      <a:pt x="2696" y="1826"/>
                    </a:cubicBezTo>
                    <a:cubicBezTo>
                      <a:pt x="2697" y="1826"/>
                      <a:pt x="2699" y="1827"/>
                      <a:pt x="2702" y="1828"/>
                    </a:cubicBezTo>
                    <a:lnTo>
                      <a:pt x="2702" y="1828"/>
                    </a:lnTo>
                    <a:cubicBezTo>
                      <a:pt x="2699" y="1809"/>
                      <a:pt x="2686" y="1790"/>
                      <a:pt x="2668" y="1779"/>
                    </a:cubicBezTo>
                    <a:lnTo>
                      <a:pt x="2668" y="1779"/>
                    </a:lnTo>
                    <a:cubicBezTo>
                      <a:pt x="2669" y="1776"/>
                      <a:pt x="2669" y="1773"/>
                      <a:pt x="2669" y="1769"/>
                    </a:cubicBezTo>
                    <a:cubicBezTo>
                      <a:pt x="2636" y="1769"/>
                      <a:pt x="2636" y="1736"/>
                      <a:pt x="2636" y="1736"/>
                    </a:cubicBezTo>
                    <a:cubicBezTo>
                      <a:pt x="2636" y="1736"/>
                      <a:pt x="2602" y="1702"/>
                      <a:pt x="2602" y="1702"/>
                    </a:cubicBezTo>
                    <a:cubicBezTo>
                      <a:pt x="2602" y="1695"/>
                      <a:pt x="2602" y="1684"/>
                      <a:pt x="2602" y="1669"/>
                    </a:cubicBezTo>
                    <a:cubicBezTo>
                      <a:pt x="2602" y="1669"/>
                      <a:pt x="2609" y="1647"/>
                      <a:pt x="2617" y="1624"/>
                    </a:cubicBezTo>
                    <a:lnTo>
                      <a:pt x="2617" y="1624"/>
                    </a:lnTo>
                    <a:cubicBezTo>
                      <a:pt x="2611" y="1628"/>
                      <a:pt x="2606" y="1631"/>
                      <a:pt x="2602" y="1631"/>
                    </a:cubicBezTo>
                    <a:cubicBezTo>
                      <a:pt x="2594" y="1631"/>
                      <a:pt x="2592" y="1623"/>
                      <a:pt x="2602" y="1602"/>
                    </a:cubicBezTo>
                    <a:cubicBezTo>
                      <a:pt x="2608" y="1602"/>
                      <a:pt x="2613" y="1602"/>
                      <a:pt x="2617" y="1602"/>
                    </a:cubicBezTo>
                    <a:lnTo>
                      <a:pt x="2617" y="1602"/>
                    </a:lnTo>
                    <a:cubicBezTo>
                      <a:pt x="2613" y="1610"/>
                      <a:pt x="2613" y="1615"/>
                      <a:pt x="2617" y="1615"/>
                    </a:cubicBezTo>
                    <a:cubicBezTo>
                      <a:pt x="2618" y="1615"/>
                      <a:pt x="2619" y="1615"/>
                      <a:pt x="2621" y="1614"/>
                    </a:cubicBezTo>
                    <a:lnTo>
                      <a:pt x="2621" y="1614"/>
                    </a:lnTo>
                    <a:cubicBezTo>
                      <a:pt x="2619" y="1617"/>
                      <a:pt x="2618" y="1621"/>
                      <a:pt x="2617" y="1624"/>
                    </a:cubicBezTo>
                    <a:lnTo>
                      <a:pt x="2617" y="1624"/>
                    </a:lnTo>
                    <a:cubicBezTo>
                      <a:pt x="2626" y="1618"/>
                      <a:pt x="2635" y="1609"/>
                      <a:pt x="2639" y="1598"/>
                    </a:cubicBezTo>
                    <a:lnTo>
                      <a:pt x="2639" y="1598"/>
                    </a:lnTo>
                    <a:lnTo>
                      <a:pt x="2636" y="1602"/>
                    </a:lnTo>
                    <a:cubicBezTo>
                      <a:pt x="2629" y="1608"/>
                      <a:pt x="2624" y="1612"/>
                      <a:pt x="2621" y="1614"/>
                    </a:cubicBezTo>
                    <a:lnTo>
                      <a:pt x="2621" y="1614"/>
                    </a:lnTo>
                    <a:cubicBezTo>
                      <a:pt x="2622" y="1610"/>
                      <a:pt x="2623" y="1605"/>
                      <a:pt x="2625" y="1601"/>
                    </a:cubicBezTo>
                    <a:lnTo>
                      <a:pt x="2625" y="1601"/>
                    </a:lnTo>
                    <a:cubicBezTo>
                      <a:pt x="2635" y="1599"/>
                      <a:pt x="2636" y="1592"/>
                      <a:pt x="2636" y="1572"/>
                    </a:cubicBezTo>
                    <a:lnTo>
                      <a:pt x="2636" y="1572"/>
                    </a:lnTo>
                    <a:cubicBezTo>
                      <a:pt x="2635" y="1573"/>
                      <a:pt x="2634" y="1574"/>
                      <a:pt x="2633" y="1575"/>
                    </a:cubicBezTo>
                    <a:lnTo>
                      <a:pt x="2633" y="1575"/>
                    </a:lnTo>
                    <a:cubicBezTo>
                      <a:pt x="2635" y="1571"/>
                      <a:pt x="2636" y="1569"/>
                      <a:pt x="2636" y="1569"/>
                    </a:cubicBezTo>
                    <a:lnTo>
                      <a:pt x="2636" y="1569"/>
                    </a:lnTo>
                    <a:cubicBezTo>
                      <a:pt x="2636" y="1570"/>
                      <a:pt x="2636" y="1571"/>
                      <a:pt x="2636" y="1572"/>
                    </a:cubicBezTo>
                    <a:lnTo>
                      <a:pt x="2636" y="1572"/>
                    </a:lnTo>
                    <a:cubicBezTo>
                      <a:pt x="2636" y="1572"/>
                      <a:pt x="2637" y="1571"/>
                      <a:pt x="2637" y="1570"/>
                    </a:cubicBezTo>
                    <a:lnTo>
                      <a:pt x="2637" y="1570"/>
                    </a:lnTo>
                    <a:cubicBezTo>
                      <a:pt x="2637" y="1570"/>
                      <a:pt x="2636" y="1569"/>
                      <a:pt x="2636" y="1569"/>
                    </a:cubicBezTo>
                    <a:lnTo>
                      <a:pt x="2636" y="1569"/>
                    </a:lnTo>
                    <a:cubicBezTo>
                      <a:pt x="2636" y="1569"/>
                      <a:pt x="2636" y="1569"/>
                      <a:pt x="2636" y="1569"/>
                    </a:cubicBezTo>
                    <a:cubicBezTo>
                      <a:pt x="2636" y="1569"/>
                      <a:pt x="2667" y="1537"/>
                      <a:pt x="2669" y="1535"/>
                    </a:cubicBezTo>
                    <a:lnTo>
                      <a:pt x="2669" y="1535"/>
                    </a:lnTo>
                    <a:cubicBezTo>
                      <a:pt x="2656" y="1548"/>
                      <a:pt x="2645" y="1560"/>
                      <a:pt x="2637" y="1570"/>
                    </a:cubicBezTo>
                    <a:lnTo>
                      <a:pt x="2637" y="1570"/>
                    </a:lnTo>
                    <a:cubicBezTo>
                      <a:pt x="2644" y="1579"/>
                      <a:pt x="2644" y="1589"/>
                      <a:pt x="2639" y="1598"/>
                    </a:cubicBezTo>
                    <a:lnTo>
                      <a:pt x="2639" y="1598"/>
                    </a:lnTo>
                    <a:lnTo>
                      <a:pt x="2669" y="1569"/>
                    </a:lnTo>
                    <a:lnTo>
                      <a:pt x="2669" y="1569"/>
                    </a:lnTo>
                    <a:cubicBezTo>
                      <a:pt x="2656" y="1575"/>
                      <a:pt x="2649" y="1578"/>
                      <a:pt x="2647" y="1578"/>
                    </a:cubicBezTo>
                    <a:cubicBezTo>
                      <a:pt x="2638" y="1578"/>
                      <a:pt x="2702" y="1535"/>
                      <a:pt x="2702" y="1535"/>
                    </a:cubicBezTo>
                    <a:cubicBezTo>
                      <a:pt x="2802" y="1469"/>
                      <a:pt x="2836" y="1469"/>
                      <a:pt x="2902" y="1435"/>
                    </a:cubicBezTo>
                    <a:cubicBezTo>
                      <a:pt x="3049" y="1386"/>
                      <a:pt x="3196" y="1355"/>
                      <a:pt x="3329" y="1355"/>
                    </a:cubicBezTo>
                    <a:cubicBezTo>
                      <a:pt x="3378" y="1355"/>
                      <a:pt x="3425" y="1360"/>
                      <a:pt x="3470" y="1369"/>
                    </a:cubicBezTo>
                    <a:cubicBezTo>
                      <a:pt x="3491" y="1371"/>
                      <a:pt x="3513" y="1372"/>
                      <a:pt x="3535" y="1372"/>
                    </a:cubicBezTo>
                    <a:cubicBezTo>
                      <a:pt x="3811" y="1372"/>
                      <a:pt x="4063" y="1178"/>
                      <a:pt x="3970" y="868"/>
                    </a:cubicBezTo>
                    <a:cubicBezTo>
                      <a:pt x="3770" y="168"/>
                      <a:pt x="2769" y="34"/>
                      <a:pt x="2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94" name="Google Shape;494;p32"/>
              <p:cNvSpPr/>
              <p:nvPr/>
            </p:nvSpPr>
            <p:spPr>
              <a:xfrm>
                <a:off x="10588100" y="3269500"/>
                <a:ext cx="747225" cy="466850"/>
              </a:xfrm>
              <a:custGeom>
                <a:avLst/>
                <a:gdLst/>
                <a:ahLst/>
                <a:cxnLst/>
                <a:rect l="l" t="t" r="r" b="b"/>
                <a:pathLst>
                  <a:path w="29889" h="18674" extrusionOk="0">
                    <a:moveTo>
                      <a:pt x="18135" y="0"/>
                    </a:moveTo>
                    <a:cubicBezTo>
                      <a:pt x="16612" y="0"/>
                      <a:pt x="15088" y="314"/>
                      <a:pt x="13743" y="986"/>
                    </a:cubicBezTo>
                    <a:cubicBezTo>
                      <a:pt x="14477" y="1087"/>
                      <a:pt x="15244" y="1320"/>
                      <a:pt x="15912" y="1654"/>
                    </a:cubicBezTo>
                    <a:cubicBezTo>
                      <a:pt x="16312" y="1854"/>
                      <a:pt x="16679" y="2087"/>
                      <a:pt x="17012" y="2354"/>
                    </a:cubicBezTo>
                    <a:cubicBezTo>
                      <a:pt x="16112" y="2588"/>
                      <a:pt x="15478" y="3422"/>
                      <a:pt x="14811" y="4122"/>
                    </a:cubicBezTo>
                    <a:cubicBezTo>
                      <a:pt x="13243" y="5790"/>
                      <a:pt x="11175" y="7024"/>
                      <a:pt x="8907" y="7391"/>
                    </a:cubicBezTo>
                    <a:cubicBezTo>
                      <a:pt x="8456" y="7462"/>
                      <a:pt x="8000" y="7498"/>
                      <a:pt x="7545" y="7498"/>
                    </a:cubicBezTo>
                    <a:cubicBezTo>
                      <a:pt x="6076" y="7498"/>
                      <a:pt x="4609" y="7129"/>
                      <a:pt x="3336" y="6390"/>
                    </a:cubicBezTo>
                    <a:lnTo>
                      <a:pt x="3336" y="6390"/>
                    </a:lnTo>
                    <a:cubicBezTo>
                      <a:pt x="3369" y="7291"/>
                      <a:pt x="3503" y="8192"/>
                      <a:pt x="3803" y="9026"/>
                    </a:cubicBezTo>
                    <a:cubicBezTo>
                      <a:pt x="3636" y="8992"/>
                      <a:pt x="3469" y="8992"/>
                      <a:pt x="3303" y="8959"/>
                    </a:cubicBezTo>
                    <a:cubicBezTo>
                      <a:pt x="2135" y="8759"/>
                      <a:pt x="1034" y="8425"/>
                      <a:pt x="0" y="7925"/>
                    </a:cubicBezTo>
                    <a:lnTo>
                      <a:pt x="0" y="7925"/>
                    </a:lnTo>
                    <a:cubicBezTo>
                      <a:pt x="100" y="8592"/>
                      <a:pt x="300" y="9292"/>
                      <a:pt x="501" y="9960"/>
                    </a:cubicBezTo>
                    <a:cubicBezTo>
                      <a:pt x="1201" y="12128"/>
                      <a:pt x="1968" y="14363"/>
                      <a:pt x="3569" y="15964"/>
                    </a:cubicBezTo>
                    <a:cubicBezTo>
                      <a:pt x="5538" y="17932"/>
                      <a:pt x="8440" y="18632"/>
                      <a:pt x="11208" y="18666"/>
                    </a:cubicBezTo>
                    <a:cubicBezTo>
                      <a:pt x="11373" y="18671"/>
                      <a:pt x="11539" y="18674"/>
                      <a:pt x="11703" y="18674"/>
                    </a:cubicBezTo>
                    <a:cubicBezTo>
                      <a:pt x="12604" y="18674"/>
                      <a:pt x="13498" y="18591"/>
                      <a:pt x="14344" y="18366"/>
                    </a:cubicBezTo>
                    <a:cubicBezTo>
                      <a:pt x="16012" y="17932"/>
                      <a:pt x="17479" y="17031"/>
                      <a:pt x="18880" y="16031"/>
                    </a:cubicBezTo>
                    <a:cubicBezTo>
                      <a:pt x="19914" y="15297"/>
                      <a:pt x="20882" y="14496"/>
                      <a:pt x="21816" y="13662"/>
                    </a:cubicBezTo>
                    <a:cubicBezTo>
                      <a:pt x="23584" y="12061"/>
                      <a:pt x="25452" y="10193"/>
                      <a:pt x="27853" y="10093"/>
                    </a:cubicBezTo>
                    <a:lnTo>
                      <a:pt x="28854" y="8825"/>
                    </a:lnTo>
                    <a:cubicBezTo>
                      <a:pt x="29721" y="7324"/>
                      <a:pt x="29888" y="5456"/>
                      <a:pt x="29388" y="3822"/>
                    </a:cubicBezTo>
                    <a:cubicBezTo>
                      <a:pt x="29054" y="2754"/>
                      <a:pt x="28421" y="1820"/>
                      <a:pt x="27587" y="1087"/>
                    </a:cubicBezTo>
                    <a:cubicBezTo>
                      <a:pt x="27253" y="1754"/>
                      <a:pt x="27086" y="2488"/>
                      <a:pt x="27053" y="3221"/>
                    </a:cubicBezTo>
                    <a:cubicBezTo>
                      <a:pt x="26386" y="2521"/>
                      <a:pt x="25452" y="1987"/>
                      <a:pt x="24518" y="1554"/>
                    </a:cubicBezTo>
                    <a:cubicBezTo>
                      <a:pt x="22716" y="720"/>
                      <a:pt x="20782" y="153"/>
                      <a:pt x="18780" y="19"/>
                    </a:cubicBezTo>
                    <a:cubicBezTo>
                      <a:pt x="18566" y="7"/>
                      <a:pt x="18351" y="0"/>
                      <a:pt x="18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95" name="Google Shape;495;p32"/>
              <p:cNvSpPr/>
              <p:nvPr/>
            </p:nvSpPr>
            <p:spPr>
              <a:xfrm>
                <a:off x="11236050" y="3457050"/>
                <a:ext cx="220200" cy="462575"/>
              </a:xfrm>
              <a:custGeom>
                <a:avLst/>
                <a:gdLst/>
                <a:ahLst/>
                <a:cxnLst/>
                <a:rect l="l" t="t" r="r" b="b"/>
                <a:pathLst>
                  <a:path w="8808" h="18503" extrusionOk="0">
                    <a:moveTo>
                      <a:pt x="3204" y="1"/>
                    </a:moveTo>
                    <a:cubicBezTo>
                      <a:pt x="2956" y="1"/>
                      <a:pt x="2708" y="48"/>
                      <a:pt x="2469" y="156"/>
                    </a:cubicBezTo>
                    <a:lnTo>
                      <a:pt x="868" y="1123"/>
                    </a:lnTo>
                    <a:cubicBezTo>
                      <a:pt x="1" y="3492"/>
                      <a:pt x="901" y="6294"/>
                      <a:pt x="2436" y="8162"/>
                    </a:cubicBezTo>
                    <a:cubicBezTo>
                      <a:pt x="3603" y="9563"/>
                      <a:pt x="5071" y="10563"/>
                      <a:pt x="6639" y="11431"/>
                    </a:cubicBezTo>
                    <a:cubicBezTo>
                      <a:pt x="6772" y="13799"/>
                      <a:pt x="6939" y="16134"/>
                      <a:pt x="7106" y="18502"/>
                    </a:cubicBezTo>
                    <a:cubicBezTo>
                      <a:pt x="7439" y="17402"/>
                      <a:pt x="7773" y="16301"/>
                      <a:pt x="8006" y="15167"/>
                    </a:cubicBezTo>
                    <a:cubicBezTo>
                      <a:pt x="8607" y="12431"/>
                      <a:pt x="8807" y="9463"/>
                      <a:pt x="8273" y="6694"/>
                    </a:cubicBezTo>
                    <a:cubicBezTo>
                      <a:pt x="7740" y="3925"/>
                      <a:pt x="6372" y="1423"/>
                      <a:pt x="4504" y="389"/>
                    </a:cubicBezTo>
                    <a:cubicBezTo>
                      <a:pt x="4097" y="154"/>
                      <a:pt x="3649" y="1"/>
                      <a:pt x="3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96" name="Google Shape;496;p32"/>
              <p:cNvSpPr/>
              <p:nvPr/>
            </p:nvSpPr>
            <p:spPr>
              <a:xfrm>
                <a:off x="10744050" y="3457050"/>
                <a:ext cx="220175" cy="462575"/>
              </a:xfrm>
              <a:custGeom>
                <a:avLst/>
                <a:gdLst/>
                <a:ahLst/>
                <a:cxnLst/>
                <a:rect l="l" t="t" r="r" b="b"/>
                <a:pathLst>
                  <a:path w="8807" h="18503" extrusionOk="0">
                    <a:moveTo>
                      <a:pt x="5603" y="1"/>
                    </a:moveTo>
                    <a:cubicBezTo>
                      <a:pt x="5158" y="1"/>
                      <a:pt x="4710" y="154"/>
                      <a:pt x="4303" y="389"/>
                    </a:cubicBezTo>
                    <a:cubicBezTo>
                      <a:pt x="2435" y="1423"/>
                      <a:pt x="1067" y="3925"/>
                      <a:pt x="534" y="6694"/>
                    </a:cubicBezTo>
                    <a:cubicBezTo>
                      <a:pt x="0" y="9463"/>
                      <a:pt x="200" y="12431"/>
                      <a:pt x="801" y="15167"/>
                    </a:cubicBezTo>
                    <a:cubicBezTo>
                      <a:pt x="1034" y="16301"/>
                      <a:pt x="1368" y="17402"/>
                      <a:pt x="1701" y="18502"/>
                    </a:cubicBezTo>
                    <a:cubicBezTo>
                      <a:pt x="1868" y="16134"/>
                      <a:pt x="2035" y="13799"/>
                      <a:pt x="2168" y="11431"/>
                    </a:cubicBezTo>
                    <a:cubicBezTo>
                      <a:pt x="3703" y="10563"/>
                      <a:pt x="5204" y="9563"/>
                      <a:pt x="6371" y="8162"/>
                    </a:cubicBezTo>
                    <a:cubicBezTo>
                      <a:pt x="7906" y="6260"/>
                      <a:pt x="8806" y="3492"/>
                      <a:pt x="7939" y="1090"/>
                    </a:cubicBezTo>
                    <a:lnTo>
                      <a:pt x="6338" y="156"/>
                    </a:lnTo>
                    <a:cubicBezTo>
                      <a:pt x="6099" y="48"/>
                      <a:pt x="5852" y="1"/>
                      <a:pt x="5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97" name="Google Shape;497;p32"/>
              <p:cNvSpPr/>
              <p:nvPr/>
            </p:nvSpPr>
            <p:spPr>
              <a:xfrm>
                <a:off x="11221050" y="3485900"/>
                <a:ext cx="162500" cy="237025"/>
              </a:xfrm>
              <a:custGeom>
                <a:avLst/>
                <a:gdLst/>
                <a:ahLst/>
                <a:cxnLst/>
                <a:rect l="l" t="t" r="r" b="b"/>
                <a:pathLst>
                  <a:path w="6500" h="9481" extrusionOk="0">
                    <a:moveTo>
                      <a:pt x="1854" y="1"/>
                    </a:moveTo>
                    <a:cubicBezTo>
                      <a:pt x="1768" y="1"/>
                      <a:pt x="1682" y="41"/>
                      <a:pt x="1635" y="136"/>
                    </a:cubicBezTo>
                    <a:lnTo>
                      <a:pt x="1635" y="103"/>
                    </a:lnTo>
                    <a:lnTo>
                      <a:pt x="1635" y="103"/>
                    </a:lnTo>
                    <a:cubicBezTo>
                      <a:pt x="0" y="3672"/>
                      <a:pt x="2736" y="8275"/>
                      <a:pt x="6305" y="9476"/>
                    </a:cubicBezTo>
                    <a:cubicBezTo>
                      <a:pt x="6314" y="9479"/>
                      <a:pt x="6323" y="9480"/>
                      <a:pt x="6331" y="9480"/>
                    </a:cubicBezTo>
                    <a:cubicBezTo>
                      <a:pt x="6421" y="9480"/>
                      <a:pt x="6499" y="9334"/>
                      <a:pt x="6438" y="9243"/>
                    </a:cubicBezTo>
                    <a:cubicBezTo>
                      <a:pt x="4103" y="7108"/>
                      <a:pt x="834" y="3839"/>
                      <a:pt x="2102" y="303"/>
                    </a:cubicBezTo>
                    <a:cubicBezTo>
                      <a:pt x="2166" y="131"/>
                      <a:pt x="2010" y="1"/>
                      <a:pt x="18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98" name="Google Shape;498;p32"/>
              <p:cNvSpPr/>
              <p:nvPr/>
            </p:nvSpPr>
            <p:spPr>
              <a:xfrm>
                <a:off x="11057600" y="4041350"/>
                <a:ext cx="128450" cy="82700"/>
              </a:xfrm>
              <a:custGeom>
                <a:avLst/>
                <a:gdLst/>
                <a:ahLst/>
                <a:cxnLst/>
                <a:rect l="l" t="t" r="r" b="b"/>
                <a:pathLst>
                  <a:path w="5138" h="3308" extrusionOk="0">
                    <a:moveTo>
                      <a:pt x="5104" y="1"/>
                    </a:moveTo>
                    <a:lnTo>
                      <a:pt x="5104" y="1"/>
                    </a:lnTo>
                    <a:cubicBezTo>
                      <a:pt x="3436" y="501"/>
                      <a:pt x="1735" y="901"/>
                      <a:pt x="0" y="1168"/>
                    </a:cubicBezTo>
                    <a:cubicBezTo>
                      <a:pt x="200" y="1735"/>
                      <a:pt x="501" y="2269"/>
                      <a:pt x="968" y="2669"/>
                    </a:cubicBezTo>
                    <a:cubicBezTo>
                      <a:pt x="1432" y="3060"/>
                      <a:pt x="2039" y="3308"/>
                      <a:pt x="2632" y="3308"/>
                    </a:cubicBezTo>
                    <a:cubicBezTo>
                      <a:pt x="2849" y="3308"/>
                      <a:pt x="3064" y="3274"/>
                      <a:pt x="3269" y="3203"/>
                    </a:cubicBezTo>
                    <a:cubicBezTo>
                      <a:pt x="4070" y="2969"/>
                      <a:pt x="4670" y="2269"/>
                      <a:pt x="4937" y="1468"/>
                    </a:cubicBezTo>
                    <a:cubicBezTo>
                      <a:pt x="5071" y="1001"/>
                      <a:pt x="5137" y="501"/>
                      <a:pt x="5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99" name="Google Shape;499;p32"/>
              <p:cNvSpPr/>
              <p:nvPr/>
            </p:nvSpPr>
            <p:spPr>
              <a:xfrm>
                <a:off x="11064275" y="3891250"/>
                <a:ext cx="48375" cy="116775"/>
              </a:xfrm>
              <a:custGeom>
                <a:avLst/>
                <a:gdLst/>
                <a:ahLst/>
                <a:cxnLst/>
                <a:rect l="l" t="t" r="r" b="b"/>
                <a:pathLst>
                  <a:path w="1935" h="4671" fill="none" extrusionOk="0">
                    <a:moveTo>
                      <a:pt x="1268" y="0"/>
                    </a:moveTo>
                    <a:cubicBezTo>
                      <a:pt x="1201" y="501"/>
                      <a:pt x="1134" y="1001"/>
                      <a:pt x="1068" y="1501"/>
                    </a:cubicBezTo>
                    <a:cubicBezTo>
                      <a:pt x="1034" y="1835"/>
                      <a:pt x="1001" y="2168"/>
                      <a:pt x="834" y="2469"/>
                    </a:cubicBezTo>
                    <a:cubicBezTo>
                      <a:pt x="701" y="2702"/>
                      <a:pt x="501" y="2936"/>
                      <a:pt x="334" y="3169"/>
                    </a:cubicBezTo>
                    <a:cubicBezTo>
                      <a:pt x="134" y="3403"/>
                      <a:pt x="0" y="3670"/>
                      <a:pt x="34" y="3970"/>
                    </a:cubicBezTo>
                    <a:cubicBezTo>
                      <a:pt x="100" y="4337"/>
                      <a:pt x="501" y="4637"/>
                      <a:pt x="901" y="4637"/>
                    </a:cubicBezTo>
                    <a:cubicBezTo>
                      <a:pt x="1301" y="4670"/>
                      <a:pt x="1668" y="4437"/>
                      <a:pt x="1935" y="4170"/>
                    </a:cubicBezTo>
                  </a:path>
                </a:pathLst>
              </a:custGeom>
              <a:solidFill>
                <a:schemeClr val="dk1"/>
              </a:solidFill>
              <a:ln w="16675" cap="rnd" cmpd="sng">
                <a:solidFill>
                  <a:srgbClr val="3642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00" name="Google Shape;500;p32"/>
              <p:cNvSpPr/>
              <p:nvPr/>
            </p:nvSpPr>
            <p:spPr>
              <a:xfrm>
                <a:off x="10909150" y="3857875"/>
                <a:ext cx="54225" cy="73425"/>
              </a:xfrm>
              <a:custGeom>
                <a:avLst/>
                <a:gdLst/>
                <a:ahLst/>
                <a:cxnLst/>
                <a:rect l="l" t="t" r="r" b="b"/>
                <a:pathLst>
                  <a:path w="2169" h="2937" extrusionOk="0">
                    <a:moveTo>
                      <a:pt x="1068" y="1"/>
                    </a:moveTo>
                    <a:cubicBezTo>
                      <a:pt x="468" y="1"/>
                      <a:pt x="1" y="635"/>
                      <a:pt x="1" y="1469"/>
                    </a:cubicBezTo>
                    <a:cubicBezTo>
                      <a:pt x="1" y="2269"/>
                      <a:pt x="468" y="2936"/>
                      <a:pt x="1068" y="2936"/>
                    </a:cubicBezTo>
                    <a:cubicBezTo>
                      <a:pt x="1669" y="2936"/>
                      <a:pt x="2169" y="2269"/>
                      <a:pt x="2169" y="1469"/>
                    </a:cubicBezTo>
                    <a:cubicBezTo>
                      <a:pt x="2169" y="635"/>
                      <a:pt x="1669" y="1"/>
                      <a:pt x="1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01" name="Google Shape;501;p32"/>
              <p:cNvSpPr/>
              <p:nvPr/>
            </p:nvSpPr>
            <p:spPr>
              <a:xfrm>
                <a:off x="10876625" y="3797000"/>
                <a:ext cx="100100" cy="32550"/>
              </a:xfrm>
              <a:custGeom>
                <a:avLst/>
                <a:gdLst/>
                <a:ahLst/>
                <a:cxnLst/>
                <a:rect l="l" t="t" r="r" b="b"/>
                <a:pathLst>
                  <a:path w="4004" h="1302" fill="none" extrusionOk="0">
                    <a:moveTo>
                      <a:pt x="1" y="1235"/>
                    </a:moveTo>
                    <a:cubicBezTo>
                      <a:pt x="735" y="401"/>
                      <a:pt x="1802" y="1"/>
                      <a:pt x="2803" y="201"/>
                    </a:cubicBezTo>
                    <a:cubicBezTo>
                      <a:pt x="2936" y="234"/>
                      <a:pt x="3070" y="301"/>
                      <a:pt x="3203" y="368"/>
                    </a:cubicBezTo>
                    <a:cubicBezTo>
                      <a:pt x="3537" y="535"/>
                      <a:pt x="3770" y="935"/>
                      <a:pt x="4004" y="1302"/>
                    </a:cubicBezTo>
                  </a:path>
                </a:pathLst>
              </a:custGeom>
              <a:noFill/>
              <a:ln w="50025" cap="rnd" cmpd="sng">
                <a:solidFill>
                  <a:srgbClr val="3642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02" name="Google Shape;502;p32"/>
              <p:cNvSpPr/>
              <p:nvPr/>
            </p:nvSpPr>
            <p:spPr>
              <a:xfrm>
                <a:off x="11219375" y="3797850"/>
                <a:ext cx="100100" cy="43375"/>
              </a:xfrm>
              <a:custGeom>
                <a:avLst/>
                <a:gdLst/>
                <a:ahLst/>
                <a:cxnLst/>
                <a:rect l="l" t="t" r="r" b="b"/>
                <a:pathLst>
                  <a:path w="4004" h="1735" fill="none" extrusionOk="0">
                    <a:moveTo>
                      <a:pt x="1" y="1735"/>
                    </a:moveTo>
                    <a:cubicBezTo>
                      <a:pt x="401" y="868"/>
                      <a:pt x="1101" y="300"/>
                      <a:pt x="1869" y="134"/>
                    </a:cubicBezTo>
                    <a:cubicBezTo>
                      <a:pt x="2636" y="0"/>
                      <a:pt x="3436" y="334"/>
                      <a:pt x="4003" y="1034"/>
                    </a:cubicBezTo>
                  </a:path>
                </a:pathLst>
              </a:custGeom>
              <a:noFill/>
              <a:ln w="50025" cap="rnd" cmpd="sng">
                <a:solidFill>
                  <a:srgbClr val="3642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03" name="Google Shape;503;p32"/>
              <p:cNvSpPr/>
              <p:nvPr/>
            </p:nvSpPr>
            <p:spPr>
              <a:xfrm>
                <a:off x="11232725" y="3857875"/>
                <a:ext cx="54225" cy="73425"/>
              </a:xfrm>
              <a:custGeom>
                <a:avLst/>
                <a:gdLst/>
                <a:ahLst/>
                <a:cxnLst/>
                <a:rect l="l" t="t" r="r" b="b"/>
                <a:pathLst>
                  <a:path w="2169" h="2937" extrusionOk="0">
                    <a:moveTo>
                      <a:pt x="1101" y="1"/>
                    </a:moveTo>
                    <a:cubicBezTo>
                      <a:pt x="501" y="1"/>
                      <a:pt x="0" y="635"/>
                      <a:pt x="0" y="1469"/>
                    </a:cubicBezTo>
                    <a:cubicBezTo>
                      <a:pt x="0" y="2269"/>
                      <a:pt x="501" y="2936"/>
                      <a:pt x="1101" y="2936"/>
                    </a:cubicBezTo>
                    <a:cubicBezTo>
                      <a:pt x="1702" y="2936"/>
                      <a:pt x="2169" y="2269"/>
                      <a:pt x="2169" y="1469"/>
                    </a:cubicBezTo>
                    <a:cubicBezTo>
                      <a:pt x="2169" y="635"/>
                      <a:pt x="1702" y="1"/>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42"/>
          <p:cNvSpPr txBox="1">
            <a:spLocks noGrp="1"/>
          </p:cNvSpPr>
          <p:nvPr>
            <p:ph type="title"/>
          </p:nvPr>
        </p:nvSpPr>
        <p:spPr>
          <a:xfrm rot="217">
            <a:off x="2194500" y="1436275"/>
            <a:ext cx="4755000" cy="109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cs typeface="B Nazanin" panose="00000400000000000000" pitchFamily="2" charset="-78"/>
              </a:rPr>
              <a:t>95%</a:t>
            </a:r>
            <a:endParaRPr>
              <a:cs typeface="B Nazanin" panose="00000400000000000000" pitchFamily="2" charset="-78"/>
            </a:endParaRPr>
          </a:p>
        </p:txBody>
      </p:sp>
      <p:sp>
        <p:nvSpPr>
          <p:cNvPr id="1021" name="Google Shape;1021;p42"/>
          <p:cNvSpPr txBox="1">
            <a:spLocks noGrp="1"/>
          </p:cNvSpPr>
          <p:nvPr>
            <p:ph type="subTitle" idx="1"/>
          </p:nvPr>
        </p:nvSpPr>
        <p:spPr>
          <a:xfrm>
            <a:off x="2194500" y="2610575"/>
            <a:ext cx="4755000" cy="1096800"/>
          </a:xfrm>
          <a:prstGeom prst="rect">
            <a:avLst/>
          </a:prstGeom>
        </p:spPr>
        <p:txBody>
          <a:bodyPr spcFirstLastPara="1" wrap="square" lIns="91425" tIns="91425" rIns="91425" bIns="91425" anchor="t" anchorCtr="0">
            <a:noAutofit/>
          </a:bodyPr>
          <a:lstStyle/>
          <a:p>
            <a:pPr marL="0" lvl="0" indent="0">
              <a:lnSpc>
                <a:spcPct val="150000"/>
              </a:lnSpc>
            </a:pPr>
            <a:r>
              <a:rPr lang="fa-IR" dirty="0">
                <a:cs typeface="B Nazanin" panose="00000400000000000000" pitchFamily="2" charset="-78"/>
              </a:rPr>
              <a:t>این قالب پاورپوینت پزشکی اطفال با تم پرستاری دندان اطفال یک ابزار بسیار موثر برای ارائه بهتر مطالب پزشکی و بهداشتی به جامعه است. با توجه به طراحی حرفه‌ای، حرکات جذاب و اطلاعات مفید درون آن، این قالب قطعا به شما کمک خواهد کرد تا ارائه‌های خود را با جذابیت و اثربخشی بیشتری ارائه دهید.</a:t>
            </a:r>
            <a:endParaRPr dirty="0">
              <a:cs typeface="B Nazanin" panose="00000400000000000000" pitchFamily="2" charset="-78"/>
            </a:endParaRPr>
          </a:p>
        </p:txBody>
      </p:sp>
      <p:sp>
        <p:nvSpPr>
          <p:cNvPr id="1022" name="Google Shape;1022;p42"/>
          <p:cNvSpPr/>
          <p:nvPr/>
        </p:nvSpPr>
        <p:spPr>
          <a:xfrm>
            <a:off x="4442846" y="3784113"/>
            <a:ext cx="460953" cy="644300"/>
          </a:xfrm>
          <a:custGeom>
            <a:avLst/>
            <a:gdLst/>
            <a:ahLst/>
            <a:cxnLst/>
            <a:rect l="l" t="t" r="r" b="b"/>
            <a:pathLst>
              <a:path w="27087" h="37861" extrusionOk="0">
                <a:moveTo>
                  <a:pt x="13277" y="0"/>
                </a:moveTo>
                <a:cubicBezTo>
                  <a:pt x="12843" y="4303"/>
                  <a:pt x="12009" y="8540"/>
                  <a:pt x="10808" y="12676"/>
                </a:cubicBezTo>
                <a:cubicBezTo>
                  <a:pt x="10308" y="14277"/>
                  <a:pt x="9741" y="15912"/>
                  <a:pt x="8640" y="17179"/>
                </a:cubicBezTo>
                <a:cubicBezTo>
                  <a:pt x="6672" y="19447"/>
                  <a:pt x="3470" y="20015"/>
                  <a:pt x="501" y="20448"/>
                </a:cubicBezTo>
                <a:cubicBezTo>
                  <a:pt x="334" y="20482"/>
                  <a:pt x="167" y="20515"/>
                  <a:pt x="0" y="20548"/>
                </a:cubicBezTo>
                <a:cubicBezTo>
                  <a:pt x="3369" y="21215"/>
                  <a:pt x="6538" y="23117"/>
                  <a:pt x="8940" y="25652"/>
                </a:cubicBezTo>
                <a:cubicBezTo>
                  <a:pt x="9541" y="26319"/>
                  <a:pt x="10141" y="27053"/>
                  <a:pt x="10608" y="27853"/>
                </a:cubicBezTo>
                <a:cubicBezTo>
                  <a:pt x="11175" y="28821"/>
                  <a:pt x="11509" y="29955"/>
                  <a:pt x="11775" y="31056"/>
                </a:cubicBezTo>
                <a:cubicBezTo>
                  <a:pt x="12076" y="32357"/>
                  <a:pt x="12276" y="33691"/>
                  <a:pt x="12509" y="34992"/>
                </a:cubicBezTo>
                <a:cubicBezTo>
                  <a:pt x="12643" y="35959"/>
                  <a:pt x="12776" y="36893"/>
                  <a:pt x="12943" y="37861"/>
                </a:cubicBezTo>
                <a:cubicBezTo>
                  <a:pt x="13043" y="35626"/>
                  <a:pt x="13277" y="33424"/>
                  <a:pt x="13677" y="31256"/>
                </a:cubicBezTo>
                <a:cubicBezTo>
                  <a:pt x="14010" y="29254"/>
                  <a:pt x="14544" y="27220"/>
                  <a:pt x="15712" y="25552"/>
                </a:cubicBezTo>
                <a:cubicBezTo>
                  <a:pt x="16846" y="23951"/>
                  <a:pt x="18480" y="22817"/>
                  <a:pt x="20282" y="22083"/>
                </a:cubicBezTo>
                <a:cubicBezTo>
                  <a:pt x="22083" y="21349"/>
                  <a:pt x="23984" y="21015"/>
                  <a:pt x="25919" y="20815"/>
                </a:cubicBezTo>
                <a:cubicBezTo>
                  <a:pt x="26286" y="20748"/>
                  <a:pt x="26686" y="20748"/>
                  <a:pt x="27086" y="20715"/>
                </a:cubicBezTo>
                <a:cubicBezTo>
                  <a:pt x="25952" y="20715"/>
                  <a:pt x="24818" y="20648"/>
                  <a:pt x="23684" y="20548"/>
                </a:cubicBezTo>
                <a:cubicBezTo>
                  <a:pt x="22250" y="20381"/>
                  <a:pt x="20782" y="20148"/>
                  <a:pt x="19481" y="19447"/>
                </a:cubicBezTo>
                <a:cubicBezTo>
                  <a:pt x="17947" y="18580"/>
                  <a:pt x="16846" y="17079"/>
                  <a:pt x="16112" y="15445"/>
                </a:cubicBezTo>
                <a:cubicBezTo>
                  <a:pt x="15378" y="13810"/>
                  <a:pt x="15011" y="12042"/>
                  <a:pt x="14678" y="10274"/>
                </a:cubicBezTo>
                <a:cubicBezTo>
                  <a:pt x="14044" y="6872"/>
                  <a:pt x="13610" y="3436"/>
                  <a:pt x="13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3" name="Google Shape;1023;p42"/>
          <p:cNvSpPr/>
          <p:nvPr/>
        </p:nvSpPr>
        <p:spPr>
          <a:xfrm>
            <a:off x="1327349" y="931074"/>
            <a:ext cx="300291" cy="419515"/>
          </a:xfrm>
          <a:custGeom>
            <a:avLst/>
            <a:gdLst/>
            <a:ahLst/>
            <a:cxnLst/>
            <a:rect l="l" t="t" r="r" b="b"/>
            <a:pathLst>
              <a:path w="17646" h="24652" extrusionOk="0">
                <a:moveTo>
                  <a:pt x="8640" y="1"/>
                </a:moveTo>
                <a:cubicBezTo>
                  <a:pt x="8373" y="2803"/>
                  <a:pt x="7839" y="5572"/>
                  <a:pt x="7038" y="8240"/>
                </a:cubicBezTo>
                <a:cubicBezTo>
                  <a:pt x="6738" y="9308"/>
                  <a:pt x="6371" y="10375"/>
                  <a:pt x="5637" y="11176"/>
                </a:cubicBezTo>
                <a:cubicBezTo>
                  <a:pt x="4370" y="12643"/>
                  <a:pt x="2268" y="13044"/>
                  <a:pt x="334" y="13310"/>
                </a:cubicBezTo>
                <a:cubicBezTo>
                  <a:pt x="200" y="13344"/>
                  <a:pt x="100" y="13344"/>
                  <a:pt x="0" y="13377"/>
                </a:cubicBezTo>
                <a:cubicBezTo>
                  <a:pt x="2202" y="13811"/>
                  <a:pt x="4270" y="15045"/>
                  <a:pt x="5838" y="16713"/>
                </a:cubicBezTo>
                <a:cubicBezTo>
                  <a:pt x="6238" y="17146"/>
                  <a:pt x="6605" y="17613"/>
                  <a:pt x="6905" y="18114"/>
                </a:cubicBezTo>
                <a:cubicBezTo>
                  <a:pt x="7272" y="18781"/>
                  <a:pt x="7505" y="19515"/>
                  <a:pt x="7672" y="20215"/>
                </a:cubicBezTo>
                <a:cubicBezTo>
                  <a:pt x="7872" y="21083"/>
                  <a:pt x="8006" y="21950"/>
                  <a:pt x="8139" y="22784"/>
                </a:cubicBezTo>
                <a:cubicBezTo>
                  <a:pt x="8239" y="23418"/>
                  <a:pt x="8339" y="24051"/>
                  <a:pt x="8439" y="24652"/>
                </a:cubicBezTo>
                <a:cubicBezTo>
                  <a:pt x="8506" y="23217"/>
                  <a:pt x="8640" y="21783"/>
                  <a:pt x="8906" y="20349"/>
                </a:cubicBezTo>
                <a:cubicBezTo>
                  <a:pt x="9140" y="19048"/>
                  <a:pt x="9473" y="17714"/>
                  <a:pt x="10241" y="16613"/>
                </a:cubicBezTo>
                <a:cubicBezTo>
                  <a:pt x="10975" y="15612"/>
                  <a:pt x="12042" y="14845"/>
                  <a:pt x="13209" y="14378"/>
                </a:cubicBezTo>
                <a:cubicBezTo>
                  <a:pt x="14377" y="13877"/>
                  <a:pt x="15645" y="13677"/>
                  <a:pt x="16879" y="13544"/>
                </a:cubicBezTo>
                <a:cubicBezTo>
                  <a:pt x="17146" y="13511"/>
                  <a:pt x="17412" y="13511"/>
                  <a:pt x="17646" y="13477"/>
                </a:cubicBezTo>
                <a:cubicBezTo>
                  <a:pt x="16912" y="13477"/>
                  <a:pt x="16178" y="13444"/>
                  <a:pt x="15444" y="13377"/>
                </a:cubicBezTo>
                <a:cubicBezTo>
                  <a:pt x="14510" y="13277"/>
                  <a:pt x="13543" y="13110"/>
                  <a:pt x="12709" y="12643"/>
                </a:cubicBezTo>
                <a:cubicBezTo>
                  <a:pt x="11708" y="12076"/>
                  <a:pt x="10975" y="11109"/>
                  <a:pt x="10508" y="10041"/>
                </a:cubicBezTo>
                <a:cubicBezTo>
                  <a:pt x="10041" y="8974"/>
                  <a:pt x="9774" y="7806"/>
                  <a:pt x="9574" y="6672"/>
                </a:cubicBezTo>
                <a:cubicBezTo>
                  <a:pt x="9173" y="4471"/>
                  <a:pt x="8873" y="2236"/>
                  <a:pt x="86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4" name="Google Shape;1024;p42"/>
          <p:cNvSpPr/>
          <p:nvPr/>
        </p:nvSpPr>
        <p:spPr>
          <a:xfrm>
            <a:off x="4759167" y="4293583"/>
            <a:ext cx="207784" cy="289519"/>
          </a:xfrm>
          <a:custGeom>
            <a:avLst/>
            <a:gdLst/>
            <a:ahLst/>
            <a:cxnLst/>
            <a:rect l="l" t="t" r="r" b="b"/>
            <a:pathLst>
              <a:path w="12210" h="17013" extrusionOk="0">
                <a:moveTo>
                  <a:pt x="6005" y="0"/>
                </a:moveTo>
                <a:cubicBezTo>
                  <a:pt x="5805" y="1935"/>
                  <a:pt x="5438" y="3836"/>
                  <a:pt x="4871" y="5704"/>
                </a:cubicBezTo>
                <a:cubicBezTo>
                  <a:pt x="4671" y="6438"/>
                  <a:pt x="4404" y="7172"/>
                  <a:pt x="3903" y="7739"/>
                </a:cubicBezTo>
                <a:cubicBezTo>
                  <a:pt x="3036" y="8740"/>
                  <a:pt x="1568" y="9007"/>
                  <a:pt x="234" y="9207"/>
                </a:cubicBezTo>
                <a:cubicBezTo>
                  <a:pt x="167" y="9207"/>
                  <a:pt x="101" y="9240"/>
                  <a:pt x="1" y="9240"/>
                </a:cubicBezTo>
                <a:cubicBezTo>
                  <a:pt x="1535" y="9540"/>
                  <a:pt x="2969" y="10408"/>
                  <a:pt x="4037" y="11542"/>
                </a:cubicBezTo>
                <a:cubicBezTo>
                  <a:pt x="4337" y="11842"/>
                  <a:pt x="4571" y="12175"/>
                  <a:pt x="4804" y="12509"/>
                </a:cubicBezTo>
                <a:cubicBezTo>
                  <a:pt x="5038" y="12976"/>
                  <a:pt x="5204" y="13476"/>
                  <a:pt x="5304" y="13977"/>
                </a:cubicBezTo>
                <a:cubicBezTo>
                  <a:pt x="5471" y="14544"/>
                  <a:pt x="5538" y="15144"/>
                  <a:pt x="5638" y="15745"/>
                </a:cubicBezTo>
                <a:cubicBezTo>
                  <a:pt x="5705" y="16178"/>
                  <a:pt x="5771" y="16612"/>
                  <a:pt x="5838" y="17012"/>
                </a:cubicBezTo>
                <a:cubicBezTo>
                  <a:pt x="5872" y="16012"/>
                  <a:pt x="6005" y="15044"/>
                  <a:pt x="6172" y="14043"/>
                </a:cubicBezTo>
                <a:cubicBezTo>
                  <a:pt x="6339" y="13143"/>
                  <a:pt x="6572" y="12242"/>
                  <a:pt x="7106" y="11475"/>
                </a:cubicBezTo>
                <a:cubicBezTo>
                  <a:pt x="7606" y="10774"/>
                  <a:pt x="8340" y="10274"/>
                  <a:pt x="9141" y="9941"/>
                </a:cubicBezTo>
                <a:cubicBezTo>
                  <a:pt x="9941" y="9607"/>
                  <a:pt x="10808" y="9440"/>
                  <a:pt x="11676" y="9340"/>
                </a:cubicBezTo>
                <a:cubicBezTo>
                  <a:pt x="11842" y="9340"/>
                  <a:pt x="12043" y="9340"/>
                  <a:pt x="12209" y="9307"/>
                </a:cubicBezTo>
                <a:cubicBezTo>
                  <a:pt x="11676" y="9307"/>
                  <a:pt x="11175" y="9273"/>
                  <a:pt x="10675" y="9240"/>
                </a:cubicBezTo>
                <a:cubicBezTo>
                  <a:pt x="10008" y="9173"/>
                  <a:pt x="9374" y="9073"/>
                  <a:pt x="8774" y="8740"/>
                </a:cubicBezTo>
                <a:cubicBezTo>
                  <a:pt x="8106" y="8339"/>
                  <a:pt x="7606" y="7672"/>
                  <a:pt x="7273" y="6938"/>
                </a:cubicBezTo>
                <a:cubicBezTo>
                  <a:pt x="6939" y="6205"/>
                  <a:pt x="6772" y="5404"/>
                  <a:pt x="6639" y="4603"/>
                </a:cubicBezTo>
                <a:cubicBezTo>
                  <a:pt x="6339" y="3102"/>
                  <a:pt x="6138" y="1568"/>
                  <a:pt x="6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025" name="Google Shape;1025;p42"/>
          <p:cNvGrpSpPr/>
          <p:nvPr/>
        </p:nvGrpSpPr>
        <p:grpSpPr>
          <a:xfrm>
            <a:off x="1897669" y="881439"/>
            <a:ext cx="946709" cy="1211919"/>
            <a:chOff x="8665088" y="841650"/>
            <a:chExt cx="1085800" cy="1389975"/>
          </a:xfrm>
        </p:grpSpPr>
        <p:sp>
          <p:nvSpPr>
            <p:cNvPr id="1026" name="Google Shape;1026;p42"/>
            <p:cNvSpPr/>
            <p:nvPr/>
          </p:nvSpPr>
          <p:spPr>
            <a:xfrm flipH="1">
              <a:off x="9264688" y="1287575"/>
              <a:ext cx="486200" cy="85100"/>
            </a:xfrm>
            <a:custGeom>
              <a:avLst/>
              <a:gdLst/>
              <a:ahLst/>
              <a:cxnLst/>
              <a:rect l="l" t="t" r="r" b="b"/>
              <a:pathLst>
                <a:path w="19448" h="3404" fill="none" extrusionOk="0">
                  <a:moveTo>
                    <a:pt x="0" y="3403"/>
                  </a:moveTo>
                  <a:cubicBezTo>
                    <a:pt x="5104" y="1035"/>
                    <a:pt x="9707" y="1"/>
                    <a:pt x="19448" y="1602"/>
                  </a:cubicBezTo>
                </a:path>
              </a:pathLst>
            </a:custGeom>
            <a:solidFill>
              <a:schemeClr val="accent1"/>
            </a:solidFill>
            <a:ln w="251025" cap="flat"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7" name="Google Shape;1027;p42"/>
            <p:cNvSpPr/>
            <p:nvPr/>
          </p:nvSpPr>
          <p:spPr>
            <a:xfrm flipH="1">
              <a:off x="9100413" y="1785450"/>
              <a:ext cx="482025" cy="446175"/>
            </a:xfrm>
            <a:custGeom>
              <a:avLst/>
              <a:gdLst/>
              <a:ahLst/>
              <a:cxnLst/>
              <a:rect l="l" t="t" r="r" b="b"/>
              <a:pathLst>
                <a:path w="19281" h="17847" extrusionOk="0">
                  <a:moveTo>
                    <a:pt x="6639" y="0"/>
                  </a:moveTo>
                  <a:cubicBezTo>
                    <a:pt x="4604" y="2368"/>
                    <a:pt x="2369" y="4603"/>
                    <a:pt x="0" y="6672"/>
                  </a:cubicBezTo>
                  <a:cubicBezTo>
                    <a:pt x="1735" y="9373"/>
                    <a:pt x="3770" y="11875"/>
                    <a:pt x="6238" y="13943"/>
                  </a:cubicBezTo>
                  <a:cubicBezTo>
                    <a:pt x="8306" y="15678"/>
                    <a:pt x="10708" y="17046"/>
                    <a:pt x="13277" y="17846"/>
                  </a:cubicBezTo>
                  <a:cubicBezTo>
                    <a:pt x="16812" y="14177"/>
                    <a:pt x="19014" y="9173"/>
                    <a:pt x="19214" y="4070"/>
                  </a:cubicBezTo>
                  <a:cubicBezTo>
                    <a:pt x="19281" y="3102"/>
                    <a:pt x="19214" y="2102"/>
                    <a:pt x="18914" y="1168"/>
                  </a:cubicBezTo>
                  <a:cubicBezTo>
                    <a:pt x="18502" y="1178"/>
                    <a:pt x="18090" y="1183"/>
                    <a:pt x="17678" y="1183"/>
                  </a:cubicBezTo>
                  <a:cubicBezTo>
                    <a:pt x="13982" y="1183"/>
                    <a:pt x="10270" y="780"/>
                    <a:pt x="6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8" name="Google Shape;1028;p42"/>
            <p:cNvSpPr/>
            <p:nvPr/>
          </p:nvSpPr>
          <p:spPr>
            <a:xfrm flipH="1">
              <a:off x="8665088" y="1355125"/>
              <a:ext cx="535400" cy="765300"/>
            </a:xfrm>
            <a:custGeom>
              <a:avLst/>
              <a:gdLst/>
              <a:ahLst/>
              <a:cxnLst/>
              <a:rect l="l" t="t" r="r" b="b"/>
              <a:pathLst>
                <a:path w="21416" h="30612" extrusionOk="0">
                  <a:moveTo>
                    <a:pt x="7639" y="1"/>
                  </a:moveTo>
                  <a:lnTo>
                    <a:pt x="1434" y="8407"/>
                  </a:lnTo>
                  <a:cubicBezTo>
                    <a:pt x="4003" y="10108"/>
                    <a:pt x="6538" y="12076"/>
                    <a:pt x="8706" y="14178"/>
                  </a:cubicBezTo>
                  <a:cubicBezTo>
                    <a:pt x="9807" y="15245"/>
                    <a:pt x="10808" y="16346"/>
                    <a:pt x="11608" y="17447"/>
                  </a:cubicBezTo>
                  <a:cubicBezTo>
                    <a:pt x="12409" y="18581"/>
                    <a:pt x="13043" y="19681"/>
                    <a:pt x="13310" y="20649"/>
                  </a:cubicBezTo>
                  <a:cubicBezTo>
                    <a:pt x="13376" y="20882"/>
                    <a:pt x="13410" y="21082"/>
                    <a:pt x="13443" y="21316"/>
                  </a:cubicBezTo>
                  <a:lnTo>
                    <a:pt x="13476" y="21449"/>
                  </a:lnTo>
                  <a:lnTo>
                    <a:pt x="13476" y="21516"/>
                  </a:lnTo>
                  <a:cubicBezTo>
                    <a:pt x="13510" y="21549"/>
                    <a:pt x="13510" y="21549"/>
                    <a:pt x="13510" y="21549"/>
                  </a:cubicBezTo>
                  <a:lnTo>
                    <a:pt x="13510" y="21650"/>
                  </a:lnTo>
                  <a:cubicBezTo>
                    <a:pt x="13543" y="21750"/>
                    <a:pt x="13576" y="21816"/>
                    <a:pt x="13443" y="22050"/>
                  </a:cubicBezTo>
                  <a:cubicBezTo>
                    <a:pt x="13310" y="22283"/>
                    <a:pt x="12976" y="22584"/>
                    <a:pt x="12509" y="22850"/>
                  </a:cubicBezTo>
                  <a:cubicBezTo>
                    <a:pt x="12042" y="23117"/>
                    <a:pt x="11475" y="23351"/>
                    <a:pt x="10841" y="23551"/>
                  </a:cubicBezTo>
                  <a:cubicBezTo>
                    <a:pt x="9709" y="23918"/>
                    <a:pt x="8409" y="24089"/>
                    <a:pt x="7146" y="24089"/>
                  </a:cubicBezTo>
                  <a:cubicBezTo>
                    <a:pt x="7032" y="24089"/>
                    <a:pt x="6918" y="24087"/>
                    <a:pt x="6805" y="24085"/>
                  </a:cubicBezTo>
                  <a:cubicBezTo>
                    <a:pt x="6104" y="24085"/>
                    <a:pt x="5437" y="24018"/>
                    <a:pt x="4803" y="23885"/>
                  </a:cubicBezTo>
                  <a:cubicBezTo>
                    <a:pt x="4203" y="23784"/>
                    <a:pt x="3636" y="23584"/>
                    <a:pt x="3302" y="23384"/>
                  </a:cubicBezTo>
                  <a:lnTo>
                    <a:pt x="0" y="28121"/>
                  </a:lnTo>
                  <a:cubicBezTo>
                    <a:pt x="1067" y="28921"/>
                    <a:pt x="2102" y="29388"/>
                    <a:pt x="3136" y="29722"/>
                  </a:cubicBezTo>
                  <a:cubicBezTo>
                    <a:pt x="4170" y="30089"/>
                    <a:pt x="5204" y="30289"/>
                    <a:pt x="6238" y="30423"/>
                  </a:cubicBezTo>
                  <a:cubicBezTo>
                    <a:pt x="7174" y="30545"/>
                    <a:pt x="8104" y="30612"/>
                    <a:pt x="9039" y="30612"/>
                  </a:cubicBezTo>
                  <a:cubicBezTo>
                    <a:pt x="10136" y="30612"/>
                    <a:pt x="11241" y="30520"/>
                    <a:pt x="12376" y="30322"/>
                  </a:cubicBezTo>
                  <a:cubicBezTo>
                    <a:pt x="13443" y="30122"/>
                    <a:pt x="14510" y="29855"/>
                    <a:pt x="15611" y="29388"/>
                  </a:cubicBezTo>
                  <a:cubicBezTo>
                    <a:pt x="16679" y="28921"/>
                    <a:pt x="17813" y="28288"/>
                    <a:pt x="18880" y="27254"/>
                  </a:cubicBezTo>
                  <a:cubicBezTo>
                    <a:pt x="19381" y="26753"/>
                    <a:pt x="19881" y="26153"/>
                    <a:pt x="20281" y="25452"/>
                  </a:cubicBezTo>
                  <a:cubicBezTo>
                    <a:pt x="20681" y="24785"/>
                    <a:pt x="21015" y="23985"/>
                    <a:pt x="21182" y="23217"/>
                  </a:cubicBezTo>
                  <a:cubicBezTo>
                    <a:pt x="21282" y="22817"/>
                    <a:pt x="21349" y="22417"/>
                    <a:pt x="21382" y="22016"/>
                  </a:cubicBezTo>
                  <a:lnTo>
                    <a:pt x="21382" y="21716"/>
                  </a:lnTo>
                  <a:lnTo>
                    <a:pt x="21415" y="21483"/>
                  </a:lnTo>
                  <a:lnTo>
                    <a:pt x="21415" y="20982"/>
                  </a:lnTo>
                  <a:cubicBezTo>
                    <a:pt x="21415" y="20349"/>
                    <a:pt x="21349" y="19715"/>
                    <a:pt x="21282" y="19114"/>
                  </a:cubicBezTo>
                  <a:cubicBezTo>
                    <a:pt x="20882" y="16679"/>
                    <a:pt x="19981" y="14645"/>
                    <a:pt x="18980" y="12877"/>
                  </a:cubicBezTo>
                  <a:cubicBezTo>
                    <a:pt x="17980" y="11075"/>
                    <a:pt x="16845" y="9474"/>
                    <a:pt x="15611" y="7973"/>
                  </a:cubicBezTo>
                  <a:cubicBezTo>
                    <a:pt x="13176" y="5004"/>
                    <a:pt x="10541" y="2436"/>
                    <a:pt x="7639" y="1"/>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9" name="Google Shape;1029;p42"/>
            <p:cNvSpPr/>
            <p:nvPr/>
          </p:nvSpPr>
          <p:spPr>
            <a:xfrm flipH="1">
              <a:off x="8907763" y="1365975"/>
              <a:ext cx="366125" cy="258550"/>
            </a:xfrm>
            <a:custGeom>
              <a:avLst/>
              <a:gdLst/>
              <a:ahLst/>
              <a:cxnLst/>
              <a:rect l="l" t="t" r="r" b="b"/>
              <a:pathLst>
                <a:path w="14645" h="10342" fill="none" extrusionOk="0">
                  <a:moveTo>
                    <a:pt x="1" y="0"/>
                  </a:moveTo>
                  <a:cubicBezTo>
                    <a:pt x="5571" y="2302"/>
                    <a:pt x="10642" y="5571"/>
                    <a:pt x="14644" y="10341"/>
                  </a:cubicBezTo>
                </a:path>
              </a:pathLst>
            </a:custGeom>
            <a:solidFill>
              <a:schemeClr val="accent1"/>
            </a:solidFill>
            <a:ln w="251025" cap="flat"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30" name="Google Shape;1030;p42"/>
            <p:cNvSpPr/>
            <p:nvPr/>
          </p:nvSpPr>
          <p:spPr>
            <a:xfrm flipH="1">
              <a:off x="8801013" y="841650"/>
              <a:ext cx="873150" cy="766925"/>
            </a:xfrm>
            <a:custGeom>
              <a:avLst/>
              <a:gdLst/>
              <a:ahLst/>
              <a:cxnLst/>
              <a:rect l="l" t="t" r="r" b="b"/>
              <a:pathLst>
                <a:path w="34926" h="30677" extrusionOk="0">
                  <a:moveTo>
                    <a:pt x="17460" y="0"/>
                  </a:moveTo>
                  <a:cubicBezTo>
                    <a:pt x="15308" y="0"/>
                    <a:pt x="13122" y="458"/>
                    <a:pt x="11041" y="1426"/>
                  </a:cubicBezTo>
                  <a:cubicBezTo>
                    <a:pt x="3336" y="4962"/>
                    <a:pt x="0" y="14102"/>
                    <a:pt x="3536" y="21774"/>
                  </a:cubicBezTo>
                  <a:cubicBezTo>
                    <a:pt x="6134" y="27383"/>
                    <a:pt x="11667" y="30677"/>
                    <a:pt x="17444" y="30677"/>
                  </a:cubicBezTo>
                  <a:cubicBezTo>
                    <a:pt x="19604" y="30677"/>
                    <a:pt x="21797" y="30217"/>
                    <a:pt x="23884" y="29246"/>
                  </a:cubicBezTo>
                  <a:cubicBezTo>
                    <a:pt x="31589" y="25710"/>
                    <a:pt x="34925" y="16604"/>
                    <a:pt x="31389" y="8898"/>
                  </a:cubicBezTo>
                  <a:cubicBezTo>
                    <a:pt x="28788" y="3306"/>
                    <a:pt x="23245" y="0"/>
                    <a:pt x="17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31" name="Google Shape;1031;p42"/>
            <p:cNvSpPr/>
            <p:nvPr/>
          </p:nvSpPr>
          <p:spPr>
            <a:xfrm flipH="1">
              <a:off x="8880238" y="902450"/>
              <a:ext cx="771425" cy="803575"/>
            </a:xfrm>
            <a:custGeom>
              <a:avLst/>
              <a:gdLst/>
              <a:ahLst/>
              <a:cxnLst/>
              <a:rect l="l" t="t" r="r" b="b"/>
              <a:pathLst>
                <a:path w="30857" h="32143" extrusionOk="0">
                  <a:moveTo>
                    <a:pt x="16700" y="0"/>
                  </a:moveTo>
                  <a:cubicBezTo>
                    <a:pt x="11597" y="0"/>
                    <a:pt x="6789" y="3149"/>
                    <a:pt x="4938" y="8234"/>
                  </a:cubicBezTo>
                  <a:lnTo>
                    <a:pt x="2369" y="15339"/>
                  </a:lnTo>
                  <a:cubicBezTo>
                    <a:pt x="1" y="21844"/>
                    <a:pt x="3337" y="29016"/>
                    <a:pt x="9841" y="31384"/>
                  </a:cubicBezTo>
                  <a:cubicBezTo>
                    <a:pt x="11254" y="31898"/>
                    <a:pt x="12699" y="32142"/>
                    <a:pt x="14119" y="32142"/>
                  </a:cubicBezTo>
                  <a:cubicBezTo>
                    <a:pt x="19235" y="32142"/>
                    <a:pt x="24032" y="28977"/>
                    <a:pt x="25886" y="23912"/>
                  </a:cubicBezTo>
                  <a:lnTo>
                    <a:pt x="28488" y="16807"/>
                  </a:lnTo>
                  <a:cubicBezTo>
                    <a:pt x="30856" y="10302"/>
                    <a:pt x="27487" y="3097"/>
                    <a:pt x="20982" y="762"/>
                  </a:cubicBezTo>
                  <a:cubicBezTo>
                    <a:pt x="19571" y="245"/>
                    <a:pt x="18124" y="0"/>
                    <a:pt x="16700" y="0"/>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32" name="Google Shape;1032;p42"/>
            <p:cNvSpPr/>
            <p:nvPr/>
          </p:nvSpPr>
          <p:spPr>
            <a:xfrm flipH="1">
              <a:off x="9087888" y="1500675"/>
              <a:ext cx="152650" cy="75775"/>
            </a:xfrm>
            <a:custGeom>
              <a:avLst/>
              <a:gdLst/>
              <a:ahLst/>
              <a:cxnLst/>
              <a:rect l="l" t="t" r="r" b="b"/>
              <a:pathLst>
                <a:path w="6106" h="3031" extrusionOk="0">
                  <a:moveTo>
                    <a:pt x="2253" y="1"/>
                  </a:moveTo>
                  <a:cubicBezTo>
                    <a:pt x="1074" y="1"/>
                    <a:pt x="180" y="383"/>
                    <a:pt x="101" y="1017"/>
                  </a:cubicBezTo>
                  <a:cubicBezTo>
                    <a:pt x="1" y="1818"/>
                    <a:pt x="1235" y="2651"/>
                    <a:pt x="2870" y="2952"/>
                  </a:cubicBezTo>
                  <a:cubicBezTo>
                    <a:pt x="3197" y="3005"/>
                    <a:pt x="3514" y="3030"/>
                    <a:pt x="3814" y="3030"/>
                  </a:cubicBezTo>
                  <a:cubicBezTo>
                    <a:pt x="5012" y="3030"/>
                    <a:pt x="5925" y="2625"/>
                    <a:pt x="6005" y="1984"/>
                  </a:cubicBezTo>
                  <a:cubicBezTo>
                    <a:pt x="6105" y="1184"/>
                    <a:pt x="4871" y="350"/>
                    <a:pt x="3237" y="83"/>
                  </a:cubicBezTo>
                  <a:cubicBezTo>
                    <a:pt x="2895" y="27"/>
                    <a:pt x="2564" y="1"/>
                    <a:pt x="2253" y="1"/>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33" name="Google Shape;1033;p42"/>
            <p:cNvSpPr/>
            <p:nvPr/>
          </p:nvSpPr>
          <p:spPr>
            <a:xfrm flipH="1">
              <a:off x="9130413" y="1447325"/>
              <a:ext cx="64250" cy="70000"/>
            </a:xfrm>
            <a:custGeom>
              <a:avLst/>
              <a:gdLst/>
              <a:ahLst/>
              <a:cxnLst/>
              <a:rect l="l" t="t" r="r" b="b"/>
              <a:pathLst>
                <a:path w="2570" h="2800" extrusionOk="0">
                  <a:moveTo>
                    <a:pt x="1497" y="0"/>
                  </a:moveTo>
                  <a:cubicBezTo>
                    <a:pt x="1026" y="0"/>
                    <a:pt x="524" y="408"/>
                    <a:pt x="301" y="1049"/>
                  </a:cubicBezTo>
                  <a:cubicBezTo>
                    <a:pt x="1" y="1783"/>
                    <a:pt x="234" y="2551"/>
                    <a:pt x="801" y="2751"/>
                  </a:cubicBezTo>
                  <a:cubicBezTo>
                    <a:pt x="889" y="2784"/>
                    <a:pt x="981" y="2799"/>
                    <a:pt x="1074" y="2799"/>
                  </a:cubicBezTo>
                  <a:cubicBezTo>
                    <a:pt x="1545" y="2799"/>
                    <a:pt x="2052" y="2396"/>
                    <a:pt x="2302" y="1783"/>
                  </a:cubicBezTo>
                  <a:cubicBezTo>
                    <a:pt x="2569" y="1016"/>
                    <a:pt x="2336" y="249"/>
                    <a:pt x="1768" y="49"/>
                  </a:cubicBezTo>
                  <a:cubicBezTo>
                    <a:pt x="1681" y="16"/>
                    <a:pt x="1590"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34" name="Google Shape;1034;p42"/>
            <p:cNvSpPr/>
            <p:nvPr/>
          </p:nvSpPr>
          <p:spPr>
            <a:xfrm flipH="1">
              <a:off x="9094563" y="1372025"/>
              <a:ext cx="86750" cy="62850"/>
            </a:xfrm>
            <a:custGeom>
              <a:avLst/>
              <a:gdLst/>
              <a:ahLst/>
              <a:cxnLst/>
              <a:rect l="l" t="t" r="r" b="b"/>
              <a:pathLst>
                <a:path w="3470" h="2514" extrusionOk="0">
                  <a:moveTo>
                    <a:pt x="2183" y="1752"/>
                  </a:moveTo>
                  <a:cubicBezTo>
                    <a:pt x="2183" y="1754"/>
                    <a:pt x="2183" y="1755"/>
                    <a:pt x="2183" y="1755"/>
                  </a:cubicBezTo>
                  <a:cubicBezTo>
                    <a:pt x="2183" y="1755"/>
                    <a:pt x="2183" y="1755"/>
                    <a:pt x="2182" y="1754"/>
                  </a:cubicBezTo>
                  <a:lnTo>
                    <a:pt x="2182" y="1754"/>
                  </a:lnTo>
                  <a:cubicBezTo>
                    <a:pt x="2182" y="1753"/>
                    <a:pt x="2182" y="1752"/>
                    <a:pt x="2183" y="1752"/>
                  </a:cubicBezTo>
                  <a:close/>
                  <a:moveTo>
                    <a:pt x="2159" y="1707"/>
                  </a:moveTo>
                  <a:lnTo>
                    <a:pt x="2159" y="1707"/>
                  </a:lnTo>
                  <a:cubicBezTo>
                    <a:pt x="2149" y="1733"/>
                    <a:pt x="2155" y="1771"/>
                    <a:pt x="2161" y="1780"/>
                  </a:cubicBezTo>
                  <a:lnTo>
                    <a:pt x="2161" y="1780"/>
                  </a:lnTo>
                  <a:cubicBezTo>
                    <a:pt x="2164" y="1773"/>
                    <a:pt x="2166" y="1767"/>
                    <a:pt x="2168" y="1760"/>
                  </a:cubicBezTo>
                  <a:lnTo>
                    <a:pt x="2168" y="1760"/>
                  </a:lnTo>
                  <a:cubicBezTo>
                    <a:pt x="2168" y="1760"/>
                    <a:pt x="2168" y="1760"/>
                    <a:pt x="2168" y="1760"/>
                  </a:cubicBezTo>
                  <a:cubicBezTo>
                    <a:pt x="2168" y="1747"/>
                    <a:pt x="2164" y="1724"/>
                    <a:pt x="2159" y="1707"/>
                  </a:cubicBezTo>
                  <a:close/>
                  <a:moveTo>
                    <a:pt x="1289" y="0"/>
                  </a:moveTo>
                  <a:cubicBezTo>
                    <a:pt x="926" y="0"/>
                    <a:pt x="567" y="109"/>
                    <a:pt x="267" y="359"/>
                  </a:cubicBezTo>
                  <a:cubicBezTo>
                    <a:pt x="34" y="559"/>
                    <a:pt x="0" y="926"/>
                    <a:pt x="200" y="1159"/>
                  </a:cubicBezTo>
                  <a:cubicBezTo>
                    <a:pt x="312" y="1290"/>
                    <a:pt x="475" y="1358"/>
                    <a:pt x="639" y="1358"/>
                  </a:cubicBezTo>
                  <a:cubicBezTo>
                    <a:pt x="768" y="1358"/>
                    <a:pt x="898" y="1315"/>
                    <a:pt x="1001" y="1226"/>
                  </a:cubicBezTo>
                  <a:cubicBezTo>
                    <a:pt x="1034" y="1226"/>
                    <a:pt x="1034" y="1193"/>
                    <a:pt x="1068" y="1193"/>
                  </a:cubicBezTo>
                  <a:cubicBezTo>
                    <a:pt x="1070" y="1190"/>
                    <a:pt x="1072" y="1188"/>
                    <a:pt x="1074" y="1187"/>
                  </a:cubicBezTo>
                  <a:lnTo>
                    <a:pt x="1074" y="1187"/>
                  </a:lnTo>
                  <a:cubicBezTo>
                    <a:pt x="1115" y="1177"/>
                    <a:pt x="1168" y="1159"/>
                    <a:pt x="1168" y="1159"/>
                  </a:cubicBezTo>
                  <a:lnTo>
                    <a:pt x="1168" y="1159"/>
                  </a:lnTo>
                  <a:cubicBezTo>
                    <a:pt x="1168" y="1159"/>
                    <a:pt x="1108" y="1174"/>
                    <a:pt x="1099" y="1174"/>
                  </a:cubicBezTo>
                  <a:cubicBezTo>
                    <a:pt x="1094" y="1174"/>
                    <a:pt x="1101" y="1171"/>
                    <a:pt x="1134" y="1159"/>
                  </a:cubicBezTo>
                  <a:cubicBezTo>
                    <a:pt x="1134" y="1159"/>
                    <a:pt x="1168" y="1159"/>
                    <a:pt x="1201" y="1126"/>
                  </a:cubicBezTo>
                  <a:lnTo>
                    <a:pt x="1435" y="1126"/>
                  </a:lnTo>
                  <a:cubicBezTo>
                    <a:pt x="1408" y="1126"/>
                    <a:pt x="1429" y="1131"/>
                    <a:pt x="1456" y="1136"/>
                  </a:cubicBezTo>
                  <a:lnTo>
                    <a:pt x="1456" y="1136"/>
                  </a:lnTo>
                  <a:cubicBezTo>
                    <a:pt x="1449" y="1133"/>
                    <a:pt x="1442" y="1130"/>
                    <a:pt x="1435" y="1126"/>
                  </a:cubicBezTo>
                  <a:lnTo>
                    <a:pt x="1468" y="1126"/>
                  </a:lnTo>
                  <a:cubicBezTo>
                    <a:pt x="1512" y="1137"/>
                    <a:pt x="1516" y="1141"/>
                    <a:pt x="1504" y="1141"/>
                  </a:cubicBezTo>
                  <a:cubicBezTo>
                    <a:pt x="1494" y="1141"/>
                    <a:pt x="1474" y="1138"/>
                    <a:pt x="1456" y="1136"/>
                  </a:cubicBezTo>
                  <a:lnTo>
                    <a:pt x="1456" y="1136"/>
                  </a:lnTo>
                  <a:cubicBezTo>
                    <a:pt x="1515" y="1160"/>
                    <a:pt x="1572" y="1163"/>
                    <a:pt x="1601" y="1193"/>
                  </a:cubicBezTo>
                  <a:cubicBezTo>
                    <a:pt x="1635" y="1193"/>
                    <a:pt x="1668" y="1193"/>
                    <a:pt x="1701" y="1226"/>
                  </a:cubicBezTo>
                  <a:cubicBezTo>
                    <a:pt x="1716" y="1231"/>
                    <a:pt x="1724" y="1233"/>
                    <a:pt x="1728" y="1233"/>
                  </a:cubicBezTo>
                  <a:cubicBezTo>
                    <a:pt x="1745" y="1233"/>
                    <a:pt x="1654" y="1186"/>
                    <a:pt x="1654" y="1186"/>
                  </a:cubicBezTo>
                  <a:lnTo>
                    <a:pt x="1654" y="1186"/>
                  </a:lnTo>
                  <a:cubicBezTo>
                    <a:pt x="1654" y="1186"/>
                    <a:pt x="1658" y="1188"/>
                    <a:pt x="1668" y="1193"/>
                  </a:cubicBezTo>
                  <a:cubicBezTo>
                    <a:pt x="1735" y="1226"/>
                    <a:pt x="1768" y="1259"/>
                    <a:pt x="1802" y="1293"/>
                  </a:cubicBezTo>
                  <a:cubicBezTo>
                    <a:pt x="1835" y="1326"/>
                    <a:pt x="1902" y="1393"/>
                    <a:pt x="1935" y="1393"/>
                  </a:cubicBezTo>
                  <a:cubicBezTo>
                    <a:pt x="1913" y="1393"/>
                    <a:pt x="1891" y="1363"/>
                    <a:pt x="1898" y="1363"/>
                  </a:cubicBezTo>
                  <a:lnTo>
                    <a:pt x="1898" y="1363"/>
                  </a:lnTo>
                  <a:cubicBezTo>
                    <a:pt x="1902" y="1363"/>
                    <a:pt x="1913" y="1371"/>
                    <a:pt x="1935" y="1393"/>
                  </a:cubicBezTo>
                  <a:cubicBezTo>
                    <a:pt x="1968" y="1426"/>
                    <a:pt x="1968" y="1426"/>
                    <a:pt x="2002" y="1460"/>
                  </a:cubicBezTo>
                  <a:cubicBezTo>
                    <a:pt x="2035" y="1493"/>
                    <a:pt x="2068" y="1526"/>
                    <a:pt x="2102" y="1593"/>
                  </a:cubicBezTo>
                  <a:lnTo>
                    <a:pt x="2102" y="1593"/>
                  </a:lnTo>
                  <a:cubicBezTo>
                    <a:pt x="2118" y="1610"/>
                    <a:pt x="2135" y="1626"/>
                    <a:pt x="2135" y="1626"/>
                  </a:cubicBezTo>
                  <a:cubicBezTo>
                    <a:pt x="2135" y="1655"/>
                    <a:pt x="2135" y="1683"/>
                    <a:pt x="2155" y="1691"/>
                  </a:cubicBezTo>
                  <a:lnTo>
                    <a:pt x="2155" y="1691"/>
                  </a:lnTo>
                  <a:cubicBezTo>
                    <a:pt x="2156" y="1695"/>
                    <a:pt x="2158" y="1701"/>
                    <a:pt x="2159" y="1707"/>
                  </a:cubicBezTo>
                  <a:lnTo>
                    <a:pt x="2159" y="1707"/>
                  </a:lnTo>
                  <a:cubicBezTo>
                    <a:pt x="2160" y="1706"/>
                    <a:pt x="2160" y="1705"/>
                    <a:pt x="2161" y="1704"/>
                  </a:cubicBezTo>
                  <a:lnTo>
                    <a:pt x="2161" y="1704"/>
                  </a:lnTo>
                  <a:cubicBezTo>
                    <a:pt x="2163" y="1710"/>
                    <a:pt x="2165" y="1717"/>
                    <a:pt x="2168" y="1726"/>
                  </a:cubicBezTo>
                  <a:cubicBezTo>
                    <a:pt x="2168" y="1714"/>
                    <a:pt x="2168" y="1702"/>
                    <a:pt x="2168" y="1693"/>
                  </a:cubicBezTo>
                  <a:cubicBezTo>
                    <a:pt x="2165" y="1696"/>
                    <a:pt x="2163" y="1700"/>
                    <a:pt x="2161" y="1704"/>
                  </a:cubicBezTo>
                  <a:lnTo>
                    <a:pt x="2161" y="1704"/>
                  </a:lnTo>
                  <a:cubicBezTo>
                    <a:pt x="2159" y="1699"/>
                    <a:pt x="2158" y="1694"/>
                    <a:pt x="2157" y="1691"/>
                  </a:cubicBezTo>
                  <a:lnTo>
                    <a:pt x="2157" y="1691"/>
                  </a:lnTo>
                  <a:cubicBezTo>
                    <a:pt x="2160" y="1692"/>
                    <a:pt x="2164" y="1693"/>
                    <a:pt x="2168" y="1693"/>
                  </a:cubicBezTo>
                  <a:cubicBezTo>
                    <a:pt x="2168" y="1706"/>
                    <a:pt x="2173" y="1723"/>
                    <a:pt x="2177" y="1736"/>
                  </a:cubicBezTo>
                  <a:lnTo>
                    <a:pt x="2177" y="1736"/>
                  </a:lnTo>
                  <a:cubicBezTo>
                    <a:pt x="2177" y="1738"/>
                    <a:pt x="2176" y="1739"/>
                    <a:pt x="2176" y="1741"/>
                  </a:cubicBezTo>
                  <a:lnTo>
                    <a:pt x="2176" y="1741"/>
                  </a:lnTo>
                  <a:cubicBezTo>
                    <a:pt x="2174" y="1737"/>
                    <a:pt x="2171" y="1732"/>
                    <a:pt x="2168" y="1726"/>
                  </a:cubicBezTo>
                  <a:cubicBezTo>
                    <a:pt x="2168" y="1738"/>
                    <a:pt x="2168" y="1749"/>
                    <a:pt x="2168" y="1760"/>
                  </a:cubicBezTo>
                  <a:cubicBezTo>
                    <a:pt x="2168" y="1776"/>
                    <a:pt x="2167" y="1782"/>
                    <a:pt x="2164" y="1782"/>
                  </a:cubicBezTo>
                  <a:cubicBezTo>
                    <a:pt x="2163" y="1782"/>
                    <a:pt x="2162" y="1781"/>
                    <a:pt x="2161" y="1780"/>
                  </a:cubicBezTo>
                  <a:lnTo>
                    <a:pt x="2161" y="1780"/>
                  </a:lnTo>
                  <a:cubicBezTo>
                    <a:pt x="2075" y="2045"/>
                    <a:pt x="2209" y="2396"/>
                    <a:pt x="2502" y="2494"/>
                  </a:cubicBezTo>
                  <a:cubicBezTo>
                    <a:pt x="2561" y="2507"/>
                    <a:pt x="2621" y="2513"/>
                    <a:pt x="2681" y="2513"/>
                  </a:cubicBezTo>
                  <a:cubicBezTo>
                    <a:pt x="2924" y="2513"/>
                    <a:pt x="3155" y="2401"/>
                    <a:pt x="3236" y="2160"/>
                  </a:cubicBezTo>
                  <a:cubicBezTo>
                    <a:pt x="3469" y="1426"/>
                    <a:pt x="2969" y="659"/>
                    <a:pt x="2335" y="292"/>
                  </a:cubicBezTo>
                  <a:cubicBezTo>
                    <a:pt x="2018" y="109"/>
                    <a:pt x="1651" y="0"/>
                    <a:pt x="1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35" name="Google Shape;1035;p42"/>
            <p:cNvSpPr/>
            <p:nvPr/>
          </p:nvSpPr>
          <p:spPr>
            <a:xfrm flipH="1">
              <a:off x="9419788" y="1368775"/>
              <a:ext cx="150150" cy="97900"/>
            </a:xfrm>
            <a:custGeom>
              <a:avLst/>
              <a:gdLst/>
              <a:ahLst/>
              <a:cxnLst/>
              <a:rect l="l" t="t" r="r" b="b"/>
              <a:pathLst>
                <a:path w="6006" h="3916" extrusionOk="0">
                  <a:moveTo>
                    <a:pt x="1459" y="0"/>
                  </a:moveTo>
                  <a:cubicBezTo>
                    <a:pt x="978" y="0"/>
                    <a:pt x="604" y="139"/>
                    <a:pt x="434" y="422"/>
                  </a:cubicBezTo>
                  <a:cubicBezTo>
                    <a:pt x="1" y="1123"/>
                    <a:pt x="801" y="2323"/>
                    <a:pt x="2202" y="3191"/>
                  </a:cubicBezTo>
                  <a:cubicBezTo>
                    <a:pt x="3023" y="3668"/>
                    <a:pt x="3865" y="3915"/>
                    <a:pt x="4517" y="3915"/>
                  </a:cubicBezTo>
                  <a:cubicBezTo>
                    <a:pt x="5005" y="3915"/>
                    <a:pt x="5386" y="3777"/>
                    <a:pt x="5571" y="3491"/>
                  </a:cubicBezTo>
                  <a:cubicBezTo>
                    <a:pt x="6005" y="2824"/>
                    <a:pt x="5205" y="1590"/>
                    <a:pt x="3770" y="756"/>
                  </a:cubicBezTo>
                  <a:cubicBezTo>
                    <a:pt x="2963" y="256"/>
                    <a:pt x="2112" y="0"/>
                    <a:pt x="1459" y="0"/>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36" name="Google Shape;1036;p42"/>
            <p:cNvSpPr/>
            <p:nvPr/>
          </p:nvSpPr>
          <p:spPr>
            <a:xfrm flipH="1">
              <a:off x="9428138" y="1338900"/>
              <a:ext cx="64225" cy="70025"/>
            </a:xfrm>
            <a:custGeom>
              <a:avLst/>
              <a:gdLst/>
              <a:ahLst/>
              <a:cxnLst/>
              <a:rect l="l" t="t" r="r" b="b"/>
              <a:pathLst>
                <a:path w="2569" h="2801" extrusionOk="0">
                  <a:moveTo>
                    <a:pt x="1496" y="1"/>
                  </a:moveTo>
                  <a:cubicBezTo>
                    <a:pt x="1026" y="1"/>
                    <a:pt x="523" y="409"/>
                    <a:pt x="300" y="1050"/>
                  </a:cubicBezTo>
                  <a:cubicBezTo>
                    <a:pt x="0" y="1784"/>
                    <a:pt x="234" y="2551"/>
                    <a:pt x="801" y="2751"/>
                  </a:cubicBezTo>
                  <a:cubicBezTo>
                    <a:pt x="889" y="2784"/>
                    <a:pt x="980" y="2800"/>
                    <a:pt x="1074" y="2800"/>
                  </a:cubicBezTo>
                  <a:cubicBezTo>
                    <a:pt x="1545" y="2800"/>
                    <a:pt x="2051" y="2397"/>
                    <a:pt x="2302" y="1784"/>
                  </a:cubicBezTo>
                  <a:cubicBezTo>
                    <a:pt x="2569" y="1017"/>
                    <a:pt x="2335" y="249"/>
                    <a:pt x="1768" y="49"/>
                  </a:cubicBezTo>
                  <a:cubicBezTo>
                    <a:pt x="1680" y="16"/>
                    <a:pt x="1589" y="1"/>
                    <a:pt x="1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37" name="Google Shape;1037;p42"/>
            <p:cNvSpPr/>
            <p:nvPr/>
          </p:nvSpPr>
          <p:spPr>
            <a:xfrm flipH="1">
              <a:off x="9383938" y="1268400"/>
              <a:ext cx="90100" cy="52025"/>
            </a:xfrm>
            <a:custGeom>
              <a:avLst/>
              <a:gdLst/>
              <a:ahLst/>
              <a:cxnLst/>
              <a:rect l="l" t="t" r="r" b="b"/>
              <a:pathLst>
                <a:path w="3604" h="2081" extrusionOk="0">
                  <a:moveTo>
                    <a:pt x="1369" y="1168"/>
                  </a:moveTo>
                  <a:cubicBezTo>
                    <a:pt x="1396" y="1168"/>
                    <a:pt x="1378" y="1174"/>
                    <a:pt x="1354" y="1181"/>
                  </a:cubicBezTo>
                  <a:lnTo>
                    <a:pt x="1354" y="1181"/>
                  </a:lnTo>
                  <a:cubicBezTo>
                    <a:pt x="1359" y="1177"/>
                    <a:pt x="1364" y="1173"/>
                    <a:pt x="1369" y="1168"/>
                  </a:cubicBezTo>
                  <a:close/>
                  <a:moveTo>
                    <a:pt x="1180" y="1262"/>
                  </a:moveTo>
                  <a:cubicBezTo>
                    <a:pt x="1180" y="1263"/>
                    <a:pt x="1179" y="1263"/>
                    <a:pt x="1179" y="1264"/>
                  </a:cubicBezTo>
                  <a:lnTo>
                    <a:pt x="1179" y="1264"/>
                  </a:lnTo>
                  <a:cubicBezTo>
                    <a:pt x="1179" y="1264"/>
                    <a:pt x="1179" y="1263"/>
                    <a:pt x="1179" y="1263"/>
                  </a:cubicBezTo>
                  <a:lnTo>
                    <a:pt x="1179" y="1263"/>
                  </a:lnTo>
                  <a:cubicBezTo>
                    <a:pt x="1179" y="1263"/>
                    <a:pt x="1180" y="1263"/>
                    <a:pt x="1180" y="1262"/>
                  </a:cubicBezTo>
                  <a:close/>
                  <a:moveTo>
                    <a:pt x="1174" y="1265"/>
                  </a:moveTo>
                  <a:cubicBezTo>
                    <a:pt x="1171" y="1270"/>
                    <a:pt x="1168" y="1276"/>
                    <a:pt x="1164" y="1281"/>
                  </a:cubicBezTo>
                  <a:lnTo>
                    <a:pt x="1164" y="1281"/>
                  </a:lnTo>
                  <a:cubicBezTo>
                    <a:pt x="1166" y="1276"/>
                    <a:pt x="1167" y="1272"/>
                    <a:pt x="1168" y="1268"/>
                  </a:cubicBezTo>
                  <a:cubicBezTo>
                    <a:pt x="1168" y="1268"/>
                    <a:pt x="1170" y="1267"/>
                    <a:pt x="1174" y="1265"/>
                  </a:cubicBezTo>
                  <a:close/>
                  <a:moveTo>
                    <a:pt x="2393" y="1519"/>
                  </a:moveTo>
                  <a:cubicBezTo>
                    <a:pt x="2394" y="1519"/>
                    <a:pt x="2397" y="1523"/>
                    <a:pt x="2403" y="1535"/>
                  </a:cubicBezTo>
                  <a:cubicBezTo>
                    <a:pt x="2403" y="1542"/>
                    <a:pt x="2403" y="1547"/>
                    <a:pt x="2403" y="1552"/>
                  </a:cubicBezTo>
                  <a:lnTo>
                    <a:pt x="2403" y="1552"/>
                  </a:lnTo>
                  <a:cubicBezTo>
                    <a:pt x="2397" y="1535"/>
                    <a:pt x="2392" y="1519"/>
                    <a:pt x="2393" y="1519"/>
                  </a:cubicBezTo>
                  <a:close/>
                  <a:moveTo>
                    <a:pt x="1630" y="1"/>
                  </a:moveTo>
                  <a:cubicBezTo>
                    <a:pt x="997" y="1"/>
                    <a:pt x="352" y="283"/>
                    <a:pt x="101" y="868"/>
                  </a:cubicBezTo>
                  <a:cubicBezTo>
                    <a:pt x="1" y="1135"/>
                    <a:pt x="168" y="1502"/>
                    <a:pt x="435" y="1602"/>
                  </a:cubicBezTo>
                  <a:cubicBezTo>
                    <a:pt x="508" y="1624"/>
                    <a:pt x="581" y="1635"/>
                    <a:pt x="649" y="1635"/>
                  </a:cubicBezTo>
                  <a:cubicBezTo>
                    <a:pt x="883" y="1635"/>
                    <a:pt x="1077" y="1511"/>
                    <a:pt x="1160" y="1291"/>
                  </a:cubicBezTo>
                  <a:lnTo>
                    <a:pt x="1160" y="1291"/>
                  </a:lnTo>
                  <a:cubicBezTo>
                    <a:pt x="1167" y="1284"/>
                    <a:pt x="1172" y="1275"/>
                    <a:pt x="1179" y="1264"/>
                  </a:cubicBezTo>
                  <a:lnTo>
                    <a:pt x="1179" y="1264"/>
                  </a:lnTo>
                  <a:cubicBezTo>
                    <a:pt x="1179" y="1264"/>
                    <a:pt x="1180" y="1264"/>
                    <a:pt x="1181" y="1264"/>
                  </a:cubicBezTo>
                  <a:cubicBezTo>
                    <a:pt x="1191" y="1264"/>
                    <a:pt x="1235" y="1235"/>
                    <a:pt x="1235" y="1235"/>
                  </a:cubicBezTo>
                  <a:lnTo>
                    <a:pt x="1235" y="1235"/>
                  </a:lnTo>
                  <a:cubicBezTo>
                    <a:pt x="1235" y="1235"/>
                    <a:pt x="1199" y="1253"/>
                    <a:pt x="1180" y="1262"/>
                  </a:cubicBezTo>
                  <a:lnTo>
                    <a:pt x="1180" y="1262"/>
                  </a:lnTo>
                  <a:cubicBezTo>
                    <a:pt x="1186" y="1254"/>
                    <a:pt x="1192" y="1244"/>
                    <a:pt x="1202" y="1235"/>
                  </a:cubicBezTo>
                  <a:cubicBezTo>
                    <a:pt x="1235" y="1235"/>
                    <a:pt x="1235" y="1235"/>
                    <a:pt x="1268" y="1201"/>
                  </a:cubicBezTo>
                  <a:cubicBezTo>
                    <a:pt x="1282" y="1201"/>
                    <a:pt x="1295" y="1201"/>
                    <a:pt x="1308" y="1199"/>
                  </a:cubicBezTo>
                  <a:lnTo>
                    <a:pt x="1308" y="1199"/>
                  </a:lnTo>
                  <a:cubicBezTo>
                    <a:pt x="1312" y="1201"/>
                    <a:pt x="1320" y="1201"/>
                    <a:pt x="1335" y="1201"/>
                  </a:cubicBezTo>
                  <a:cubicBezTo>
                    <a:pt x="1369" y="1168"/>
                    <a:pt x="1435" y="1168"/>
                    <a:pt x="1502" y="1168"/>
                  </a:cubicBezTo>
                  <a:cubicBezTo>
                    <a:pt x="1502" y="1168"/>
                    <a:pt x="1535" y="1135"/>
                    <a:pt x="1569" y="1135"/>
                  </a:cubicBezTo>
                  <a:lnTo>
                    <a:pt x="1735" y="1135"/>
                  </a:lnTo>
                  <a:cubicBezTo>
                    <a:pt x="1787" y="1135"/>
                    <a:pt x="1818" y="1154"/>
                    <a:pt x="1861" y="1164"/>
                  </a:cubicBezTo>
                  <a:lnTo>
                    <a:pt x="1861" y="1164"/>
                  </a:lnTo>
                  <a:cubicBezTo>
                    <a:pt x="1863" y="1165"/>
                    <a:pt x="1866" y="1166"/>
                    <a:pt x="1869" y="1168"/>
                  </a:cubicBezTo>
                  <a:lnTo>
                    <a:pt x="1936" y="1168"/>
                  </a:lnTo>
                  <a:cubicBezTo>
                    <a:pt x="2002" y="1201"/>
                    <a:pt x="2069" y="1201"/>
                    <a:pt x="2102" y="1235"/>
                  </a:cubicBezTo>
                  <a:cubicBezTo>
                    <a:pt x="2092" y="1230"/>
                    <a:pt x="2088" y="1228"/>
                    <a:pt x="2086" y="1228"/>
                  </a:cubicBezTo>
                  <a:lnTo>
                    <a:pt x="2086" y="1228"/>
                  </a:lnTo>
                  <a:cubicBezTo>
                    <a:pt x="2082" y="1228"/>
                    <a:pt x="2126" y="1254"/>
                    <a:pt x="2134" y="1258"/>
                  </a:cubicBezTo>
                  <a:lnTo>
                    <a:pt x="2134" y="1258"/>
                  </a:lnTo>
                  <a:cubicBezTo>
                    <a:pt x="2116" y="1248"/>
                    <a:pt x="2102" y="1235"/>
                    <a:pt x="2102" y="1235"/>
                  </a:cubicBezTo>
                  <a:lnTo>
                    <a:pt x="2102" y="1235"/>
                  </a:lnTo>
                  <a:cubicBezTo>
                    <a:pt x="2129" y="1252"/>
                    <a:pt x="2137" y="1258"/>
                    <a:pt x="2135" y="1258"/>
                  </a:cubicBezTo>
                  <a:cubicBezTo>
                    <a:pt x="2135" y="1258"/>
                    <a:pt x="2135" y="1258"/>
                    <a:pt x="2134" y="1258"/>
                  </a:cubicBezTo>
                  <a:lnTo>
                    <a:pt x="2134" y="1258"/>
                  </a:lnTo>
                  <a:cubicBezTo>
                    <a:pt x="2145" y="1264"/>
                    <a:pt x="2157" y="1268"/>
                    <a:pt x="2169" y="1268"/>
                  </a:cubicBezTo>
                  <a:cubicBezTo>
                    <a:pt x="2169" y="1302"/>
                    <a:pt x="2269" y="1368"/>
                    <a:pt x="2269" y="1368"/>
                  </a:cubicBezTo>
                  <a:cubicBezTo>
                    <a:pt x="2269" y="1368"/>
                    <a:pt x="2265" y="1362"/>
                    <a:pt x="2260" y="1354"/>
                  </a:cubicBezTo>
                  <a:lnTo>
                    <a:pt x="2260" y="1354"/>
                  </a:lnTo>
                  <a:cubicBezTo>
                    <a:pt x="2283" y="1370"/>
                    <a:pt x="2303" y="1376"/>
                    <a:pt x="2303" y="1402"/>
                  </a:cubicBezTo>
                  <a:cubicBezTo>
                    <a:pt x="2336" y="1435"/>
                    <a:pt x="2336" y="1435"/>
                    <a:pt x="2336" y="1468"/>
                  </a:cubicBezTo>
                  <a:cubicBezTo>
                    <a:pt x="2346" y="1468"/>
                    <a:pt x="2355" y="1474"/>
                    <a:pt x="2364" y="1480"/>
                  </a:cubicBezTo>
                  <a:lnTo>
                    <a:pt x="2364" y="1480"/>
                  </a:lnTo>
                  <a:cubicBezTo>
                    <a:pt x="2367" y="1488"/>
                    <a:pt x="2369" y="1495"/>
                    <a:pt x="2369" y="1502"/>
                  </a:cubicBezTo>
                  <a:cubicBezTo>
                    <a:pt x="2369" y="1502"/>
                    <a:pt x="2403" y="1535"/>
                    <a:pt x="2403" y="1568"/>
                  </a:cubicBezTo>
                  <a:cubicBezTo>
                    <a:pt x="2403" y="1577"/>
                    <a:pt x="2403" y="1585"/>
                    <a:pt x="2403" y="1602"/>
                  </a:cubicBezTo>
                  <a:cubicBezTo>
                    <a:pt x="2462" y="1867"/>
                    <a:pt x="2703" y="2080"/>
                    <a:pt x="2965" y="2080"/>
                  </a:cubicBezTo>
                  <a:cubicBezTo>
                    <a:pt x="3000" y="2080"/>
                    <a:pt x="3035" y="2076"/>
                    <a:pt x="3070" y="2069"/>
                  </a:cubicBezTo>
                  <a:cubicBezTo>
                    <a:pt x="3370" y="2002"/>
                    <a:pt x="3603" y="1735"/>
                    <a:pt x="3537" y="1402"/>
                  </a:cubicBezTo>
                  <a:cubicBezTo>
                    <a:pt x="3403" y="634"/>
                    <a:pt x="2736" y="167"/>
                    <a:pt x="2002" y="34"/>
                  </a:cubicBezTo>
                  <a:cubicBezTo>
                    <a:pt x="1881" y="12"/>
                    <a:pt x="1756" y="1"/>
                    <a:pt x="1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38" name="Google Shape;1038;p42"/>
            <p:cNvSpPr/>
            <p:nvPr/>
          </p:nvSpPr>
          <p:spPr>
            <a:xfrm flipH="1">
              <a:off x="9293038" y="1556100"/>
              <a:ext cx="116825" cy="59250"/>
            </a:xfrm>
            <a:custGeom>
              <a:avLst/>
              <a:gdLst/>
              <a:ahLst/>
              <a:cxnLst/>
              <a:rect l="l" t="t" r="r" b="b"/>
              <a:pathLst>
                <a:path w="4673" h="2370" extrusionOk="0">
                  <a:moveTo>
                    <a:pt x="369" y="1"/>
                  </a:moveTo>
                  <a:lnTo>
                    <a:pt x="369" y="1"/>
                  </a:lnTo>
                  <a:cubicBezTo>
                    <a:pt x="1" y="1567"/>
                    <a:pt x="1139" y="2370"/>
                    <a:pt x="2349" y="2370"/>
                  </a:cubicBezTo>
                  <a:cubicBezTo>
                    <a:pt x="3330" y="2370"/>
                    <a:pt x="4359" y="1843"/>
                    <a:pt x="4672" y="768"/>
                  </a:cubicBezTo>
                  <a:cubicBezTo>
                    <a:pt x="3238" y="468"/>
                    <a:pt x="1804" y="234"/>
                    <a:pt x="3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39" name="Google Shape;1039;p42"/>
            <p:cNvSpPr/>
            <p:nvPr/>
          </p:nvSpPr>
          <p:spPr>
            <a:xfrm flipH="1">
              <a:off x="9323888" y="1415175"/>
              <a:ext cx="59250" cy="98425"/>
            </a:xfrm>
            <a:custGeom>
              <a:avLst/>
              <a:gdLst/>
              <a:ahLst/>
              <a:cxnLst/>
              <a:rect l="l" t="t" r="r" b="b"/>
              <a:pathLst>
                <a:path w="2370" h="3937" fill="none" extrusionOk="0">
                  <a:moveTo>
                    <a:pt x="2369" y="0"/>
                  </a:moveTo>
                  <a:cubicBezTo>
                    <a:pt x="2236" y="568"/>
                    <a:pt x="2136" y="1135"/>
                    <a:pt x="2002" y="1702"/>
                  </a:cubicBezTo>
                  <a:cubicBezTo>
                    <a:pt x="1969" y="1902"/>
                    <a:pt x="1902" y="2169"/>
                    <a:pt x="1635" y="2235"/>
                  </a:cubicBezTo>
                  <a:cubicBezTo>
                    <a:pt x="1502" y="2269"/>
                    <a:pt x="1302" y="2235"/>
                    <a:pt x="1135" y="2235"/>
                  </a:cubicBezTo>
                  <a:cubicBezTo>
                    <a:pt x="468" y="2235"/>
                    <a:pt x="1" y="2702"/>
                    <a:pt x="101" y="3236"/>
                  </a:cubicBezTo>
                  <a:cubicBezTo>
                    <a:pt x="134" y="3370"/>
                    <a:pt x="168" y="3470"/>
                    <a:pt x="268" y="3570"/>
                  </a:cubicBezTo>
                  <a:cubicBezTo>
                    <a:pt x="601" y="3937"/>
                    <a:pt x="1202" y="3937"/>
                    <a:pt x="1635" y="3903"/>
                  </a:cubicBezTo>
                </a:path>
              </a:pathLst>
            </a:custGeom>
            <a:solidFill>
              <a:schemeClr val="dk1"/>
            </a:solidFill>
            <a:ln w="16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40" name="Google Shape;1040;p42"/>
            <p:cNvSpPr/>
            <p:nvPr/>
          </p:nvSpPr>
          <p:spPr>
            <a:xfrm flipH="1">
              <a:off x="9519038" y="1193350"/>
              <a:ext cx="209350" cy="207675"/>
            </a:xfrm>
            <a:custGeom>
              <a:avLst/>
              <a:gdLst/>
              <a:ahLst/>
              <a:cxnLst/>
              <a:rect l="l" t="t" r="r" b="b"/>
              <a:pathLst>
                <a:path w="8374" h="8307" extrusionOk="0">
                  <a:moveTo>
                    <a:pt x="8161" y="3365"/>
                  </a:moveTo>
                  <a:lnTo>
                    <a:pt x="8173" y="3403"/>
                  </a:lnTo>
                  <a:lnTo>
                    <a:pt x="8173" y="3370"/>
                  </a:lnTo>
                  <a:cubicBezTo>
                    <a:pt x="8173" y="3388"/>
                    <a:pt x="8174" y="3407"/>
                    <a:pt x="8174" y="3426"/>
                  </a:cubicBezTo>
                  <a:lnTo>
                    <a:pt x="8174" y="3426"/>
                  </a:lnTo>
                  <a:cubicBezTo>
                    <a:pt x="8170" y="3406"/>
                    <a:pt x="8165" y="3385"/>
                    <a:pt x="8161" y="3365"/>
                  </a:cubicBezTo>
                  <a:close/>
                  <a:moveTo>
                    <a:pt x="4437" y="0"/>
                  </a:moveTo>
                  <a:cubicBezTo>
                    <a:pt x="4071" y="0"/>
                    <a:pt x="3737" y="34"/>
                    <a:pt x="3370" y="34"/>
                  </a:cubicBezTo>
                  <a:cubicBezTo>
                    <a:pt x="2670" y="167"/>
                    <a:pt x="2036" y="467"/>
                    <a:pt x="1469" y="934"/>
                  </a:cubicBezTo>
                  <a:cubicBezTo>
                    <a:pt x="1235" y="1201"/>
                    <a:pt x="1002" y="1435"/>
                    <a:pt x="768" y="1702"/>
                  </a:cubicBezTo>
                  <a:cubicBezTo>
                    <a:pt x="335" y="2335"/>
                    <a:pt x="68" y="3003"/>
                    <a:pt x="1" y="3770"/>
                  </a:cubicBezTo>
                  <a:lnTo>
                    <a:pt x="68" y="4837"/>
                  </a:lnTo>
                  <a:lnTo>
                    <a:pt x="68" y="4871"/>
                  </a:lnTo>
                  <a:cubicBezTo>
                    <a:pt x="134" y="5204"/>
                    <a:pt x="268" y="5538"/>
                    <a:pt x="368" y="5871"/>
                  </a:cubicBezTo>
                  <a:cubicBezTo>
                    <a:pt x="368" y="5871"/>
                    <a:pt x="368" y="5871"/>
                    <a:pt x="401" y="5905"/>
                  </a:cubicBezTo>
                  <a:cubicBezTo>
                    <a:pt x="458" y="6018"/>
                    <a:pt x="684" y="6374"/>
                    <a:pt x="688" y="6374"/>
                  </a:cubicBezTo>
                  <a:cubicBezTo>
                    <a:pt x="689" y="6374"/>
                    <a:pt x="683" y="6363"/>
                    <a:pt x="668" y="6338"/>
                  </a:cubicBezTo>
                  <a:cubicBezTo>
                    <a:pt x="659" y="6321"/>
                    <a:pt x="656" y="6313"/>
                    <a:pt x="658" y="6313"/>
                  </a:cubicBezTo>
                  <a:lnTo>
                    <a:pt x="658" y="6313"/>
                  </a:lnTo>
                  <a:cubicBezTo>
                    <a:pt x="668" y="6313"/>
                    <a:pt x="881" y="6660"/>
                    <a:pt x="968" y="6805"/>
                  </a:cubicBezTo>
                  <a:cubicBezTo>
                    <a:pt x="1635" y="7506"/>
                    <a:pt x="1869" y="7706"/>
                    <a:pt x="2770" y="8073"/>
                  </a:cubicBezTo>
                  <a:cubicBezTo>
                    <a:pt x="3137" y="8173"/>
                    <a:pt x="3503" y="8240"/>
                    <a:pt x="3870" y="8306"/>
                  </a:cubicBezTo>
                  <a:cubicBezTo>
                    <a:pt x="4237" y="8306"/>
                    <a:pt x="4571" y="8273"/>
                    <a:pt x="4938" y="8240"/>
                  </a:cubicBezTo>
                  <a:cubicBezTo>
                    <a:pt x="5472" y="8173"/>
                    <a:pt x="5972" y="7973"/>
                    <a:pt x="6406" y="7639"/>
                  </a:cubicBezTo>
                  <a:cubicBezTo>
                    <a:pt x="6873" y="7406"/>
                    <a:pt x="7273" y="7039"/>
                    <a:pt x="7573" y="6572"/>
                  </a:cubicBezTo>
                  <a:cubicBezTo>
                    <a:pt x="7907" y="6138"/>
                    <a:pt x="8107" y="5638"/>
                    <a:pt x="8207" y="5071"/>
                  </a:cubicBezTo>
                  <a:cubicBezTo>
                    <a:pt x="8340" y="4537"/>
                    <a:pt x="8374" y="4003"/>
                    <a:pt x="8240" y="3470"/>
                  </a:cubicBezTo>
                  <a:cubicBezTo>
                    <a:pt x="8140" y="3136"/>
                    <a:pt x="8040" y="2802"/>
                    <a:pt x="7940" y="2469"/>
                  </a:cubicBezTo>
                  <a:cubicBezTo>
                    <a:pt x="7754" y="2056"/>
                    <a:pt x="7505" y="1694"/>
                    <a:pt x="7199" y="1376"/>
                  </a:cubicBezTo>
                  <a:lnTo>
                    <a:pt x="7199" y="1376"/>
                  </a:lnTo>
                  <a:cubicBezTo>
                    <a:pt x="6876" y="987"/>
                    <a:pt x="6470" y="684"/>
                    <a:pt x="6005" y="467"/>
                  </a:cubicBezTo>
                  <a:cubicBezTo>
                    <a:pt x="5538" y="167"/>
                    <a:pt x="5005" y="0"/>
                    <a:pt x="4437" y="0"/>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41" name="Google Shape;1041;p42"/>
            <p:cNvSpPr/>
            <p:nvPr/>
          </p:nvSpPr>
          <p:spPr>
            <a:xfrm flipH="1">
              <a:off x="9580738" y="1236950"/>
              <a:ext cx="107600" cy="122650"/>
            </a:xfrm>
            <a:custGeom>
              <a:avLst/>
              <a:gdLst/>
              <a:ahLst/>
              <a:cxnLst/>
              <a:rect l="l" t="t" r="r" b="b"/>
              <a:pathLst>
                <a:path w="4304" h="4906" extrusionOk="0">
                  <a:moveTo>
                    <a:pt x="2851" y="1385"/>
                  </a:moveTo>
                  <a:cubicBezTo>
                    <a:pt x="2853" y="1385"/>
                    <a:pt x="2859" y="1387"/>
                    <a:pt x="2869" y="1392"/>
                  </a:cubicBezTo>
                  <a:cubicBezTo>
                    <a:pt x="2869" y="1392"/>
                    <a:pt x="2869" y="1392"/>
                    <a:pt x="2869" y="1392"/>
                  </a:cubicBezTo>
                  <a:lnTo>
                    <a:pt x="2869" y="1392"/>
                  </a:lnTo>
                  <a:cubicBezTo>
                    <a:pt x="2886" y="1409"/>
                    <a:pt x="2890" y="1416"/>
                    <a:pt x="2887" y="1416"/>
                  </a:cubicBezTo>
                  <a:cubicBezTo>
                    <a:pt x="2881" y="1416"/>
                    <a:pt x="2842" y="1385"/>
                    <a:pt x="2851" y="1385"/>
                  </a:cubicBezTo>
                  <a:close/>
                  <a:moveTo>
                    <a:pt x="3072" y="1674"/>
                  </a:moveTo>
                  <a:cubicBezTo>
                    <a:pt x="3073" y="1674"/>
                    <a:pt x="3073" y="1674"/>
                    <a:pt x="3074" y="1674"/>
                  </a:cubicBezTo>
                  <a:lnTo>
                    <a:pt x="3074" y="1674"/>
                  </a:lnTo>
                  <a:cubicBezTo>
                    <a:pt x="3079" y="1691"/>
                    <a:pt x="3086" y="1715"/>
                    <a:pt x="3083" y="1715"/>
                  </a:cubicBezTo>
                  <a:cubicBezTo>
                    <a:pt x="3081" y="1715"/>
                    <a:pt x="3077" y="1709"/>
                    <a:pt x="3069" y="1692"/>
                  </a:cubicBezTo>
                  <a:cubicBezTo>
                    <a:pt x="3069" y="1679"/>
                    <a:pt x="3070" y="1674"/>
                    <a:pt x="3072" y="1674"/>
                  </a:cubicBezTo>
                  <a:close/>
                  <a:moveTo>
                    <a:pt x="2635" y="2528"/>
                  </a:moveTo>
                  <a:lnTo>
                    <a:pt x="2635" y="2528"/>
                  </a:lnTo>
                  <a:cubicBezTo>
                    <a:pt x="2625" y="2537"/>
                    <a:pt x="2613" y="2548"/>
                    <a:pt x="2602" y="2560"/>
                  </a:cubicBezTo>
                  <a:cubicBezTo>
                    <a:pt x="2582" y="2569"/>
                    <a:pt x="2577" y="2573"/>
                    <a:pt x="2580" y="2573"/>
                  </a:cubicBezTo>
                  <a:cubicBezTo>
                    <a:pt x="2585" y="2573"/>
                    <a:pt x="2633" y="2551"/>
                    <a:pt x="2635" y="2528"/>
                  </a:cubicBezTo>
                  <a:close/>
                  <a:moveTo>
                    <a:pt x="2486" y="2699"/>
                  </a:moveTo>
                  <a:cubicBezTo>
                    <a:pt x="2486" y="2700"/>
                    <a:pt x="2485" y="2700"/>
                    <a:pt x="2485" y="2700"/>
                  </a:cubicBezTo>
                  <a:lnTo>
                    <a:pt x="2485" y="2700"/>
                  </a:lnTo>
                  <a:cubicBezTo>
                    <a:pt x="2485" y="2700"/>
                    <a:pt x="2486" y="2700"/>
                    <a:pt x="2486" y="2699"/>
                  </a:cubicBezTo>
                  <a:close/>
                  <a:moveTo>
                    <a:pt x="2485" y="2700"/>
                  </a:moveTo>
                  <a:cubicBezTo>
                    <a:pt x="2481" y="2704"/>
                    <a:pt x="2476" y="2712"/>
                    <a:pt x="2469" y="2726"/>
                  </a:cubicBezTo>
                  <a:cubicBezTo>
                    <a:pt x="2473" y="2717"/>
                    <a:pt x="2478" y="2707"/>
                    <a:pt x="2485" y="2700"/>
                  </a:cubicBezTo>
                  <a:close/>
                  <a:moveTo>
                    <a:pt x="2361" y="3017"/>
                  </a:moveTo>
                  <a:cubicBezTo>
                    <a:pt x="2361" y="3022"/>
                    <a:pt x="2360" y="3027"/>
                    <a:pt x="2359" y="3032"/>
                  </a:cubicBezTo>
                  <a:lnTo>
                    <a:pt x="2359" y="3032"/>
                  </a:lnTo>
                  <a:cubicBezTo>
                    <a:pt x="2359" y="3029"/>
                    <a:pt x="2360" y="3024"/>
                    <a:pt x="2361" y="3017"/>
                  </a:cubicBezTo>
                  <a:close/>
                  <a:moveTo>
                    <a:pt x="2429" y="3547"/>
                  </a:moveTo>
                  <a:cubicBezTo>
                    <a:pt x="2431" y="3551"/>
                    <a:pt x="2433" y="3556"/>
                    <a:pt x="2435" y="3560"/>
                  </a:cubicBezTo>
                  <a:cubicBezTo>
                    <a:pt x="2432" y="3554"/>
                    <a:pt x="2430" y="3550"/>
                    <a:pt x="2429" y="3547"/>
                  </a:cubicBezTo>
                  <a:close/>
                  <a:moveTo>
                    <a:pt x="1871" y="1"/>
                  </a:moveTo>
                  <a:cubicBezTo>
                    <a:pt x="1146" y="1"/>
                    <a:pt x="468" y="341"/>
                    <a:pt x="134" y="1058"/>
                  </a:cubicBezTo>
                  <a:cubicBezTo>
                    <a:pt x="0" y="1292"/>
                    <a:pt x="167" y="1626"/>
                    <a:pt x="434" y="1692"/>
                  </a:cubicBezTo>
                  <a:cubicBezTo>
                    <a:pt x="498" y="1724"/>
                    <a:pt x="563" y="1739"/>
                    <a:pt x="625" y="1739"/>
                  </a:cubicBezTo>
                  <a:cubicBezTo>
                    <a:pt x="822" y="1739"/>
                    <a:pt x="1000" y="1594"/>
                    <a:pt x="1101" y="1392"/>
                  </a:cubicBezTo>
                  <a:lnTo>
                    <a:pt x="1068" y="1392"/>
                  </a:lnTo>
                  <a:cubicBezTo>
                    <a:pt x="1101" y="1359"/>
                    <a:pt x="1134" y="1325"/>
                    <a:pt x="1168" y="1292"/>
                  </a:cubicBezTo>
                  <a:cubicBezTo>
                    <a:pt x="1177" y="1274"/>
                    <a:pt x="1176" y="1268"/>
                    <a:pt x="1171" y="1268"/>
                  </a:cubicBezTo>
                  <a:cubicBezTo>
                    <a:pt x="1163" y="1268"/>
                    <a:pt x="1145" y="1283"/>
                    <a:pt x="1144" y="1283"/>
                  </a:cubicBezTo>
                  <a:cubicBezTo>
                    <a:pt x="1143" y="1283"/>
                    <a:pt x="1149" y="1277"/>
                    <a:pt x="1168" y="1259"/>
                  </a:cubicBezTo>
                  <a:cubicBezTo>
                    <a:pt x="1201" y="1225"/>
                    <a:pt x="1234" y="1192"/>
                    <a:pt x="1268" y="1192"/>
                  </a:cubicBezTo>
                  <a:cubicBezTo>
                    <a:pt x="1280" y="1180"/>
                    <a:pt x="1292" y="1167"/>
                    <a:pt x="1301" y="1159"/>
                  </a:cubicBezTo>
                  <a:cubicBezTo>
                    <a:pt x="1301" y="1159"/>
                    <a:pt x="1334" y="1125"/>
                    <a:pt x="1368" y="1125"/>
                  </a:cubicBezTo>
                  <a:cubicBezTo>
                    <a:pt x="1401" y="1092"/>
                    <a:pt x="1468" y="1058"/>
                    <a:pt x="1501" y="1058"/>
                  </a:cubicBezTo>
                  <a:cubicBezTo>
                    <a:pt x="1502" y="1058"/>
                    <a:pt x="1504" y="1057"/>
                    <a:pt x="1505" y="1057"/>
                  </a:cubicBezTo>
                  <a:lnTo>
                    <a:pt x="1505" y="1057"/>
                  </a:lnTo>
                  <a:cubicBezTo>
                    <a:pt x="1511" y="1058"/>
                    <a:pt x="1520" y="1058"/>
                    <a:pt x="1535" y="1058"/>
                  </a:cubicBezTo>
                  <a:cubicBezTo>
                    <a:pt x="1639" y="1024"/>
                    <a:pt x="1744" y="1009"/>
                    <a:pt x="1849" y="1009"/>
                  </a:cubicBezTo>
                  <a:cubicBezTo>
                    <a:pt x="2044" y="1009"/>
                    <a:pt x="2240" y="1060"/>
                    <a:pt x="2435" y="1125"/>
                  </a:cubicBezTo>
                  <a:cubicBezTo>
                    <a:pt x="2469" y="1125"/>
                    <a:pt x="2469" y="1159"/>
                    <a:pt x="2502" y="1159"/>
                  </a:cubicBezTo>
                  <a:cubicBezTo>
                    <a:pt x="2535" y="1159"/>
                    <a:pt x="2602" y="1192"/>
                    <a:pt x="2569" y="1192"/>
                  </a:cubicBezTo>
                  <a:cubicBezTo>
                    <a:pt x="2555" y="1185"/>
                    <a:pt x="2549" y="1183"/>
                    <a:pt x="2547" y="1183"/>
                  </a:cubicBezTo>
                  <a:lnTo>
                    <a:pt x="2547" y="1183"/>
                  </a:lnTo>
                  <a:cubicBezTo>
                    <a:pt x="2539" y="1183"/>
                    <a:pt x="2609" y="1225"/>
                    <a:pt x="2635" y="1225"/>
                  </a:cubicBezTo>
                  <a:cubicBezTo>
                    <a:pt x="2635" y="1225"/>
                    <a:pt x="2669" y="1259"/>
                    <a:pt x="2702" y="1259"/>
                  </a:cubicBezTo>
                  <a:cubicBezTo>
                    <a:pt x="2745" y="1301"/>
                    <a:pt x="2774" y="1330"/>
                    <a:pt x="2807" y="1354"/>
                  </a:cubicBezTo>
                  <a:lnTo>
                    <a:pt x="2807" y="1354"/>
                  </a:lnTo>
                  <a:cubicBezTo>
                    <a:pt x="2355" y="1412"/>
                    <a:pt x="1925" y="1655"/>
                    <a:pt x="1668" y="2059"/>
                  </a:cubicBezTo>
                  <a:cubicBezTo>
                    <a:pt x="1301" y="2593"/>
                    <a:pt x="1201" y="3260"/>
                    <a:pt x="1434" y="3860"/>
                  </a:cubicBezTo>
                  <a:cubicBezTo>
                    <a:pt x="1635" y="4261"/>
                    <a:pt x="1968" y="4594"/>
                    <a:pt x="2368" y="4828"/>
                  </a:cubicBezTo>
                  <a:cubicBezTo>
                    <a:pt x="2458" y="4879"/>
                    <a:pt x="2558" y="4906"/>
                    <a:pt x="2657" y="4906"/>
                  </a:cubicBezTo>
                  <a:cubicBezTo>
                    <a:pt x="2813" y="4906"/>
                    <a:pt x="2966" y="4838"/>
                    <a:pt x="3069" y="4694"/>
                  </a:cubicBezTo>
                  <a:cubicBezTo>
                    <a:pt x="3236" y="4494"/>
                    <a:pt x="3202" y="4127"/>
                    <a:pt x="2936" y="3994"/>
                  </a:cubicBezTo>
                  <a:cubicBezTo>
                    <a:pt x="2869" y="3927"/>
                    <a:pt x="2769" y="3860"/>
                    <a:pt x="2669" y="3794"/>
                  </a:cubicBezTo>
                  <a:cubicBezTo>
                    <a:pt x="2648" y="3773"/>
                    <a:pt x="2626" y="3751"/>
                    <a:pt x="2605" y="3739"/>
                  </a:cubicBezTo>
                  <a:lnTo>
                    <a:pt x="2605" y="3739"/>
                  </a:lnTo>
                  <a:cubicBezTo>
                    <a:pt x="2590" y="3722"/>
                    <a:pt x="2553" y="3694"/>
                    <a:pt x="2535" y="3694"/>
                  </a:cubicBezTo>
                  <a:cubicBezTo>
                    <a:pt x="2503" y="3662"/>
                    <a:pt x="2502" y="3599"/>
                    <a:pt x="2442" y="3564"/>
                  </a:cubicBezTo>
                  <a:lnTo>
                    <a:pt x="2442" y="3564"/>
                  </a:lnTo>
                  <a:cubicBezTo>
                    <a:pt x="2451" y="3578"/>
                    <a:pt x="2460" y="3593"/>
                    <a:pt x="2459" y="3593"/>
                  </a:cubicBezTo>
                  <a:cubicBezTo>
                    <a:pt x="2458" y="3593"/>
                    <a:pt x="2451" y="3585"/>
                    <a:pt x="2435" y="3560"/>
                  </a:cubicBezTo>
                  <a:lnTo>
                    <a:pt x="2435" y="3560"/>
                  </a:lnTo>
                  <a:cubicBezTo>
                    <a:pt x="2438" y="3561"/>
                    <a:pt x="2440" y="3563"/>
                    <a:pt x="2442" y="3564"/>
                  </a:cubicBezTo>
                  <a:lnTo>
                    <a:pt x="2442" y="3564"/>
                  </a:lnTo>
                  <a:cubicBezTo>
                    <a:pt x="2436" y="3553"/>
                    <a:pt x="2429" y="3544"/>
                    <a:pt x="2428" y="3544"/>
                  </a:cubicBezTo>
                  <a:lnTo>
                    <a:pt x="2428" y="3544"/>
                  </a:lnTo>
                  <a:cubicBezTo>
                    <a:pt x="2428" y="3544"/>
                    <a:pt x="2428" y="3545"/>
                    <a:pt x="2429" y="3547"/>
                  </a:cubicBezTo>
                  <a:lnTo>
                    <a:pt x="2429" y="3547"/>
                  </a:lnTo>
                  <a:cubicBezTo>
                    <a:pt x="2410" y="3504"/>
                    <a:pt x="2403" y="3461"/>
                    <a:pt x="2391" y="3418"/>
                  </a:cubicBezTo>
                  <a:lnTo>
                    <a:pt x="2391" y="3418"/>
                  </a:lnTo>
                  <a:cubicBezTo>
                    <a:pt x="2394" y="3424"/>
                    <a:pt x="2397" y="3428"/>
                    <a:pt x="2398" y="3428"/>
                  </a:cubicBezTo>
                  <a:cubicBezTo>
                    <a:pt x="2400" y="3428"/>
                    <a:pt x="2394" y="3410"/>
                    <a:pt x="2369" y="3360"/>
                  </a:cubicBezTo>
                  <a:lnTo>
                    <a:pt x="2369" y="3360"/>
                  </a:lnTo>
                  <a:cubicBezTo>
                    <a:pt x="2378" y="3380"/>
                    <a:pt x="2385" y="3399"/>
                    <a:pt x="2391" y="3418"/>
                  </a:cubicBezTo>
                  <a:lnTo>
                    <a:pt x="2391" y="3418"/>
                  </a:lnTo>
                  <a:cubicBezTo>
                    <a:pt x="2382" y="3404"/>
                    <a:pt x="2368" y="3375"/>
                    <a:pt x="2368" y="3360"/>
                  </a:cubicBezTo>
                  <a:lnTo>
                    <a:pt x="2368" y="3360"/>
                  </a:lnTo>
                  <a:cubicBezTo>
                    <a:pt x="2368" y="3360"/>
                    <a:pt x="2368" y="3360"/>
                    <a:pt x="2368" y="3360"/>
                  </a:cubicBezTo>
                  <a:cubicBezTo>
                    <a:pt x="2368" y="3327"/>
                    <a:pt x="2335" y="3293"/>
                    <a:pt x="2335" y="3260"/>
                  </a:cubicBezTo>
                  <a:cubicBezTo>
                    <a:pt x="2335" y="3260"/>
                    <a:pt x="2335" y="3193"/>
                    <a:pt x="2335" y="3160"/>
                  </a:cubicBezTo>
                  <a:cubicBezTo>
                    <a:pt x="2335" y="3160"/>
                    <a:pt x="2349" y="3091"/>
                    <a:pt x="2359" y="3032"/>
                  </a:cubicBezTo>
                  <a:lnTo>
                    <a:pt x="2359" y="3032"/>
                  </a:lnTo>
                  <a:cubicBezTo>
                    <a:pt x="2359" y="3035"/>
                    <a:pt x="2360" y="3036"/>
                    <a:pt x="2361" y="3036"/>
                  </a:cubicBezTo>
                  <a:cubicBezTo>
                    <a:pt x="2367" y="3036"/>
                    <a:pt x="2387" y="2993"/>
                    <a:pt x="2374" y="2967"/>
                  </a:cubicBezTo>
                  <a:lnTo>
                    <a:pt x="2374" y="2967"/>
                  </a:lnTo>
                  <a:cubicBezTo>
                    <a:pt x="2371" y="2976"/>
                    <a:pt x="2368" y="2985"/>
                    <a:pt x="2368" y="2993"/>
                  </a:cubicBezTo>
                  <a:cubicBezTo>
                    <a:pt x="2365" y="3003"/>
                    <a:pt x="2363" y="3011"/>
                    <a:pt x="2361" y="3017"/>
                  </a:cubicBezTo>
                  <a:lnTo>
                    <a:pt x="2361" y="3017"/>
                  </a:lnTo>
                  <a:cubicBezTo>
                    <a:pt x="2366" y="2991"/>
                    <a:pt x="2368" y="2970"/>
                    <a:pt x="2368" y="2960"/>
                  </a:cubicBezTo>
                  <a:lnTo>
                    <a:pt x="2368" y="2960"/>
                  </a:lnTo>
                  <a:cubicBezTo>
                    <a:pt x="2371" y="2962"/>
                    <a:pt x="2373" y="2965"/>
                    <a:pt x="2374" y="2967"/>
                  </a:cubicBezTo>
                  <a:lnTo>
                    <a:pt x="2374" y="2967"/>
                  </a:lnTo>
                  <a:cubicBezTo>
                    <a:pt x="2383" y="2943"/>
                    <a:pt x="2402" y="2918"/>
                    <a:pt x="2402" y="2893"/>
                  </a:cubicBezTo>
                  <a:cubicBezTo>
                    <a:pt x="2432" y="2832"/>
                    <a:pt x="2435" y="2799"/>
                    <a:pt x="2460" y="2743"/>
                  </a:cubicBezTo>
                  <a:lnTo>
                    <a:pt x="2460" y="2743"/>
                  </a:lnTo>
                  <a:cubicBezTo>
                    <a:pt x="2460" y="2744"/>
                    <a:pt x="2459" y="2745"/>
                    <a:pt x="2458" y="2745"/>
                  </a:cubicBezTo>
                  <a:lnTo>
                    <a:pt x="2458" y="2745"/>
                  </a:lnTo>
                  <a:cubicBezTo>
                    <a:pt x="2462" y="2740"/>
                    <a:pt x="2465" y="2733"/>
                    <a:pt x="2468" y="2726"/>
                  </a:cubicBezTo>
                  <a:lnTo>
                    <a:pt x="2468" y="2726"/>
                  </a:lnTo>
                  <a:cubicBezTo>
                    <a:pt x="2466" y="2732"/>
                    <a:pt x="2463" y="2738"/>
                    <a:pt x="2460" y="2743"/>
                  </a:cubicBezTo>
                  <a:lnTo>
                    <a:pt x="2460" y="2743"/>
                  </a:lnTo>
                  <a:cubicBezTo>
                    <a:pt x="2486" y="2722"/>
                    <a:pt x="2494" y="2698"/>
                    <a:pt x="2489" y="2698"/>
                  </a:cubicBezTo>
                  <a:lnTo>
                    <a:pt x="2489" y="2698"/>
                  </a:lnTo>
                  <a:cubicBezTo>
                    <a:pt x="2488" y="2698"/>
                    <a:pt x="2487" y="2698"/>
                    <a:pt x="2486" y="2699"/>
                  </a:cubicBezTo>
                  <a:lnTo>
                    <a:pt x="2486" y="2699"/>
                  </a:lnTo>
                  <a:cubicBezTo>
                    <a:pt x="2490" y="2695"/>
                    <a:pt x="2496" y="2693"/>
                    <a:pt x="2502" y="2693"/>
                  </a:cubicBezTo>
                  <a:cubicBezTo>
                    <a:pt x="2535" y="2626"/>
                    <a:pt x="2535" y="2593"/>
                    <a:pt x="2569" y="2560"/>
                  </a:cubicBezTo>
                  <a:cubicBezTo>
                    <a:pt x="2569" y="2560"/>
                    <a:pt x="2635" y="2526"/>
                    <a:pt x="2635" y="2526"/>
                  </a:cubicBezTo>
                  <a:lnTo>
                    <a:pt x="2635" y="2526"/>
                  </a:lnTo>
                  <a:cubicBezTo>
                    <a:pt x="2635" y="2527"/>
                    <a:pt x="2635" y="2527"/>
                    <a:pt x="2635" y="2528"/>
                  </a:cubicBezTo>
                  <a:lnTo>
                    <a:pt x="2635" y="2528"/>
                  </a:lnTo>
                  <a:cubicBezTo>
                    <a:pt x="2718" y="2452"/>
                    <a:pt x="2784" y="2422"/>
                    <a:pt x="2902" y="2393"/>
                  </a:cubicBezTo>
                  <a:cubicBezTo>
                    <a:pt x="2924" y="2393"/>
                    <a:pt x="2991" y="2378"/>
                    <a:pt x="3013" y="2378"/>
                  </a:cubicBezTo>
                  <a:cubicBezTo>
                    <a:pt x="3025" y="2378"/>
                    <a:pt x="3025" y="2382"/>
                    <a:pt x="3002" y="2393"/>
                  </a:cubicBezTo>
                  <a:lnTo>
                    <a:pt x="3136" y="2393"/>
                  </a:lnTo>
                  <a:cubicBezTo>
                    <a:pt x="3170" y="2393"/>
                    <a:pt x="3184" y="2391"/>
                    <a:pt x="3189" y="2388"/>
                  </a:cubicBezTo>
                  <a:lnTo>
                    <a:pt x="3189" y="2388"/>
                  </a:lnTo>
                  <a:cubicBezTo>
                    <a:pt x="3192" y="2389"/>
                    <a:pt x="3197" y="2391"/>
                    <a:pt x="3202" y="2393"/>
                  </a:cubicBezTo>
                  <a:cubicBezTo>
                    <a:pt x="3236" y="2426"/>
                    <a:pt x="3269" y="2426"/>
                    <a:pt x="3302" y="2459"/>
                  </a:cubicBezTo>
                  <a:cubicBezTo>
                    <a:pt x="3395" y="2524"/>
                    <a:pt x="3493" y="2553"/>
                    <a:pt x="3587" y="2553"/>
                  </a:cubicBezTo>
                  <a:cubicBezTo>
                    <a:pt x="3833" y="2553"/>
                    <a:pt x="4055" y="2358"/>
                    <a:pt x="4103" y="2093"/>
                  </a:cubicBezTo>
                  <a:cubicBezTo>
                    <a:pt x="4303" y="1192"/>
                    <a:pt x="3503" y="425"/>
                    <a:pt x="2735" y="158"/>
                  </a:cubicBezTo>
                  <a:cubicBezTo>
                    <a:pt x="2452" y="54"/>
                    <a:pt x="2158" y="1"/>
                    <a:pt x="1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42" name="Google Shape;1042;p42"/>
            <p:cNvSpPr/>
            <p:nvPr/>
          </p:nvSpPr>
          <p:spPr>
            <a:xfrm flipH="1">
              <a:off x="8877738" y="1427550"/>
              <a:ext cx="208525" cy="207950"/>
            </a:xfrm>
            <a:custGeom>
              <a:avLst/>
              <a:gdLst/>
              <a:ahLst/>
              <a:cxnLst/>
              <a:rect l="l" t="t" r="r" b="b"/>
              <a:pathLst>
                <a:path w="8341" h="8318" extrusionOk="0">
                  <a:moveTo>
                    <a:pt x="4294" y="1"/>
                  </a:moveTo>
                  <a:cubicBezTo>
                    <a:pt x="3664" y="1"/>
                    <a:pt x="3036" y="136"/>
                    <a:pt x="2436" y="406"/>
                  </a:cubicBezTo>
                  <a:cubicBezTo>
                    <a:pt x="2136" y="573"/>
                    <a:pt x="1836" y="773"/>
                    <a:pt x="1535" y="973"/>
                  </a:cubicBezTo>
                  <a:cubicBezTo>
                    <a:pt x="968" y="1440"/>
                    <a:pt x="568" y="2007"/>
                    <a:pt x="301" y="2708"/>
                  </a:cubicBezTo>
                  <a:lnTo>
                    <a:pt x="301" y="2774"/>
                  </a:lnTo>
                  <a:cubicBezTo>
                    <a:pt x="68" y="3308"/>
                    <a:pt x="1" y="3842"/>
                    <a:pt x="68" y="4409"/>
                  </a:cubicBezTo>
                  <a:cubicBezTo>
                    <a:pt x="68" y="4943"/>
                    <a:pt x="168" y="5443"/>
                    <a:pt x="435" y="5943"/>
                  </a:cubicBezTo>
                  <a:cubicBezTo>
                    <a:pt x="635" y="6444"/>
                    <a:pt x="935" y="6844"/>
                    <a:pt x="1369" y="7178"/>
                  </a:cubicBezTo>
                  <a:cubicBezTo>
                    <a:pt x="1736" y="7611"/>
                    <a:pt x="2203" y="7878"/>
                    <a:pt x="2736" y="8078"/>
                  </a:cubicBezTo>
                  <a:cubicBezTo>
                    <a:pt x="3103" y="8145"/>
                    <a:pt x="3470" y="8212"/>
                    <a:pt x="3837" y="8312"/>
                  </a:cubicBezTo>
                  <a:cubicBezTo>
                    <a:pt x="3921" y="8316"/>
                    <a:pt x="4005" y="8318"/>
                    <a:pt x="4088" y="8318"/>
                  </a:cubicBezTo>
                  <a:cubicBezTo>
                    <a:pt x="4705" y="8318"/>
                    <a:pt x="5318" y="8205"/>
                    <a:pt x="5905" y="7911"/>
                  </a:cubicBezTo>
                  <a:cubicBezTo>
                    <a:pt x="6205" y="7745"/>
                    <a:pt x="6506" y="7545"/>
                    <a:pt x="6806" y="7378"/>
                  </a:cubicBezTo>
                  <a:cubicBezTo>
                    <a:pt x="7373" y="6877"/>
                    <a:pt x="7773" y="6310"/>
                    <a:pt x="8040" y="5610"/>
                  </a:cubicBezTo>
                  <a:lnTo>
                    <a:pt x="8073" y="5543"/>
                  </a:lnTo>
                  <a:cubicBezTo>
                    <a:pt x="8274" y="5009"/>
                    <a:pt x="8340" y="4476"/>
                    <a:pt x="8274" y="3942"/>
                  </a:cubicBezTo>
                  <a:cubicBezTo>
                    <a:pt x="8274" y="3375"/>
                    <a:pt x="8173" y="2875"/>
                    <a:pt x="7907" y="2374"/>
                  </a:cubicBezTo>
                  <a:cubicBezTo>
                    <a:pt x="7706" y="1874"/>
                    <a:pt x="7406" y="1474"/>
                    <a:pt x="6973" y="1140"/>
                  </a:cubicBezTo>
                  <a:cubicBezTo>
                    <a:pt x="6606" y="740"/>
                    <a:pt x="6139" y="439"/>
                    <a:pt x="5605" y="273"/>
                  </a:cubicBezTo>
                  <a:cubicBezTo>
                    <a:pt x="5238" y="173"/>
                    <a:pt x="4871" y="106"/>
                    <a:pt x="4504" y="6"/>
                  </a:cubicBezTo>
                  <a:cubicBezTo>
                    <a:pt x="4434" y="2"/>
                    <a:pt x="4364" y="1"/>
                    <a:pt x="4294" y="1"/>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43" name="Google Shape;1043;p42"/>
            <p:cNvSpPr/>
            <p:nvPr/>
          </p:nvSpPr>
          <p:spPr>
            <a:xfrm flipH="1">
              <a:off x="8914438" y="1477125"/>
              <a:ext cx="121775" cy="98725"/>
            </a:xfrm>
            <a:custGeom>
              <a:avLst/>
              <a:gdLst/>
              <a:ahLst/>
              <a:cxnLst/>
              <a:rect l="l" t="t" r="r" b="b"/>
              <a:pathLst>
                <a:path w="4871" h="3949" extrusionOk="0">
                  <a:moveTo>
                    <a:pt x="2207" y="1077"/>
                  </a:moveTo>
                  <a:cubicBezTo>
                    <a:pt x="2213" y="1077"/>
                    <a:pt x="2213" y="1081"/>
                    <a:pt x="2202" y="1092"/>
                  </a:cubicBezTo>
                  <a:cubicBezTo>
                    <a:pt x="2179" y="1092"/>
                    <a:pt x="2176" y="1088"/>
                    <a:pt x="2182" y="1082"/>
                  </a:cubicBezTo>
                  <a:lnTo>
                    <a:pt x="2182" y="1082"/>
                  </a:lnTo>
                  <a:cubicBezTo>
                    <a:pt x="2192" y="1079"/>
                    <a:pt x="2202" y="1077"/>
                    <a:pt x="2207" y="1077"/>
                  </a:cubicBezTo>
                  <a:close/>
                  <a:moveTo>
                    <a:pt x="1865" y="1975"/>
                  </a:moveTo>
                  <a:cubicBezTo>
                    <a:pt x="1853" y="2031"/>
                    <a:pt x="1861" y="2060"/>
                    <a:pt x="1868" y="2067"/>
                  </a:cubicBezTo>
                  <a:lnTo>
                    <a:pt x="1868" y="2067"/>
                  </a:lnTo>
                  <a:cubicBezTo>
                    <a:pt x="1868" y="2055"/>
                    <a:pt x="1868" y="2040"/>
                    <a:pt x="1868" y="2026"/>
                  </a:cubicBezTo>
                  <a:cubicBezTo>
                    <a:pt x="1868" y="2010"/>
                    <a:pt x="1868" y="1994"/>
                    <a:pt x="1865" y="1975"/>
                  </a:cubicBezTo>
                  <a:close/>
                  <a:moveTo>
                    <a:pt x="2464" y="0"/>
                  </a:moveTo>
                  <a:cubicBezTo>
                    <a:pt x="1914" y="0"/>
                    <a:pt x="1364" y="205"/>
                    <a:pt x="1068" y="691"/>
                  </a:cubicBezTo>
                  <a:cubicBezTo>
                    <a:pt x="868" y="1025"/>
                    <a:pt x="1068" y="1459"/>
                    <a:pt x="1468" y="1492"/>
                  </a:cubicBezTo>
                  <a:cubicBezTo>
                    <a:pt x="1468" y="1492"/>
                    <a:pt x="1469" y="1492"/>
                    <a:pt x="1469" y="1493"/>
                  </a:cubicBezTo>
                  <a:lnTo>
                    <a:pt x="1469" y="1493"/>
                  </a:lnTo>
                  <a:cubicBezTo>
                    <a:pt x="1485" y="1508"/>
                    <a:pt x="1500" y="1516"/>
                    <a:pt x="1505" y="1517"/>
                  </a:cubicBezTo>
                  <a:lnTo>
                    <a:pt x="1505" y="1517"/>
                  </a:lnTo>
                  <a:cubicBezTo>
                    <a:pt x="1513" y="1520"/>
                    <a:pt x="1520" y="1522"/>
                    <a:pt x="1527" y="1523"/>
                  </a:cubicBezTo>
                  <a:lnTo>
                    <a:pt x="1527" y="1523"/>
                  </a:lnTo>
                  <a:cubicBezTo>
                    <a:pt x="1539" y="1535"/>
                    <a:pt x="1582" y="1559"/>
                    <a:pt x="1602" y="1559"/>
                  </a:cubicBezTo>
                  <a:cubicBezTo>
                    <a:pt x="1602" y="1584"/>
                    <a:pt x="1679" y="1648"/>
                    <a:pt x="1686" y="1648"/>
                  </a:cubicBezTo>
                  <a:cubicBezTo>
                    <a:pt x="1689" y="1648"/>
                    <a:pt x="1684" y="1641"/>
                    <a:pt x="1668" y="1625"/>
                  </a:cubicBezTo>
                  <a:lnTo>
                    <a:pt x="1668" y="1625"/>
                  </a:lnTo>
                  <a:cubicBezTo>
                    <a:pt x="1702" y="1659"/>
                    <a:pt x="1735" y="1692"/>
                    <a:pt x="1768" y="1759"/>
                  </a:cubicBezTo>
                  <a:cubicBezTo>
                    <a:pt x="1802" y="1792"/>
                    <a:pt x="1802" y="1826"/>
                    <a:pt x="1835" y="1859"/>
                  </a:cubicBezTo>
                  <a:cubicBezTo>
                    <a:pt x="1835" y="1859"/>
                    <a:pt x="1847" y="1907"/>
                    <a:pt x="1849" y="1924"/>
                  </a:cubicBezTo>
                  <a:lnTo>
                    <a:pt x="1849" y="1924"/>
                  </a:lnTo>
                  <a:cubicBezTo>
                    <a:pt x="1846" y="1914"/>
                    <a:pt x="1841" y="1904"/>
                    <a:pt x="1835" y="1892"/>
                  </a:cubicBezTo>
                  <a:lnTo>
                    <a:pt x="1835" y="1892"/>
                  </a:lnTo>
                  <a:cubicBezTo>
                    <a:pt x="1844" y="1920"/>
                    <a:pt x="1848" y="1929"/>
                    <a:pt x="1849" y="1929"/>
                  </a:cubicBezTo>
                  <a:cubicBezTo>
                    <a:pt x="1850" y="1929"/>
                    <a:pt x="1850" y="1927"/>
                    <a:pt x="1849" y="1924"/>
                  </a:cubicBezTo>
                  <a:lnTo>
                    <a:pt x="1849" y="1924"/>
                  </a:lnTo>
                  <a:cubicBezTo>
                    <a:pt x="1858" y="1944"/>
                    <a:pt x="1862" y="1960"/>
                    <a:pt x="1865" y="1975"/>
                  </a:cubicBezTo>
                  <a:lnTo>
                    <a:pt x="1865" y="1975"/>
                  </a:lnTo>
                  <a:cubicBezTo>
                    <a:pt x="1866" y="1970"/>
                    <a:pt x="1867" y="1964"/>
                    <a:pt x="1868" y="1959"/>
                  </a:cubicBezTo>
                  <a:lnTo>
                    <a:pt x="1868" y="1959"/>
                  </a:lnTo>
                  <a:cubicBezTo>
                    <a:pt x="1868" y="1976"/>
                    <a:pt x="1868" y="2001"/>
                    <a:pt x="1868" y="2026"/>
                  </a:cubicBezTo>
                  <a:cubicBezTo>
                    <a:pt x="1882" y="2053"/>
                    <a:pt x="1879" y="2070"/>
                    <a:pt x="1873" y="2070"/>
                  </a:cubicBezTo>
                  <a:cubicBezTo>
                    <a:pt x="1871" y="2070"/>
                    <a:pt x="1870" y="2069"/>
                    <a:pt x="1868" y="2067"/>
                  </a:cubicBezTo>
                  <a:lnTo>
                    <a:pt x="1868" y="2067"/>
                  </a:lnTo>
                  <a:cubicBezTo>
                    <a:pt x="1868" y="2077"/>
                    <a:pt x="1868" y="2085"/>
                    <a:pt x="1868" y="2092"/>
                  </a:cubicBezTo>
                  <a:cubicBezTo>
                    <a:pt x="1868" y="2124"/>
                    <a:pt x="1839" y="2184"/>
                    <a:pt x="1863" y="2219"/>
                  </a:cubicBezTo>
                  <a:lnTo>
                    <a:pt x="1863" y="2219"/>
                  </a:lnTo>
                  <a:cubicBezTo>
                    <a:pt x="1853" y="2243"/>
                    <a:pt x="1835" y="2268"/>
                    <a:pt x="1835" y="2293"/>
                  </a:cubicBezTo>
                  <a:cubicBezTo>
                    <a:pt x="1835" y="2326"/>
                    <a:pt x="1802" y="2393"/>
                    <a:pt x="1768" y="2459"/>
                  </a:cubicBezTo>
                  <a:cubicBezTo>
                    <a:pt x="1768" y="2459"/>
                    <a:pt x="1735" y="2526"/>
                    <a:pt x="1735" y="2526"/>
                  </a:cubicBezTo>
                  <a:cubicBezTo>
                    <a:pt x="1702" y="2559"/>
                    <a:pt x="1668" y="2626"/>
                    <a:pt x="1635" y="2659"/>
                  </a:cubicBezTo>
                  <a:cubicBezTo>
                    <a:pt x="1635" y="2659"/>
                    <a:pt x="1635" y="2659"/>
                    <a:pt x="1635" y="2659"/>
                  </a:cubicBezTo>
                  <a:lnTo>
                    <a:pt x="1635" y="2659"/>
                  </a:lnTo>
                  <a:cubicBezTo>
                    <a:pt x="1621" y="2681"/>
                    <a:pt x="1613" y="2694"/>
                    <a:pt x="1609" y="2702"/>
                  </a:cubicBezTo>
                  <a:lnTo>
                    <a:pt x="1609" y="2702"/>
                  </a:lnTo>
                  <a:cubicBezTo>
                    <a:pt x="1590" y="2721"/>
                    <a:pt x="1568" y="2740"/>
                    <a:pt x="1568" y="2760"/>
                  </a:cubicBezTo>
                  <a:cubicBezTo>
                    <a:pt x="1535" y="2760"/>
                    <a:pt x="1501" y="2793"/>
                    <a:pt x="1468" y="2793"/>
                  </a:cubicBezTo>
                  <a:cubicBezTo>
                    <a:pt x="1460" y="2801"/>
                    <a:pt x="1456" y="2806"/>
                    <a:pt x="1454" y="2810"/>
                  </a:cubicBezTo>
                  <a:lnTo>
                    <a:pt x="1454" y="2810"/>
                  </a:lnTo>
                  <a:cubicBezTo>
                    <a:pt x="1379" y="2837"/>
                    <a:pt x="1323" y="2865"/>
                    <a:pt x="1268" y="2893"/>
                  </a:cubicBezTo>
                  <a:cubicBezTo>
                    <a:pt x="1312" y="2882"/>
                    <a:pt x="1331" y="2878"/>
                    <a:pt x="1335" y="2878"/>
                  </a:cubicBezTo>
                  <a:lnTo>
                    <a:pt x="1335" y="2878"/>
                  </a:lnTo>
                  <a:cubicBezTo>
                    <a:pt x="1342" y="2878"/>
                    <a:pt x="1290" y="2893"/>
                    <a:pt x="1268" y="2893"/>
                  </a:cubicBezTo>
                  <a:cubicBezTo>
                    <a:pt x="1235" y="2893"/>
                    <a:pt x="1201" y="2926"/>
                    <a:pt x="1168" y="2926"/>
                  </a:cubicBezTo>
                  <a:lnTo>
                    <a:pt x="834" y="2926"/>
                  </a:lnTo>
                  <a:cubicBezTo>
                    <a:pt x="812" y="2926"/>
                    <a:pt x="733" y="2898"/>
                    <a:pt x="709" y="2887"/>
                  </a:cubicBezTo>
                  <a:lnTo>
                    <a:pt x="709" y="2887"/>
                  </a:lnTo>
                  <a:cubicBezTo>
                    <a:pt x="718" y="2889"/>
                    <a:pt x="726" y="2891"/>
                    <a:pt x="734" y="2893"/>
                  </a:cubicBezTo>
                  <a:cubicBezTo>
                    <a:pt x="714" y="2886"/>
                    <a:pt x="705" y="2884"/>
                    <a:pt x="703" y="2884"/>
                  </a:cubicBezTo>
                  <a:lnTo>
                    <a:pt x="703" y="2884"/>
                  </a:lnTo>
                  <a:cubicBezTo>
                    <a:pt x="702" y="2884"/>
                    <a:pt x="704" y="2885"/>
                    <a:pt x="709" y="2887"/>
                  </a:cubicBezTo>
                  <a:lnTo>
                    <a:pt x="709" y="2887"/>
                  </a:lnTo>
                  <a:cubicBezTo>
                    <a:pt x="664" y="2878"/>
                    <a:pt x="618" y="2873"/>
                    <a:pt x="572" y="2873"/>
                  </a:cubicBezTo>
                  <a:cubicBezTo>
                    <a:pt x="355" y="2873"/>
                    <a:pt x="147" y="2980"/>
                    <a:pt x="67" y="3193"/>
                  </a:cubicBezTo>
                  <a:cubicBezTo>
                    <a:pt x="0" y="3460"/>
                    <a:pt x="100" y="3794"/>
                    <a:pt x="401" y="3860"/>
                  </a:cubicBezTo>
                  <a:cubicBezTo>
                    <a:pt x="633" y="3914"/>
                    <a:pt x="865" y="3948"/>
                    <a:pt x="1097" y="3948"/>
                  </a:cubicBezTo>
                  <a:cubicBezTo>
                    <a:pt x="1299" y="3948"/>
                    <a:pt x="1500" y="3922"/>
                    <a:pt x="1702" y="3860"/>
                  </a:cubicBezTo>
                  <a:cubicBezTo>
                    <a:pt x="2002" y="3727"/>
                    <a:pt x="2302" y="3527"/>
                    <a:pt x="2502" y="3260"/>
                  </a:cubicBezTo>
                  <a:cubicBezTo>
                    <a:pt x="2802" y="2860"/>
                    <a:pt x="3003" y="2226"/>
                    <a:pt x="2869" y="1725"/>
                  </a:cubicBezTo>
                  <a:cubicBezTo>
                    <a:pt x="2791" y="1477"/>
                    <a:pt x="2671" y="1250"/>
                    <a:pt x="2515" y="1058"/>
                  </a:cubicBezTo>
                  <a:lnTo>
                    <a:pt x="2669" y="1058"/>
                  </a:lnTo>
                  <a:cubicBezTo>
                    <a:pt x="2702" y="1058"/>
                    <a:pt x="2736" y="1092"/>
                    <a:pt x="2769" y="1092"/>
                  </a:cubicBezTo>
                  <a:cubicBezTo>
                    <a:pt x="2786" y="1092"/>
                    <a:pt x="2788" y="1090"/>
                    <a:pt x="2783" y="1087"/>
                  </a:cubicBezTo>
                  <a:lnTo>
                    <a:pt x="2783" y="1087"/>
                  </a:lnTo>
                  <a:cubicBezTo>
                    <a:pt x="2789" y="1088"/>
                    <a:pt x="2795" y="1090"/>
                    <a:pt x="2802" y="1092"/>
                  </a:cubicBezTo>
                  <a:cubicBezTo>
                    <a:pt x="2869" y="1125"/>
                    <a:pt x="2936" y="1125"/>
                    <a:pt x="2969" y="1158"/>
                  </a:cubicBezTo>
                  <a:cubicBezTo>
                    <a:pt x="3236" y="1258"/>
                    <a:pt x="3470" y="1425"/>
                    <a:pt x="3670" y="1692"/>
                  </a:cubicBezTo>
                  <a:cubicBezTo>
                    <a:pt x="3670" y="1759"/>
                    <a:pt x="3703" y="1792"/>
                    <a:pt x="3703" y="1826"/>
                  </a:cubicBezTo>
                  <a:cubicBezTo>
                    <a:pt x="3727" y="1849"/>
                    <a:pt x="3734" y="1873"/>
                    <a:pt x="3736" y="1873"/>
                  </a:cubicBezTo>
                  <a:cubicBezTo>
                    <a:pt x="3736" y="1873"/>
                    <a:pt x="3736" y="1869"/>
                    <a:pt x="3736" y="1859"/>
                  </a:cubicBezTo>
                  <a:cubicBezTo>
                    <a:pt x="3736" y="1892"/>
                    <a:pt x="3736" y="1926"/>
                    <a:pt x="3770" y="1959"/>
                  </a:cubicBezTo>
                  <a:cubicBezTo>
                    <a:pt x="3770" y="1992"/>
                    <a:pt x="3770" y="2026"/>
                    <a:pt x="3770" y="2059"/>
                  </a:cubicBezTo>
                  <a:lnTo>
                    <a:pt x="3770" y="2126"/>
                  </a:lnTo>
                  <a:cubicBezTo>
                    <a:pt x="3770" y="2159"/>
                    <a:pt x="3770" y="2192"/>
                    <a:pt x="3770" y="2226"/>
                  </a:cubicBezTo>
                  <a:cubicBezTo>
                    <a:pt x="3768" y="2233"/>
                    <a:pt x="3766" y="2239"/>
                    <a:pt x="3765" y="2245"/>
                  </a:cubicBezTo>
                  <a:lnTo>
                    <a:pt x="3765" y="2245"/>
                  </a:lnTo>
                  <a:cubicBezTo>
                    <a:pt x="3762" y="2246"/>
                    <a:pt x="3753" y="2259"/>
                    <a:pt x="3736" y="2293"/>
                  </a:cubicBezTo>
                  <a:cubicBezTo>
                    <a:pt x="3670" y="2526"/>
                    <a:pt x="3770" y="2860"/>
                    <a:pt x="4070" y="2960"/>
                  </a:cubicBezTo>
                  <a:cubicBezTo>
                    <a:pt x="4116" y="2973"/>
                    <a:pt x="4165" y="2979"/>
                    <a:pt x="4216" y="2979"/>
                  </a:cubicBezTo>
                  <a:cubicBezTo>
                    <a:pt x="4424" y="2979"/>
                    <a:pt x="4650" y="2867"/>
                    <a:pt x="4704" y="2626"/>
                  </a:cubicBezTo>
                  <a:lnTo>
                    <a:pt x="4737" y="2626"/>
                  </a:lnTo>
                  <a:cubicBezTo>
                    <a:pt x="4871" y="2126"/>
                    <a:pt x="4837" y="1625"/>
                    <a:pt x="4570" y="1192"/>
                  </a:cubicBezTo>
                  <a:cubicBezTo>
                    <a:pt x="4303" y="725"/>
                    <a:pt x="3870" y="391"/>
                    <a:pt x="3369" y="191"/>
                  </a:cubicBezTo>
                  <a:cubicBezTo>
                    <a:pt x="3101" y="69"/>
                    <a:pt x="2783" y="0"/>
                    <a:pt x="2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44" name="Google Shape;1044;p42"/>
            <p:cNvSpPr/>
            <p:nvPr/>
          </p:nvSpPr>
          <p:spPr>
            <a:xfrm flipH="1">
              <a:off x="8875238" y="850600"/>
              <a:ext cx="712200" cy="516225"/>
            </a:xfrm>
            <a:custGeom>
              <a:avLst/>
              <a:gdLst/>
              <a:ahLst/>
              <a:cxnLst/>
              <a:rect l="l" t="t" r="r" b="b"/>
              <a:pathLst>
                <a:path w="28488" h="20649" extrusionOk="0">
                  <a:moveTo>
                    <a:pt x="14844" y="1"/>
                  </a:moveTo>
                  <a:lnTo>
                    <a:pt x="9107" y="868"/>
                  </a:lnTo>
                  <a:lnTo>
                    <a:pt x="5004" y="3436"/>
                  </a:lnTo>
                  <a:lnTo>
                    <a:pt x="2169" y="7006"/>
                  </a:lnTo>
                  <a:lnTo>
                    <a:pt x="0" y="10975"/>
                  </a:lnTo>
                  <a:cubicBezTo>
                    <a:pt x="1635" y="11209"/>
                    <a:pt x="3203" y="11509"/>
                    <a:pt x="4804" y="11842"/>
                  </a:cubicBezTo>
                  <a:cubicBezTo>
                    <a:pt x="4804" y="11742"/>
                    <a:pt x="4837" y="11676"/>
                    <a:pt x="4870" y="11576"/>
                  </a:cubicBezTo>
                  <a:cubicBezTo>
                    <a:pt x="5004" y="11209"/>
                    <a:pt x="5271" y="10875"/>
                    <a:pt x="5571" y="10675"/>
                  </a:cubicBezTo>
                  <a:cubicBezTo>
                    <a:pt x="5704" y="10575"/>
                    <a:pt x="5838" y="10508"/>
                    <a:pt x="5971" y="10441"/>
                  </a:cubicBezTo>
                  <a:cubicBezTo>
                    <a:pt x="6071" y="10408"/>
                    <a:pt x="6138" y="10375"/>
                    <a:pt x="6138" y="10375"/>
                  </a:cubicBezTo>
                  <a:cubicBezTo>
                    <a:pt x="6138" y="10375"/>
                    <a:pt x="6205" y="10441"/>
                    <a:pt x="6238" y="10542"/>
                  </a:cubicBezTo>
                  <a:cubicBezTo>
                    <a:pt x="6305" y="10675"/>
                    <a:pt x="6372" y="10808"/>
                    <a:pt x="6405" y="11009"/>
                  </a:cubicBezTo>
                  <a:cubicBezTo>
                    <a:pt x="6505" y="11342"/>
                    <a:pt x="6472" y="11742"/>
                    <a:pt x="6338" y="12109"/>
                  </a:cubicBezTo>
                  <a:cubicBezTo>
                    <a:pt x="6338" y="12143"/>
                    <a:pt x="6305" y="12176"/>
                    <a:pt x="6305" y="12176"/>
                  </a:cubicBezTo>
                  <a:cubicBezTo>
                    <a:pt x="10274" y="13110"/>
                    <a:pt x="14144" y="14411"/>
                    <a:pt x="17880" y="16012"/>
                  </a:cubicBezTo>
                  <a:cubicBezTo>
                    <a:pt x="17980" y="15545"/>
                    <a:pt x="18080" y="15078"/>
                    <a:pt x="18247" y="14611"/>
                  </a:cubicBezTo>
                  <a:cubicBezTo>
                    <a:pt x="18547" y="13610"/>
                    <a:pt x="19014" y="12610"/>
                    <a:pt x="19414" y="11909"/>
                  </a:cubicBezTo>
                  <a:cubicBezTo>
                    <a:pt x="19614" y="11542"/>
                    <a:pt x="19814" y="11242"/>
                    <a:pt x="19981" y="11042"/>
                  </a:cubicBezTo>
                  <a:cubicBezTo>
                    <a:pt x="20115" y="10842"/>
                    <a:pt x="20215" y="10742"/>
                    <a:pt x="20215" y="10742"/>
                  </a:cubicBezTo>
                  <a:cubicBezTo>
                    <a:pt x="20215" y="10742"/>
                    <a:pt x="20248" y="10875"/>
                    <a:pt x="20281" y="11142"/>
                  </a:cubicBezTo>
                  <a:cubicBezTo>
                    <a:pt x="20281" y="11375"/>
                    <a:pt x="20315" y="11742"/>
                    <a:pt x="20281" y="12143"/>
                  </a:cubicBezTo>
                  <a:cubicBezTo>
                    <a:pt x="20248" y="12977"/>
                    <a:pt x="20048" y="14077"/>
                    <a:pt x="19714" y="15078"/>
                  </a:cubicBezTo>
                  <a:cubicBezTo>
                    <a:pt x="19581" y="15612"/>
                    <a:pt x="19381" y="16112"/>
                    <a:pt x="19147" y="16579"/>
                  </a:cubicBezTo>
                  <a:cubicBezTo>
                    <a:pt x="21816" y="17780"/>
                    <a:pt x="24384" y="19148"/>
                    <a:pt x="26886" y="20649"/>
                  </a:cubicBezTo>
                  <a:lnTo>
                    <a:pt x="28487" y="14911"/>
                  </a:lnTo>
                  <a:lnTo>
                    <a:pt x="27520" y="9774"/>
                  </a:lnTo>
                  <a:lnTo>
                    <a:pt x="24251" y="4804"/>
                  </a:lnTo>
                  <a:lnTo>
                    <a:pt x="19748" y="1201"/>
                  </a:lnTo>
                  <a:lnTo>
                    <a:pt x="14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45" name="Google Shape;1045;p42"/>
            <p:cNvSpPr/>
            <p:nvPr/>
          </p:nvSpPr>
          <p:spPr>
            <a:xfrm flipH="1">
              <a:off x="9207138" y="1830675"/>
              <a:ext cx="119275" cy="109075"/>
            </a:xfrm>
            <a:custGeom>
              <a:avLst/>
              <a:gdLst/>
              <a:ahLst/>
              <a:cxnLst/>
              <a:rect l="l" t="t" r="r" b="b"/>
              <a:pathLst>
                <a:path w="4771" h="4363" extrusionOk="0">
                  <a:moveTo>
                    <a:pt x="467" y="1"/>
                  </a:moveTo>
                  <a:cubicBezTo>
                    <a:pt x="434" y="1"/>
                    <a:pt x="400" y="9"/>
                    <a:pt x="367" y="26"/>
                  </a:cubicBezTo>
                  <a:cubicBezTo>
                    <a:pt x="300" y="26"/>
                    <a:pt x="300" y="26"/>
                    <a:pt x="267" y="59"/>
                  </a:cubicBezTo>
                  <a:lnTo>
                    <a:pt x="234" y="59"/>
                  </a:lnTo>
                  <a:lnTo>
                    <a:pt x="100" y="192"/>
                  </a:lnTo>
                  <a:cubicBezTo>
                    <a:pt x="100" y="192"/>
                    <a:pt x="100" y="192"/>
                    <a:pt x="67" y="226"/>
                  </a:cubicBezTo>
                  <a:cubicBezTo>
                    <a:pt x="67" y="226"/>
                    <a:pt x="67" y="259"/>
                    <a:pt x="33" y="326"/>
                  </a:cubicBezTo>
                  <a:cubicBezTo>
                    <a:pt x="0" y="393"/>
                    <a:pt x="0" y="493"/>
                    <a:pt x="33" y="559"/>
                  </a:cubicBezTo>
                  <a:cubicBezTo>
                    <a:pt x="67" y="693"/>
                    <a:pt x="167" y="893"/>
                    <a:pt x="267" y="1126"/>
                  </a:cubicBezTo>
                  <a:cubicBezTo>
                    <a:pt x="400" y="1327"/>
                    <a:pt x="567" y="1593"/>
                    <a:pt x="734" y="1860"/>
                  </a:cubicBezTo>
                  <a:cubicBezTo>
                    <a:pt x="867" y="1994"/>
                    <a:pt x="967" y="2127"/>
                    <a:pt x="1068" y="2227"/>
                  </a:cubicBezTo>
                  <a:cubicBezTo>
                    <a:pt x="1168" y="2361"/>
                    <a:pt x="1301" y="2494"/>
                    <a:pt x="1401" y="2628"/>
                  </a:cubicBezTo>
                  <a:cubicBezTo>
                    <a:pt x="1668" y="2894"/>
                    <a:pt x="1935" y="3128"/>
                    <a:pt x="2168" y="3328"/>
                  </a:cubicBezTo>
                  <a:cubicBezTo>
                    <a:pt x="2302" y="3428"/>
                    <a:pt x="2435" y="3528"/>
                    <a:pt x="2535" y="3628"/>
                  </a:cubicBezTo>
                  <a:cubicBezTo>
                    <a:pt x="2669" y="3728"/>
                    <a:pt x="2802" y="3828"/>
                    <a:pt x="2902" y="3895"/>
                  </a:cubicBezTo>
                  <a:cubicBezTo>
                    <a:pt x="3336" y="4195"/>
                    <a:pt x="3669" y="4362"/>
                    <a:pt x="3669" y="4362"/>
                  </a:cubicBezTo>
                  <a:cubicBezTo>
                    <a:pt x="4036" y="3762"/>
                    <a:pt x="4403" y="3128"/>
                    <a:pt x="4737" y="2494"/>
                  </a:cubicBezTo>
                  <a:lnTo>
                    <a:pt x="4770" y="2494"/>
                  </a:lnTo>
                  <a:cubicBezTo>
                    <a:pt x="4770" y="2494"/>
                    <a:pt x="4670" y="2461"/>
                    <a:pt x="4570" y="2361"/>
                  </a:cubicBezTo>
                  <a:cubicBezTo>
                    <a:pt x="4437" y="2294"/>
                    <a:pt x="4270" y="2194"/>
                    <a:pt x="4036" y="2060"/>
                  </a:cubicBezTo>
                  <a:cubicBezTo>
                    <a:pt x="3936" y="1994"/>
                    <a:pt x="3836" y="1927"/>
                    <a:pt x="3703" y="1860"/>
                  </a:cubicBezTo>
                  <a:cubicBezTo>
                    <a:pt x="3603" y="1760"/>
                    <a:pt x="3469" y="1694"/>
                    <a:pt x="3336" y="1627"/>
                  </a:cubicBezTo>
                  <a:cubicBezTo>
                    <a:pt x="3069" y="1460"/>
                    <a:pt x="2802" y="1293"/>
                    <a:pt x="2535" y="1160"/>
                  </a:cubicBezTo>
                  <a:cubicBezTo>
                    <a:pt x="2402" y="1060"/>
                    <a:pt x="2268" y="993"/>
                    <a:pt x="2135" y="893"/>
                  </a:cubicBezTo>
                  <a:cubicBezTo>
                    <a:pt x="2002" y="826"/>
                    <a:pt x="1868" y="760"/>
                    <a:pt x="1768" y="659"/>
                  </a:cubicBezTo>
                  <a:cubicBezTo>
                    <a:pt x="1501" y="526"/>
                    <a:pt x="1268" y="393"/>
                    <a:pt x="1068" y="293"/>
                  </a:cubicBezTo>
                  <a:cubicBezTo>
                    <a:pt x="867" y="159"/>
                    <a:pt x="701" y="92"/>
                    <a:pt x="567" y="26"/>
                  </a:cubicBezTo>
                  <a:cubicBezTo>
                    <a:pt x="534" y="9"/>
                    <a:pt x="500" y="1"/>
                    <a:pt x="467" y="1"/>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46" name="Google Shape;1046;p42"/>
            <p:cNvSpPr/>
            <p:nvPr/>
          </p:nvSpPr>
          <p:spPr>
            <a:xfrm flipH="1">
              <a:off x="9227988" y="1863000"/>
              <a:ext cx="156800" cy="116775"/>
            </a:xfrm>
            <a:custGeom>
              <a:avLst/>
              <a:gdLst/>
              <a:ahLst/>
              <a:cxnLst/>
              <a:rect l="l" t="t" r="r" b="b"/>
              <a:pathLst>
                <a:path w="6272" h="4671" extrusionOk="0">
                  <a:moveTo>
                    <a:pt x="300" y="0"/>
                  </a:moveTo>
                  <a:cubicBezTo>
                    <a:pt x="267" y="0"/>
                    <a:pt x="234" y="0"/>
                    <a:pt x="200" y="34"/>
                  </a:cubicBezTo>
                  <a:lnTo>
                    <a:pt x="167" y="34"/>
                  </a:lnTo>
                  <a:lnTo>
                    <a:pt x="33" y="134"/>
                  </a:lnTo>
                  <a:lnTo>
                    <a:pt x="33" y="167"/>
                  </a:lnTo>
                  <a:cubicBezTo>
                    <a:pt x="33" y="200"/>
                    <a:pt x="33" y="234"/>
                    <a:pt x="0" y="267"/>
                  </a:cubicBezTo>
                  <a:cubicBezTo>
                    <a:pt x="0" y="367"/>
                    <a:pt x="0" y="467"/>
                    <a:pt x="67" y="534"/>
                  </a:cubicBezTo>
                  <a:cubicBezTo>
                    <a:pt x="167" y="701"/>
                    <a:pt x="334" y="934"/>
                    <a:pt x="534" y="1234"/>
                  </a:cubicBezTo>
                  <a:cubicBezTo>
                    <a:pt x="634" y="1368"/>
                    <a:pt x="767" y="1501"/>
                    <a:pt x="867" y="1635"/>
                  </a:cubicBezTo>
                  <a:cubicBezTo>
                    <a:pt x="1001" y="1802"/>
                    <a:pt x="1168" y="1935"/>
                    <a:pt x="1301" y="2102"/>
                  </a:cubicBezTo>
                  <a:cubicBezTo>
                    <a:pt x="1468" y="2235"/>
                    <a:pt x="1635" y="2402"/>
                    <a:pt x="1801" y="2535"/>
                  </a:cubicBezTo>
                  <a:cubicBezTo>
                    <a:pt x="2002" y="2669"/>
                    <a:pt x="2168" y="2836"/>
                    <a:pt x="2335" y="2969"/>
                  </a:cubicBezTo>
                  <a:cubicBezTo>
                    <a:pt x="2702" y="3236"/>
                    <a:pt x="3102" y="3469"/>
                    <a:pt x="3469" y="3703"/>
                  </a:cubicBezTo>
                  <a:cubicBezTo>
                    <a:pt x="3669" y="3803"/>
                    <a:pt x="3836" y="3903"/>
                    <a:pt x="4003" y="4003"/>
                  </a:cubicBezTo>
                  <a:cubicBezTo>
                    <a:pt x="4170" y="4103"/>
                    <a:pt x="4337" y="4170"/>
                    <a:pt x="4503" y="4237"/>
                  </a:cubicBezTo>
                  <a:cubicBezTo>
                    <a:pt x="4804" y="4403"/>
                    <a:pt x="5070" y="4504"/>
                    <a:pt x="5271" y="4570"/>
                  </a:cubicBezTo>
                  <a:cubicBezTo>
                    <a:pt x="5437" y="4637"/>
                    <a:pt x="5537" y="4670"/>
                    <a:pt x="5537" y="4670"/>
                  </a:cubicBezTo>
                  <a:lnTo>
                    <a:pt x="6238" y="2836"/>
                  </a:lnTo>
                  <a:lnTo>
                    <a:pt x="6271" y="2836"/>
                  </a:lnTo>
                  <a:cubicBezTo>
                    <a:pt x="6271" y="2836"/>
                    <a:pt x="6171" y="2802"/>
                    <a:pt x="6004" y="2736"/>
                  </a:cubicBezTo>
                  <a:cubicBezTo>
                    <a:pt x="5838" y="2669"/>
                    <a:pt x="5604" y="2569"/>
                    <a:pt x="5304" y="2435"/>
                  </a:cubicBezTo>
                  <a:cubicBezTo>
                    <a:pt x="5170" y="2402"/>
                    <a:pt x="5004" y="2335"/>
                    <a:pt x="4837" y="2269"/>
                  </a:cubicBezTo>
                  <a:cubicBezTo>
                    <a:pt x="4670" y="2168"/>
                    <a:pt x="4503" y="2102"/>
                    <a:pt x="4337" y="2035"/>
                  </a:cubicBezTo>
                  <a:cubicBezTo>
                    <a:pt x="3970" y="1868"/>
                    <a:pt x="3603" y="1701"/>
                    <a:pt x="3236" y="1535"/>
                  </a:cubicBezTo>
                  <a:cubicBezTo>
                    <a:pt x="3036" y="1435"/>
                    <a:pt x="2869" y="1335"/>
                    <a:pt x="2702" y="1234"/>
                  </a:cubicBezTo>
                  <a:cubicBezTo>
                    <a:pt x="2502" y="1168"/>
                    <a:pt x="2335" y="1068"/>
                    <a:pt x="2168" y="968"/>
                  </a:cubicBezTo>
                  <a:cubicBezTo>
                    <a:pt x="2002" y="868"/>
                    <a:pt x="1835" y="767"/>
                    <a:pt x="1668" y="701"/>
                  </a:cubicBezTo>
                  <a:cubicBezTo>
                    <a:pt x="1501" y="601"/>
                    <a:pt x="1368" y="534"/>
                    <a:pt x="1234" y="434"/>
                  </a:cubicBezTo>
                  <a:cubicBezTo>
                    <a:pt x="934" y="300"/>
                    <a:pt x="734" y="134"/>
                    <a:pt x="567" y="34"/>
                  </a:cubicBezTo>
                  <a:cubicBezTo>
                    <a:pt x="467" y="0"/>
                    <a:pt x="400" y="0"/>
                    <a:pt x="300" y="0"/>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47" name="Google Shape;1047;p42"/>
            <p:cNvSpPr/>
            <p:nvPr/>
          </p:nvSpPr>
          <p:spPr>
            <a:xfrm flipH="1">
              <a:off x="9246338" y="1906650"/>
              <a:ext cx="175150" cy="115650"/>
            </a:xfrm>
            <a:custGeom>
              <a:avLst/>
              <a:gdLst/>
              <a:ahLst/>
              <a:cxnLst/>
              <a:rect l="l" t="t" r="r" b="b"/>
              <a:pathLst>
                <a:path w="7006" h="4626" extrusionOk="0">
                  <a:moveTo>
                    <a:pt x="365" y="0"/>
                  </a:moveTo>
                  <a:cubicBezTo>
                    <a:pt x="328" y="0"/>
                    <a:pt x="295" y="8"/>
                    <a:pt x="267" y="22"/>
                  </a:cubicBezTo>
                  <a:lnTo>
                    <a:pt x="167" y="22"/>
                  </a:lnTo>
                  <a:cubicBezTo>
                    <a:pt x="134" y="22"/>
                    <a:pt x="100" y="56"/>
                    <a:pt x="100" y="56"/>
                  </a:cubicBezTo>
                  <a:lnTo>
                    <a:pt x="0" y="156"/>
                  </a:lnTo>
                  <a:cubicBezTo>
                    <a:pt x="0" y="156"/>
                    <a:pt x="0" y="156"/>
                    <a:pt x="0" y="189"/>
                  </a:cubicBezTo>
                  <a:cubicBezTo>
                    <a:pt x="0" y="222"/>
                    <a:pt x="0" y="256"/>
                    <a:pt x="0" y="289"/>
                  </a:cubicBezTo>
                  <a:cubicBezTo>
                    <a:pt x="0" y="389"/>
                    <a:pt x="34" y="489"/>
                    <a:pt x="100" y="589"/>
                  </a:cubicBezTo>
                  <a:cubicBezTo>
                    <a:pt x="234" y="756"/>
                    <a:pt x="434" y="1023"/>
                    <a:pt x="734" y="1290"/>
                  </a:cubicBezTo>
                  <a:cubicBezTo>
                    <a:pt x="1001" y="1590"/>
                    <a:pt x="1335" y="1890"/>
                    <a:pt x="1702" y="2190"/>
                  </a:cubicBezTo>
                  <a:cubicBezTo>
                    <a:pt x="1868" y="2324"/>
                    <a:pt x="2069" y="2457"/>
                    <a:pt x="2269" y="2624"/>
                  </a:cubicBezTo>
                  <a:cubicBezTo>
                    <a:pt x="2469" y="2758"/>
                    <a:pt x="2702" y="2891"/>
                    <a:pt x="2902" y="3024"/>
                  </a:cubicBezTo>
                  <a:cubicBezTo>
                    <a:pt x="3336" y="3291"/>
                    <a:pt x="3736" y="3525"/>
                    <a:pt x="4170" y="3725"/>
                  </a:cubicBezTo>
                  <a:cubicBezTo>
                    <a:pt x="4370" y="3825"/>
                    <a:pt x="4570" y="3925"/>
                    <a:pt x="4737" y="4025"/>
                  </a:cubicBezTo>
                  <a:cubicBezTo>
                    <a:pt x="4937" y="4092"/>
                    <a:pt x="5104" y="4192"/>
                    <a:pt x="5271" y="4259"/>
                  </a:cubicBezTo>
                  <a:cubicBezTo>
                    <a:pt x="5938" y="4525"/>
                    <a:pt x="6372" y="4626"/>
                    <a:pt x="6372" y="4626"/>
                  </a:cubicBezTo>
                  <a:lnTo>
                    <a:pt x="7005" y="2791"/>
                  </a:lnTo>
                  <a:cubicBezTo>
                    <a:pt x="7005" y="2791"/>
                    <a:pt x="6572" y="2624"/>
                    <a:pt x="5971" y="2391"/>
                  </a:cubicBezTo>
                  <a:cubicBezTo>
                    <a:pt x="5805" y="2357"/>
                    <a:pt x="5638" y="2291"/>
                    <a:pt x="5471" y="2224"/>
                  </a:cubicBezTo>
                  <a:cubicBezTo>
                    <a:pt x="5271" y="2157"/>
                    <a:pt x="5104" y="2090"/>
                    <a:pt x="4904" y="2024"/>
                  </a:cubicBezTo>
                  <a:cubicBezTo>
                    <a:pt x="4504" y="1857"/>
                    <a:pt x="4070" y="1690"/>
                    <a:pt x="3670" y="1523"/>
                  </a:cubicBezTo>
                  <a:cubicBezTo>
                    <a:pt x="3436" y="1457"/>
                    <a:pt x="3236" y="1357"/>
                    <a:pt x="3036" y="1256"/>
                  </a:cubicBezTo>
                  <a:cubicBezTo>
                    <a:pt x="2836" y="1156"/>
                    <a:pt x="2602" y="1090"/>
                    <a:pt x="2402" y="990"/>
                  </a:cubicBezTo>
                  <a:cubicBezTo>
                    <a:pt x="2035" y="789"/>
                    <a:pt x="1635" y="623"/>
                    <a:pt x="1335" y="456"/>
                  </a:cubicBezTo>
                  <a:cubicBezTo>
                    <a:pt x="1001" y="289"/>
                    <a:pt x="734" y="156"/>
                    <a:pt x="534" y="56"/>
                  </a:cubicBezTo>
                  <a:cubicBezTo>
                    <a:pt x="476" y="16"/>
                    <a:pt x="417" y="0"/>
                    <a:pt x="365" y="0"/>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48" name="Google Shape;1048;p42"/>
            <p:cNvSpPr/>
            <p:nvPr/>
          </p:nvSpPr>
          <p:spPr>
            <a:xfrm flipH="1">
              <a:off x="9263013" y="1990575"/>
              <a:ext cx="129300" cy="75925"/>
            </a:xfrm>
            <a:custGeom>
              <a:avLst/>
              <a:gdLst/>
              <a:ahLst/>
              <a:cxnLst/>
              <a:rect l="l" t="t" r="r" b="b"/>
              <a:pathLst>
                <a:path w="5172" h="3037" extrusionOk="0">
                  <a:moveTo>
                    <a:pt x="368" y="1"/>
                  </a:moveTo>
                  <a:cubicBezTo>
                    <a:pt x="301" y="1"/>
                    <a:pt x="201" y="34"/>
                    <a:pt x="168" y="68"/>
                  </a:cubicBezTo>
                  <a:cubicBezTo>
                    <a:pt x="134" y="101"/>
                    <a:pt x="101" y="101"/>
                    <a:pt x="68" y="134"/>
                  </a:cubicBezTo>
                  <a:cubicBezTo>
                    <a:pt x="68" y="134"/>
                    <a:pt x="34" y="168"/>
                    <a:pt x="34" y="168"/>
                  </a:cubicBezTo>
                  <a:lnTo>
                    <a:pt x="1" y="301"/>
                  </a:lnTo>
                  <a:lnTo>
                    <a:pt x="1" y="335"/>
                  </a:lnTo>
                  <a:cubicBezTo>
                    <a:pt x="1" y="368"/>
                    <a:pt x="1" y="401"/>
                    <a:pt x="1" y="435"/>
                  </a:cubicBezTo>
                  <a:cubicBezTo>
                    <a:pt x="1" y="501"/>
                    <a:pt x="34" y="601"/>
                    <a:pt x="101" y="668"/>
                  </a:cubicBezTo>
                  <a:cubicBezTo>
                    <a:pt x="234" y="768"/>
                    <a:pt x="401" y="935"/>
                    <a:pt x="601" y="1102"/>
                  </a:cubicBezTo>
                  <a:cubicBezTo>
                    <a:pt x="835" y="1269"/>
                    <a:pt x="1102" y="1435"/>
                    <a:pt x="1369" y="1602"/>
                  </a:cubicBezTo>
                  <a:cubicBezTo>
                    <a:pt x="1502" y="1702"/>
                    <a:pt x="1669" y="1769"/>
                    <a:pt x="1802" y="1869"/>
                  </a:cubicBezTo>
                  <a:cubicBezTo>
                    <a:pt x="1969" y="1936"/>
                    <a:pt x="2102" y="2036"/>
                    <a:pt x="2269" y="2102"/>
                  </a:cubicBezTo>
                  <a:cubicBezTo>
                    <a:pt x="2569" y="2236"/>
                    <a:pt x="2870" y="2369"/>
                    <a:pt x="3136" y="2503"/>
                  </a:cubicBezTo>
                  <a:cubicBezTo>
                    <a:pt x="3403" y="2603"/>
                    <a:pt x="3670" y="2703"/>
                    <a:pt x="3904" y="2803"/>
                  </a:cubicBezTo>
                  <a:cubicBezTo>
                    <a:pt x="4137" y="2870"/>
                    <a:pt x="4304" y="2936"/>
                    <a:pt x="4437" y="2970"/>
                  </a:cubicBezTo>
                  <a:cubicBezTo>
                    <a:pt x="4571" y="3003"/>
                    <a:pt x="4671" y="3036"/>
                    <a:pt x="4671" y="3036"/>
                  </a:cubicBezTo>
                  <a:lnTo>
                    <a:pt x="5171" y="1135"/>
                  </a:lnTo>
                  <a:cubicBezTo>
                    <a:pt x="5171" y="1135"/>
                    <a:pt x="5105" y="1102"/>
                    <a:pt x="5004" y="1068"/>
                  </a:cubicBezTo>
                  <a:cubicBezTo>
                    <a:pt x="4871" y="1035"/>
                    <a:pt x="4671" y="968"/>
                    <a:pt x="4471" y="902"/>
                  </a:cubicBezTo>
                  <a:cubicBezTo>
                    <a:pt x="4337" y="868"/>
                    <a:pt x="4237" y="835"/>
                    <a:pt x="4104" y="802"/>
                  </a:cubicBezTo>
                  <a:cubicBezTo>
                    <a:pt x="3970" y="768"/>
                    <a:pt x="3837" y="735"/>
                    <a:pt x="3670" y="701"/>
                  </a:cubicBezTo>
                  <a:cubicBezTo>
                    <a:pt x="3403" y="601"/>
                    <a:pt x="3070" y="535"/>
                    <a:pt x="2770" y="468"/>
                  </a:cubicBezTo>
                  <a:cubicBezTo>
                    <a:pt x="2603" y="435"/>
                    <a:pt x="2436" y="401"/>
                    <a:pt x="2269" y="368"/>
                  </a:cubicBezTo>
                  <a:cubicBezTo>
                    <a:pt x="2136" y="335"/>
                    <a:pt x="1969" y="301"/>
                    <a:pt x="1836" y="268"/>
                  </a:cubicBezTo>
                  <a:cubicBezTo>
                    <a:pt x="1502" y="201"/>
                    <a:pt x="1235" y="134"/>
                    <a:pt x="968" y="101"/>
                  </a:cubicBezTo>
                  <a:cubicBezTo>
                    <a:pt x="735" y="68"/>
                    <a:pt x="501" y="34"/>
                    <a:pt x="368" y="1"/>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49" name="Google Shape;1049;p42"/>
            <p:cNvSpPr/>
            <p:nvPr/>
          </p:nvSpPr>
          <p:spPr>
            <a:xfrm flipH="1">
              <a:off x="9134588" y="1830100"/>
              <a:ext cx="100925" cy="104625"/>
            </a:xfrm>
            <a:custGeom>
              <a:avLst/>
              <a:gdLst/>
              <a:ahLst/>
              <a:cxnLst/>
              <a:rect l="l" t="t" r="r" b="b"/>
              <a:pathLst>
                <a:path w="4037" h="4185" extrusionOk="0">
                  <a:moveTo>
                    <a:pt x="390" y="1"/>
                  </a:moveTo>
                  <a:cubicBezTo>
                    <a:pt x="356" y="1"/>
                    <a:pt x="311" y="15"/>
                    <a:pt x="267" y="15"/>
                  </a:cubicBezTo>
                  <a:cubicBezTo>
                    <a:pt x="234" y="49"/>
                    <a:pt x="200" y="49"/>
                    <a:pt x="167" y="82"/>
                  </a:cubicBezTo>
                  <a:lnTo>
                    <a:pt x="67" y="215"/>
                  </a:lnTo>
                  <a:lnTo>
                    <a:pt x="33" y="249"/>
                  </a:lnTo>
                  <a:cubicBezTo>
                    <a:pt x="33" y="282"/>
                    <a:pt x="33" y="282"/>
                    <a:pt x="33" y="349"/>
                  </a:cubicBezTo>
                  <a:cubicBezTo>
                    <a:pt x="0" y="416"/>
                    <a:pt x="0" y="482"/>
                    <a:pt x="33" y="549"/>
                  </a:cubicBezTo>
                  <a:cubicBezTo>
                    <a:pt x="67" y="649"/>
                    <a:pt x="167" y="816"/>
                    <a:pt x="267" y="1016"/>
                  </a:cubicBezTo>
                  <a:cubicBezTo>
                    <a:pt x="300" y="1116"/>
                    <a:pt x="367" y="1216"/>
                    <a:pt x="434" y="1316"/>
                  </a:cubicBezTo>
                  <a:cubicBezTo>
                    <a:pt x="500" y="1450"/>
                    <a:pt x="567" y="1550"/>
                    <a:pt x="634" y="1683"/>
                  </a:cubicBezTo>
                  <a:cubicBezTo>
                    <a:pt x="701" y="1783"/>
                    <a:pt x="767" y="1917"/>
                    <a:pt x="867" y="2017"/>
                  </a:cubicBezTo>
                  <a:cubicBezTo>
                    <a:pt x="934" y="2117"/>
                    <a:pt x="1034" y="2250"/>
                    <a:pt x="1134" y="2384"/>
                  </a:cubicBezTo>
                  <a:cubicBezTo>
                    <a:pt x="1301" y="2617"/>
                    <a:pt x="1501" y="2851"/>
                    <a:pt x="1668" y="3051"/>
                  </a:cubicBezTo>
                  <a:cubicBezTo>
                    <a:pt x="1835" y="3284"/>
                    <a:pt x="2001" y="3484"/>
                    <a:pt x="2168" y="3651"/>
                  </a:cubicBezTo>
                  <a:cubicBezTo>
                    <a:pt x="2302" y="3785"/>
                    <a:pt x="2435" y="3918"/>
                    <a:pt x="2502" y="4018"/>
                  </a:cubicBezTo>
                  <a:cubicBezTo>
                    <a:pt x="2602" y="4118"/>
                    <a:pt x="2669" y="4185"/>
                    <a:pt x="2669" y="4185"/>
                  </a:cubicBezTo>
                  <a:cubicBezTo>
                    <a:pt x="3136" y="3751"/>
                    <a:pt x="3569" y="3284"/>
                    <a:pt x="4036" y="2817"/>
                  </a:cubicBezTo>
                  <a:cubicBezTo>
                    <a:pt x="4036" y="2817"/>
                    <a:pt x="3970" y="2751"/>
                    <a:pt x="3903" y="2651"/>
                  </a:cubicBezTo>
                  <a:cubicBezTo>
                    <a:pt x="3869" y="2617"/>
                    <a:pt x="3803" y="2550"/>
                    <a:pt x="3703" y="2450"/>
                  </a:cubicBezTo>
                  <a:cubicBezTo>
                    <a:pt x="3636" y="2384"/>
                    <a:pt x="3569" y="2317"/>
                    <a:pt x="3469" y="2217"/>
                  </a:cubicBezTo>
                  <a:cubicBezTo>
                    <a:pt x="3402" y="2150"/>
                    <a:pt x="3302" y="2050"/>
                    <a:pt x="3202" y="1950"/>
                  </a:cubicBezTo>
                  <a:cubicBezTo>
                    <a:pt x="3102" y="1883"/>
                    <a:pt x="3002" y="1783"/>
                    <a:pt x="2869" y="1683"/>
                  </a:cubicBezTo>
                  <a:cubicBezTo>
                    <a:pt x="2669" y="1483"/>
                    <a:pt x="2435" y="1283"/>
                    <a:pt x="2202" y="1116"/>
                  </a:cubicBezTo>
                  <a:cubicBezTo>
                    <a:pt x="2068" y="1016"/>
                    <a:pt x="1968" y="949"/>
                    <a:pt x="1835" y="849"/>
                  </a:cubicBezTo>
                  <a:cubicBezTo>
                    <a:pt x="1735" y="749"/>
                    <a:pt x="1635" y="682"/>
                    <a:pt x="1501" y="616"/>
                  </a:cubicBezTo>
                  <a:cubicBezTo>
                    <a:pt x="1301" y="449"/>
                    <a:pt x="1101" y="316"/>
                    <a:pt x="901" y="215"/>
                  </a:cubicBezTo>
                  <a:cubicBezTo>
                    <a:pt x="701" y="149"/>
                    <a:pt x="567" y="49"/>
                    <a:pt x="434" y="15"/>
                  </a:cubicBezTo>
                  <a:cubicBezTo>
                    <a:pt x="423" y="4"/>
                    <a:pt x="408" y="1"/>
                    <a:pt x="390" y="1"/>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50" name="Google Shape;1050;p42"/>
            <p:cNvSpPr/>
            <p:nvPr/>
          </p:nvSpPr>
          <p:spPr>
            <a:xfrm flipH="1">
              <a:off x="9092888" y="1865500"/>
              <a:ext cx="221025" cy="214225"/>
            </a:xfrm>
            <a:custGeom>
              <a:avLst/>
              <a:gdLst/>
              <a:ahLst/>
              <a:cxnLst/>
              <a:rect l="l" t="t" r="r" b="b"/>
              <a:pathLst>
                <a:path w="8841" h="8569" extrusionOk="0">
                  <a:moveTo>
                    <a:pt x="5271" y="0"/>
                  </a:moveTo>
                  <a:cubicBezTo>
                    <a:pt x="5238" y="501"/>
                    <a:pt x="5204" y="1001"/>
                    <a:pt x="5204" y="1501"/>
                  </a:cubicBezTo>
                  <a:cubicBezTo>
                    <a:pt x="4270" y="1068"/>
                    <a:pt x="3570" y="834"/>
                    <a:pt x="2636" y="501"/>
                  </a:cubicBezTo>
                  <a:cubicBezTo>
                    <a:pt x="1735" y="2702"/>
                    <a:pt x="834" y="4937"/>
                    <a:pt x="0" y="7206"/>
                  </a:cubicBezTo>
                  <a:cubicBezTo>
                    <a:pt x="1656" y="8125"/>
                    <a:pt x="3415" y="8569"/>
                    <a:pt x="5066" y="8569"/>
                  </a:cubicBezTo>
                  <a:cubicBezTo>
                    <a:pt x="5511" y="8569"/>
                    <a:pt x="5947" y="8537"/>
                    <a:pt x="6372" y="8473"/>
                  </a:cubicBezTo>
                  <a:cubicBezTo>
                    <a:pt x="6372" y="8473"/>
                    <a:pt x="6705" y="8273"/>
                    <a:pt x="7106" y="8039"/>
                  </a:cubicBezTo>
                  <a:cubicBezTo>
                    <a:pt x="7506" y="7773"/>
                    <a:pt x="7939" y="7472"/>
                    <a:pt x="8073" y="7272"/>
                  </a:cubicBezTo>
                  <a:cubicBezTo>
                    <a:pt x="8540" y="6572"/>
                    <a:pt x="8840" y="4837"/>
                    <a:pt x="8740" y="4003"/>
                  </a:cubicBezTo>
                  <a:cubicBezTo>
                    <a:pt x="8673" y="3536"/>
                    <a:pt x="7973" y="2335"/>
                    <a:pt x="7973" y="2335"/>
                  </a:cubicBezTo>
                  <a:cubicBezTo>
                    <a:pt x="7072" y="1235"/>
                    <a:pt x="6272" y="734"/>
                    <a:pt x="5271" y="0"/>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51" name="Google Shape;1051;p42"/>
            <p:cNvSpPr/>
            <p:nvPr/>
          </p:nvSpPr>
          <p:spPr>
            <a:xfrm flipH="1">
              <a:off x="9087063" y="1862325"/>
              <a:ext cx="231100" cy="221825"/>
            </a:xfrm>
            <a:custGeom>
              <a:avLst/>
              <a:gdLst/>
              <a:ahLst/>
              <a:cxnLst/>
              <a:rect l="l" t="t" r="r" b="b"/>
              <a:pathLst>
                <a:path w="9244" h="8873" extrusionOk="0">
                  <a:moveTo>
                    <a:pt x="5609" y="247"/>
                  </a:moveTo>
                  <a:cubicBezTo>
                    <a:pt x="5650" y="247"/>
                    <a:pt x="5692" y="445"/>
                    <a:pt x="5875" y="628"/>
                  </a:cubicBezTo>
                  <a:cubicBezTo>
                    <a:pt x="6141" y="861"/>
                    <a:pt x="6475" y="1061"/>
                    <a:pt x="6742" y="1261"/>
                  </a:cubicBezTo>
                  <a:cubicBezTo>
                    <a:pt x="7843" y="2162"/>
                    <a:pt x="8910" y="3396"/>
                    <a:pt x="8777" y="4964"/>
                  </a:cubicBezTo>
                  <a:cubicBezTo>
                    <a:pt x="8643" y="6532"/>
                    <a:pt x="8109" y="7800"/>
                    <a:pt x="6575" y="8433"/>
                  </a:cubicBezTo>
                  <a:cubicBezTo>
                    <a:pt x="6240" y="8550"/>
                    <a:pt x="5829" y="8590"/>
                    <a:pt x="5402" y="8590"/>
                  </a:cubicBezTo>
                  <a:cubicBezTo>
                    <a:pt x="4852" y="8590"/>
                    <a:pt x="4276" y="8523"/>
                    <a:pt x="3806" y="8467"/>
                  </a:cubicBezTo>
                  <a:cubicBezTo>
                    <a:pt x="2611" y="8273"/>
                    <a:pt x="1447" y="7860"/>
                    <a:pt x="344" y="7289"/>
                  </a:cubicBezTo>
                  <a:lnTo>
                    <a:pt x="344" y="7289"/>
                  </a:lnTo>
                  <a:cubicBezTo>
                    <a:pt x="831" y="5958"/>
                    <a:pt x="1319" y="4628"/>
                    <a:pt x="1838" y="3330"/>
                  </a:cubicBezTo>
                  <a:cubicBezTo>
                    <a:pt x="2139" y="2596"/>
                    <a:pt x="2372" y="1662"/>
                    <a:pt x="2772" y="1028"/>
                  </a:cubicBezTo>
                  <a:cubicBezTo>
                    <a:pt x="2905" y="829"/>
                    <a:pt x="2889" y="770"/>
                    <a:pt x="2889" y="769"/>
                  </a:cubicBezTo>
                  <a:lnTo>
                    <a:pt x="2889" y="769"/>
                  </a:lnTo>
                  <a:cubicBezTo>
                    <a:pt x="2889" y="770"/>
                    <a:pt x="2907" y="828"/>
                    <a:pt x="3106" y="861"/>
                  </a:cubicBezTo>
                  <a:cubicBezTo>
                    <a:pt x="3806" y="961"/>
                    <a:pt x="4640" y="1428"/>
                    <a:pt x="5341" y="1728"/>
                  </a:cubicBezTo>
                  <a:cubicBezTo>
                    <a:pt x="5353" y="1735"/>
                    <a:pt x="5366" y="1737"/>
                    <a:pt x="5380" y="1737"/>
                  </a:cubicBezTo>
                  <a:cubicBezTo>
                    <a:pt x="5441" y="1737"/>
                    <a:pt x="5508" y="1683"/>
                    <a:pt x="5508" y="1628"/>
                  </a:cubicBezTo>
                  <a:cubicBezTo>
                    <a:pt x="5508" y="1228"/>
                    <a:pt x="5441" y="761"/>
                    <a:pt x="5541" y="394"/>
                  </a:cubicBezTo>
                  <a:cubicBezTo>
                    <a:pt x="5573" y="289"/>
                    <a:pt x="5591" y="247"/>
                    <a:pt x="5609" y="247"/>
                  </a:cubicBezTo>
                  <a:close/>
                  <a:moveTo>
                    <a:pt x="5446" y="0"/>
                  </a:moveTo>
                  <a:cubicBezTo>
                    <a:pt x="5390" y="0"/>
                    <a:pt x="5332" y="55"/>
                    <a:pt x="5307" y="127"/>
                  </a:cubicBezTo>
                  <a:cubicBezTo>
                    <a:pt x="5307" y="361"/>
                    <a:pt x="5408" y="1295"/>
                    <a:pt x="5241" y="1495"/>
                  </a:cubicBezTo>
                  <a:cubicBezTo>
                    <a:pt x="5235" y="1506"/>
                    <a:pt x="5228" y="1510"/>
                    <a:pt x="5218" y="1510"/>
                  </a:cubicBezTo>
                  <a:cubicBezTo>
                    <a:pt x="5164" y="1510"/>
                    <a:pt x="5047" y="1379"/>
                    <a:pt x="4907" y="1295"/>
                  </a:cubicBezTo>
                  <a:cubicBezTo>
                    <a:pt x="4740" y="1161"/>
                    <a:pt x="4474" y="1095"/>
                    <a:pt x="4273" y="1028"/>
                  </a:cubicBezTo>
                  <a:cubicBezTo>
                    <a:pt x="3806" y="861"/>
                    <a:pt x="3339" y="661"/>
                    <a:pt x="2872" y="494"/>
                  </a:cubicBezTo>
                  <a:cubicBezTo>
                    <a:pt x="2806" y="494"/>
                    <a:pt x="2739" y="494"/>
                    <a:pt x="2706" y="561"/>
                  </a:cubicBezTo>
                  <a:cubicBezTo>
                    <a:pt x="1774" y="2757"/>
                    <a:pt x="875" y="4987"/>
                    <a:pt x="43" y="7249"/>
                  </a:cubicBezTo>
                  <a:lnTo>
                    <a:pt x="43" y="7249"/>
                  </a:lnTo>
                  <a:cubicBezTo>
                    <a:pt x="0" y="7306"/>
                    <a:pt x="8" y="7408"/>
                    <a:pt x="104" y="7466"/>
                  </a:cubicBezTo>
                  <a:cubicBezTo>
                    <a:pt x="1338" y="8133"/>
                    <a:pt x="3273" y="8834"/>
                    <a:pt x="4907" y="8867"/>
                  </a:cubicBezTo>
                  <a:cubicBezTo>
                    <a:pt x="5003" y="8871"/>
                    <a:pt x="5098" y="8873"/>
                    <a:pt x="5193" y="8873"/>
                  </a:cubicBezTo>
                  <a:cubicBezTo>
                    <a:pt x="6737" y="8873"/>
                    <a:pt x="8044" y="8347"/>
                    <a:pt x="8610" y="6932"/>
                  </a:cubicBezTo>
                  <a:cubicBezTo>
                    <a:pt x="9110" y="5631"/>
                    <a:pt x="9244" y="4297"/>
                    <a:pt x="8610" y="3063"/>
                  </a:cubicBezTo>
                  <a:cubicBezTo>
                    <a:pt x="7876" y="1662"/>
                    <a:pt x="6575" y="861"/>
                    <a:pt x="5508" y="27"/>
                  </a:cubicBezTo>
                  <a:cubicBezTo>
                    <a:pt x="5489" y="9"/>
                    <a:pt x="5468" y="0"/>
                    <a:pt x="5446" y="0"/>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52" name="Google Shape;1052;p42"/>
            <p:cNvSpPr/>
            <p:nvPr/>
          </p:nvSpPr>
          <p:spPr>
            <a:xfrm flipH="1">
              <a:off x="8904438" y="939400"/>
              <a:ext cx="83925" cy="150650"/>
            </a:xfrm>
            <a:custGeom>
              <a:avLst/>
              <a:gdLst/>
              <a:ahLst/>
              <a:cxnLst/>
              <a:rect l="l" t="t" r="r" b="b"/>
              <a:pathLst>
                <a:path w="3357" h="6026" extrusionOk="0">
                  <a:moveTo>
                    <a:pt x="182" y="0"/>
                  </a:moveTo>
                  <a:cubicBezTo>
                    <a:pt x="79" y="0"/>
                    <a:pt x="0" y="109"/>
                    <a:pt x="54" y="218"/>
                  </a:cubicBezTo>
                  <a:cubicBezTo>
                    <a:pt x="488" y="1219"/>
                    <a:pt x="1255" y="2086"/>
                    <a:pt x="1789" y="3020"/>
                  </a:cubicBezTo>
                  <a:cubicBezTo>
                    <a:pt x="2289" y="3987"/>
                    <a:pt x="2723" y="4988"/>
                    <a:pt x="3223" y="5989"/>
                  </a:cubicBezTo>
                  <a:cubicBezTo>
                    <a:pt x="3236" y="6014"/>
                    <a:pt x="3259" y="6025"/>
                    <a:pt x="3282" y="6025"/>
                  </a:cubicBezTo>
                  <a:cubicBezTo>
                    <a:pt x="3319" y="6025"/>
                    <a:pt x="3357" y="5997"/>
                    <a:pt x="3357" y="5955"/>
                  </a:cubicBezTo>
                  <a:cubicBezTo>
                    <a:pt x="3290" y="3921"/>
                    <a:pt x="2089" y="1085"/>
                    <a:pt x="255" y="18"/>
                  </a:cubicBezTo>
                  <a:cubicBezTo>
                    <a:pt x="230" y="6"/>
                    <a:pt x="206" y="0"/>
                    <a:pt x="182" y="0"/>
                  </a:cubicBezTo>
                  <a:close/>
                </a:path>
              </a:pathLst>
            </a:custGeom>
            <a:solidFill>
              <a:srgbClr val="F16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53" name="Google Shape;1053;p42"/>
            <p:cNvSpPr/>
            <p:nvPr/>
          </p:nvSpPr>
          <p:spPr>
            <a:xfrm flipH="1">
              <a:off x="8904438" y="939400"/>
              <a:ext cx="83925" cy="150650"/>
            </a:xfrm>
            <a:custGeom>
              <a:avLst/>
              <a:gdLst/>
              <a:ahLst/>
              <a:cxnLst/>
              <a:rect l="l" t="t" r="r" b="b"/>
              <a:pathLst>
                <a:path w="3357" h="6026" extrusionOk="0">
                  <a:moveTo>
                    <a:pt x="182" y="0"/>
                  </a:moveTo>
                  <a:cubicBezTo>
                    <a:pt x="79" y="0"/>
                    <a:pt x="0" y="109"/>
                    <a:pt x="54" y="218"/>
                  </a:cubicBezTo>
                  <a:cubicBezTo>
                    <a:pt x="488" y="1219"/>
                    <a:pt x="1255" y="2086"/>
                    <a:pt x="1789" y="3020"/>
                  </a:cubicBezTo>
                  <a:cubicBezTo>
                    <a:pt x="2289" y="3987"/>
                    <a:pt x="2723" y="4988"/>
                    <a:pt x="3223" y="5989"/>
                  </a:cubicBezTo>
                  <a:cubicBezTo>
                    <a:pt x="3236" y="6014"/>
                    <a:pt x="3259" y="6025"/>
                    <a:pt x="3282" y="6025"/>
                  </a:cubicBezTo>
                  <a:cubicBezTo>
                    <a:pt x="3319" y="6025"/>
                    <a:pt x="3357" y="5997"/>
                    <a:pt x="3357" y="5955"/>
                  </a:cubicBezTo>
                  <a:cubicBezTo>
                    <a:pt x="3290" y="3921"/>
                    <a:pt x="2089" y="1085"/>
                    <a:pt x="255" y="18"/>
                  </a:cubicBezTo>
                  <a:cubicBezTo>
                    <a:pt x="230" y="6"/>
                    <a:pt x="206"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54" name="Google Shape;1054;p42"/>
            <p:cNvSpPr/>
            <p:nvPr/>
          </p:nvSpPr>
          <p:spPr>
            <a:xfrm flipH="1">
              <a:off x="8823013" y="1886725"/>
              <a:ext cx="274075" cy="84800"/>
            </a:xfrm>
            <a:custGeom>
              <a:avLst/>
              <a:gdLst/>
              <a:ahLst/>
              <a:cxnLst/>
              <a:rect l="l" t="t" r="r" b="b"/>
              <a:pathLst>
                <a:path w="10963" h="3392" extrusionOk="0">
                  <a:moveTo>
                    <a:pt x="10849" y="0"/>
                  </a:moveTo>
                  <a:cubicBezTo>
                    <a:pt x="10835" y="0"/>
                    <a:pt x="10821" y="6"/>
                    <a:pt x="10808" y="19"/>
                  </a:cubicBezTo>
                  <a:cubicBezTo>
                    <a:pt x="7406" y="2154"/>
                    <a:pt x="4137" y="2420"/>
                    <a:pt x="234" y="2420"/>
                  </a:cubicBezTo>
                  <a:cubicBezTo>
                    <a:pt x="0" y="2420"/>
                    <a:pt x="0" y="2721"/>
                    <a:pt x="200" y="2821"/>
                  </a:cubicBezTo>
                  <a:cubicBezTo>
                    <a:pt x="1182" y="3213"/>
                    <a:pt x="2211" y="3391"/>
                    <a:pt x="3244" y="3391"/>
                  </a:cubicBezTo>
                  <a:cubicBezTo>
                    <a:pt x="6073" y="3391"/>
                    <a:pt x="8929" y="2058"/>
                    <a:pt x="10908" y="152"/>
                  </a:cubicBezTo>
                  <a:cubicBezTo>
                    <a:pt x="10962" y="98"/>
                    <a:pt x="10907" y="0"/>
                    <a:pt x="10849" y="0"/>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55" name="Google Shape;1055;p42"/>
            <p:cNvSpPr/>
            <p:nvPr/>
          </p:nvSpPr>
          <p:spPr>
            <a:xfrm flipH="1">
              <a:off x="8823013" y="1886725"/>
              <a:ext cx="274075" cy="84800"/>
            </a:xfrm>
            <a:custGeom>
              <a:avLst/>
              <a:gdLst/>
              <a:ahLst/>
              <a:cxnLst/>
              <a:rect l="l" t="t" r="r" b="b"/>
              <a:pathLst>
                <a:path w="10963" h="3392" extrusionOk="0">
                  <a:moveTo>
                    <a:pt x="10849" y="0"/>
                  </a:moveTo>
                  <a:cubicBezTo>
                    <a:pt x="10835" y="0"/>
                    <a:pt x="10821" y="6"/>
                    <a:pt x="10808" y="19"/>
                  </a:cubicBezTo>
                  <a:cubicBezTo>
                    <a:pt x="7406" y="2154"/>
                    <a:pt x="4137" y="2420"/>
                    <a:pt x="234" y="2420"/>
                  </a:cubicBezTo>
                  <a:cubicBezTo>
                    <a:pt x="0" y="2420"/>
                    <a:pt x="0" y="2721"/>
                    <a:pt x="200" y="2821"/>
                  </a:cubicBezTo>
                  <a:cubicBezTo>
                    <a:pt x="1182" y="3213"/>
                    <a:pt x="2211" y="3391"/>
                    <a:pt x="3244" y="3391"/>
                  </a:cubicBezTo>
                  <a:cubicBezTo>
                    <a:pt x="6073" y="3391"/>
                    <a:pt x="8929" y="2058"/>
                    <a:pt x="10908" y="152"/>
                  </a:cubicBezTo>
                  <a:cubicBezTo>
                    <a:pt x="10962" y="98"/>
                    <a:pt x="10907" y="0"/>
                    <a:pt x="10849" y="0"/>
                  </a:cubicBezTo>
                  <a:close/>
                </a:path>
              </a:pathLst>
            </a:custGeom>
            <a:solidFill>
              <a:srgbClr val="B57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056" name="Google Shape;1056;p42"/>
          <p:cNvSpPr/>
          <p:nvPr/>
        </p:nvSpPr>
        <p:spPr>
          <a:xfrm>
            <a:off x="3161388" y="1007263"/>
            <a:ext cx="199100" cy="199100"/>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57" name="Google Shape;1057;p42"/>
          <p:cNvSpPr/>
          <p:nvPr/>
        </p:nvSpPr>
        <p:spPr>
          <a:xfrm>
            <a:off x="3486787" y="967527"/>
            <a:ext cx="159836" cy="159836"/>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58" name="Google Shape;1058;p42"/>
          <p:cNvSpPr/>
          <p:nvPr/>
        </p:nvSpPr>
        <p:spPr>
          <a:xfrm>
            <a:off x="3439775" y="1223775"/>
            <a:ext cx="59400" cy="59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059" name="Google Shape;1059;p42"/>
          <p:cNvGrpSpPr/>
          <p:nvPr/>
        </p:nvGrpSpPr>
        <p:grpSpPr>
          <a:xfrm rot="3029405">
            <a:off x="7065012" y="1652881"/>
            <a:ext cx="773574" cy="664186"/>
            <a:chOff x="7054958" y="508118"/>
            <a:chExt cx="773588" cy="664198"/>
          </a:xfrm>
        </p:grpSpPr>
        <p:sp>
          <p:nvSpPr>
            <p:cNvPr id="1060" name="Google Shape;1060;p42"/>
            <p:cNvSpPr/>
            <p:nvPr/>
          </p:nvSpPr>
          <p:spPr>
            <a:xfrm rot="-200446">
              <a:off x="7072460" y="529110"/>
              <a:ext cx="738584" cy="622215"/>
            </a:xfrm>
            <a:custGeom>
              <a:avLst/>
              <a:gdLst/>
              <a:ahLst/>
              <a:cxnLst/>
              <a:rect l="l" t="t" r="r" b="b"/>
              <a:pathLst>
                <a:path w="7007" h="5903" extrusionOk="0">
                  <a:moveTo>
                    <a:pt x="1083" y="1"/>
                  </a:moveTo>
                  <a:cubicBezTo>
                    <a:pt x="909" y="1"/>
                    <a:pt x="729" y="20"/>
                    <a:pt x="547" y="59"/>
                  </a:cubicBezTo>
                  <a:cubicBezTo>
                    <a:pt x="206" y="161"/>
                    <a:pt x="1" y="503"/>
                    <a:pt x="103" y="845"/>
                  </a:cubicBezTo>
                  <a:cubicBezTo>
                    <a:pt x="160" y="1127"/>
                    <a:pt x="425" y="1315"/>
                    <a:pt x="689" y="1315"/>
                  </a:cubicBezTo>
                  <a:cubicBezTo>
                    <a:pt x="745" y="1315"/>
                    <a:pt x="801" y="1307"/>
                    <a:pt x="855" y="1289"/>
                  </a:cubicBezTo>
                  <a:cubicBezTo>
                    <a:pt x="946" y="1266"/>
                    <a:pt x="1030" y="1255"/>
                    <a:pt x="1107" y="1255"/>
                  </a:cubicBezTo>
                  <a:cubicBezTo>
                    <a:pt x="1261" y="1255"/>
                    <a:pt x="1390" y="1300"/>
                    <a:pt x="1504" y="1391"/>
                  </a:cubicBezTo>
                  <a:cubicBezTo>
                    <a:pt x="1675" y="1528"/>
                    <a:pt x="1744" y="1699"/>
                    <a:pt x="1744" y="1904"/>
                  </a:cubicBezTo>
                  <a:cubicBezTo>
                    <a:pt x="1709" y="1904"/>
                    <a:pt x="1709" y="1938"/>
                    <a:pt x="1675" y="1972"/>
                  </a:cubicBezTo>
                  <a:cubicBezTo>
                    <a:pt x="1573" y="2075"/>
                    <a:pt x="1470" y="2246"/>
                    <a:pt x="1299" y="2485"/>
                  </a:cubicBezTo>
                  <a:cubicBezTo>
                    <a:pt x="958" y="2895"/>
                    <a:pt x="958" y="3408"/>
                    <a:pt x="1197" y="3818"/>
                  </a:cubicBezTo>
                  <a:cubicBezTo>
                    <a:pt x="1521" y="4331"/>
                    <a:pt x="2207" y="4545"/>
                    <a:pt x="2852" y="4545"/>
                  </a:cubicBezTo>
                  <a:cubicBezTo>
                    <a:pt x="3024" y="4545"/>
                    <a:pt x="3192" y="4530"/>
                    <a:pt x="3350" y="4502"/>
                  </a:cubicBezTo>
                  <a:lnTo>
                    <a:pt x="3521" y="4467"/>
                  </a:lnTo>
                  <a:cubicBezTo>
                    <a:pt x="3660" y="4439"/>
                    <a:pt x="3799" y="4409"/>
                    <a:pt x="3954" y="4409"/>
                  </a:cubicBezTo>
                  <a:cubicBezTo>
                    <a:pt x="4368" y="4409"/>
                    <a:pt x="4890" y="4627"/>
                    <a:pt x="5811" y="5698"/>
                  </a:cubicBezTo>
                  <a:cubicBezTo>
                    <a:pt x="5947" y="5834"/>
                    <a:pt x="6152" y="5903"/>
                    <a:pt x="6357" y="5903"/>
                  </a:cubicBezTo>
                  <a:cubicBezTo>
                    <a:pt x="6460" y="5869"/>
                    <a:pt x="6597" y="5834"/>
                    <a:pt x="6699" y="5732"/>
                  </a:cubicBezTo>
                  <a:cubicBezTo>
                    <a:pt x="6973" y="5527"/>
                    <a:pt x="7007" y="5117"/>
                    <a:pt x="6768" y="4843"/>
                  </a:cubicBezTo>
                  <a:cubicBezTo>
                    <a:pt x="5555" y="3479"/>
                    <a:pt x="4697" y="3142"/>
                    <a:pt x="3973" y="3142"/>
                  </a:cubicBezTo>
                  <a:cubicBezTo>
                    <a:pt x="3717" y="3142"/>
                    <a:pt x="3479" y="3184"/>
                    <a:pt x="3247" y="3237"/>
                  </a:cubicBezTo>
                  <a:lnTo>
                    <a:pt x="3111" y="3271"/>
                  </a:lnTo>
                  <a:cubicBezTo>
                    <a:pt x="3015" y="3290"/>
                    <a:pt x="2922" y="3299"/>
                    <a:pt x="2835" y="3299"/>
                  </a:cubicBezTo>
                  <a:cubicBezTo>
                    <a:pt x="2610" y="3299"/>
                    <a:pt x="2423" y="3243"/>
                    <a:pt x="2325" y="3169"/>
                  </a:cubicBezTo>
                  <a:cubicBezTo>
                    <a:pt x="2461" y="2998"/>
                    <a:pt x="2564" y="2861"/>
                    <a:pt x="2632" y="2793"/>
                  </a:cubicBezTo>
                  <a:cubicBezTo>
                    <a:pt x="2837" y="2519"/>
                    <a:pt x="2974" y="2348"/>
                    <a:pt x="3008" y="1938"/>
                  </a:cubicBezTo>
                  <a:cubicBezTo>
                    <a:pt x="3042" y="1391"/>
                    <a:pt x="2735" y="776"/>
                    <a:pt x="2290" y="400"/>
                  </a:cubicBezTo>
                  <a:cubicBezTo>
                    <a:pt x="1946" y="130"/>
                    <a:pt x="1531" y="1"/>
                    <a:pt x="1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61" name="Google Shape;1061;p42"/>
            <p:cNvSpPr/>
            <p:nvPr/>
          </p:nvSpPr>
          <p:spPr>
            <a:xfrm rot="-200446">
              <a:off x="7081222" y="583764"/>
              <a:ext cx="663008" cy="569301"/>
            </a:xfrm>
            <a:custGeom>
              <a:avLst/>
              <a:gdLst/>
              <a:ahLst/>
              <a:cxnLst/>
              <a:rect l="l" t="t" r="r" b="b"/>
              <a:pathLst>
                <a:path w="6290" h="5401" extrusionOk="0">
                  <a:moveTo>
                    <a:pt x="35" y="1"/>
                  </a:moveTo>
                  <a:cubicBezTo>
                    <a:pt x="1" y="138"/>
                    <a:pt x="1" y="240"/>
                    <a:pt x="35" y="343"/>
                  </a:cubicBezTo>
                  <a:cubicBezTo>
                    <a:pt x="92" y="625"/>
                    <a:pt x="357" y="813"/>
                    <a:pt x="621" y="813"/>
                  </a:cubicBezTo>
                  <a:cubicBezTo>
                    <a:pt x="677" y="813"/>
                    <a:pt x="733" y="805"/>
                    <a:pt x="787" y="787"/>
                  </a:cubicBezTo>
                  <a:cubicBezTo>
                    <a:pt x="878" y="764"/>
                    <a:pt x="962" y="753"/>
                    <a:pt x="1039" y="753"/>
                  </a:cubicBezTo>
                  <a:cubicBezTo>
                    <a:pt x="1193" y="753"/>
                    <a:pt x="1322" y="798"/>
                    <a:pt x="1436" y="889"/>
                  </a:cubicBezTo>
                  <a:cubicBezTo>
                    <a:pt x="1607" y="1026"/>
                    <a:pt x="1676" y="1197"/>
                    <a:pt x="1676" y="1402"/>
                  </a:cubicBezTo>
                  <a:cubicBezTo>
                    <a:pt x="1641" y="1402"/>
                    <a:pt x="1641" y="1436"/>
                    <a:pt x="1607" y="1470"/>
                  </a:cubicBezTo>
                  <a:cubicBezTo>
                    <a:pt x="1505" y="1573"/>
                    <a:pt x="1402" y="1744"/>
                    <a:pt x="1231" y="1983"/>
                  </a:cubicBezTo>
                  <a:cubicBezTo>
                    <a:pt x="890" y="2393"/>
                    <a:pt x="890" y="2906"/>
                    <a:pt x="1129" y="3316"/>
                  </a:cubicBezTo>
                  <a:cubicBezTo>
                    <a:pt x="1453" y="3829"/>
                    <a:pt x="2139" y="4043"/>
                    <a:pt x="2784" y="4043"/>
                  </a:cubicBezTo>
                  <a:cubicBezTo>
                    <a:pt x="2956" y="4043"/>
                    <a:pt x="3124" y="4028"/>
                    <a:pt x="3282" y="4000"/>
                  </a:cubicBezTo>
                  <a:lnTo>
                    <a:pt x="3453" y="3965"/>
                  </a:lnTo>
                  <a:cubicBezTo>
                    <a:pt x="3592" y="3937"/>
                    <a:pt x="3731" y="3907"/>
                    <a:pt x="3886" y="3907"/>
                  </a:cubicBezTo>
                  <a:cubicBezTo>
                    <a:pt x="4300" y="3907"/>
                    <a:pt x="4822" y="4125"/>
                    <a:pt x="5743" y="5196"/>
                  </a:cubicBezTo>
                  <a:cubicBezTo>
                    <a:pt x="5879" y="5332"/>
                    <a:pt x="6084" y="5401"/>
                    <a:pt x="6289" y="5401"/>
                  </a:cubicBezTo>
                  <a:cubicBezTo>
                    <a:pt x="6289" y="5401"/>
                    <a:pt x="5630" y="3588"/>
                    <a:pt x="3988" y="3588"/>
                  </a:cubicBezTo>
                  <a:cubicBezTo>
                    <a:pt x="3958" y="3588"/>
                    <a:pt x="3928" y="3588"/>
                    <a:pt x="3897" y="3589"/>
                  </a:cubicBezTo>
                  <a:cubicBezTo>
                    <a:pt x="3657" y="3604"/>
                    <a:pt x="3410" y="3614"/>
                    <a:pt x="3167" y="3614"/>
                  </a:cubicBezTo>
                  <a:cubicBezTo>
                    <a:pt x="2271" y="3614"/>
                    <a:pt x="1449" y="3478"/>
                    <a:pt x="1368" y="2940"/>
                  </a:cubicBezTo>
                  <a:cubicBezTo>
                    <a:pt x="1197" y="1573"/>
                    <a:pt x="2735" y="2086"/>
                    <a:pt x="2017" y="650"/>
                  </a:cubicBezTo>
                  <a:cubicBezTo>
                    <a:pt x="1676" y="35"/>
                    <a:pt x="582"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062" name="Google Shape;1062;p42"/>
          <p:cNvGrpSpPr/>
          <p:nvPr/>
        </p:nvGrpSpPr>
        <p:grpSpPr>
          <a:xfrm>
            <a:off x="719737" y="540955"/>
            <a:ext cx="749264" cy="598530"/>
            <a:chOff x="7591462" y="1973330"/>
            <a:chExt cx="749264" cy="598530"/>
          </a:xfrm>
        </p:grpSpPr>
        <p:sp>
          <p:nvSpPr>
            <p:cNvPr id="1063" name="Google Shape;1063;p42"/>
            <p:cNvSpPr/>
            <p:nvPr/>
          </p:nvSpPr>
          <p:spPr>
            <a:xfrm rot="-1022101">
              <a:off x="7639521" y="2059657"/>
              <a:ext cx="653145" cy="425875"/>
            </a:xfrm>
            <a:custGeom>
              <a:avLst/>
              <a:gdLst/>
              <a:ahLst/>
              <a:cxnLst/>
              <a:rect l="l" t="t" r="r" b="b"/>
              <a:pathLst>
                <a:path w="7554" h="4925" extrusionOk="0">
                  <a:moveTo>
                    <a:pt x="6922" y="1"/>
                  </a:moveTo>
                  <a:cubicBezTo>
                    <a:pt x="6847" y="1"/>
                    <a:pt x="6771" y="16"/>
                    <a:pt x="6699" y="48"/>
                  </a:cubicBezTo>
                  <a:cubicBezTo>
                    <a:pt x="4375" y="936"/>
                    <a:pt x="4067" y="1859"/>
                    <a:pt x="3931" y="2782"/>
                  </a:cubicBezTo>
                  <a:lnTo>
                    <a:pt x="3931" y="2919"/>
                  </a:lnTo>
                  <a:cubicBezTo>
                    <a:pt x="3862" y="3260"/>
                    <a:pt x="3691" y="3500"/>
                    <a:pt x="3555" y="3602"/>
                  </a:cubicBezTo>
                  <a:cubicBezTo>
                    <a:pt x="3418" y="3431"/>
                    <a:pt x="3350" y="3295"/>
                    <a:pt x="3281" y="3192"/>
                  </a:cubicBezTo>
                  <a:cubicBezTo>
                    <a:pt x="3145" y="2884"/>
                    <a:pt x="3008" y="2714"/>
                    <a:pt x="2632" y="2543"/>
                  </a:cubicBezTo>
                  <a:cubicBezTo>
                    <a:pt x="2419" y="2457"/>
                    <a:pt x="2182" y="2413"/>
                    <a:pt x="1941" y="2413"/>
                  </a:cubicBezTo>
                  <a:cubicBezTo>
                    <a:pt x="1602" y="2413"/>
                    <a:pt x="1257" y="2500"/>
                    <a:pt x="957" y="2679"/>
                  </a:cubicBezTo>
                  <a:cubicBezTo>
                    <a:pt x="410" y="2987"/>
                    <a:pt x="103" y="3500"/>
                    <a:pt x="35" y="4183"/>
                  </a:cubicBezTo>
                  <a:cubicBezTo>
                    <a:pt x="0" y="4525"/>
                    <a:pt x="240" y="4832"/>
                    <a:pt x="581" y="4867"/>
                  </a:cubicBezTo>
                  <a:cubicBezTo>
                    <a:pt x="603" y="4869"/>
                    <a:pt x="625" y="4870"/>
                    <a:pt x="646" y="4870"/>
                  </a:cubicBezTo>
                  <a:cubicBezTo>
                    <a:pt x="961" y="4870"/>
                    <a:pt x="1233" y="4640"/>
                    <a:pt x="1265" y="4320"/>
                  </a:cubicBezTo>
                  <a:cubicBezTo>
                    <a:pt x="1299" y="4046"/>
                    <a:pt x="1402" y="3841"/>
                    <a:pt x="1572" y="3739"/>
                  </a:cubicBezTo>
                  <a:cubicBezTo>
                    <a:pt x="1685" y="3682"/>
                    <a:pt x="1798" y="3657"/>
                    <a:pt x="1905" y="3657"/>
                  </a:cubicBezTo>
                  <a:cubicBezTo>
                    <a:pt x="1993" y="3657"/>
                    <a:pt x="2077" y="3674"/>
                    <a:pt x="2153" y="3705"/>
                  </a:cubicBezTo>
                  <a:cubicBezTo>
                    <a:pt x="2153" y="3739"/>
                    <a:pt x="2188" y="3773"/>
                    <a:pt x="2188" y="3807"/>
                  </a:cubicBezTo>
                  <a:cubicBezTo>
                    <a:pt x="2256" y="3910"/>
                    <a:pt x="2359" y="4081"/>
                    <a:pt x="2529" y="4320"/>
                  </a:cubicBezTo>
                  <a:cubicBezTo>
                    <a:pt x="2789" y="4695"/>
                    <a:pt x="3147" y="4924"/>
                    <a:pt x="3540" y="4924"/>
                  </a:cubicBezTo>
                  <a:cubicBezTo>
                    <a:pt x="3612" y="4924"/>
                    <a:pt x="3686" y="4917"/>
                    <a:pt x="3760" y="4901"/>
                  </a:cubicBezTo>
                  <a:cubicBezTo>
                    <a:pt x="4512" y="4730"/>
                    <a:pt x="5024" y="3876"/>
                    <a:pt x="5161" y="3124"/>
                  </a:cubicBezTo>
                  <a:lnTo>
                    <a:pt x="5195" y="2953"/>
                  </a:lnTo>
                  <a:cubicBezTo>
                    <a:pt x="5264" y="2440"/>
                    <a:pt x="5332" y="1893"/>
                    <a:pt x="7143" y="1210"/>
                  </a:cubicBezTo>
                  <a:cubicBezTo>
                    <a:pt x="7314" y="1141"/>
                    <a:pt x="7451" y="1005"/>
                    <a:pt x="7519" y="800"/>
                  </a:cubicBezTo>
                  <a:cubicBezTo>
                    <a:pt x="7553" y="697"/>
                    <a:pt x="7553" y="560"/>
                    <a:pt x="7485" y="424"/>
                  </a:cubicBezTo>
                  <a:cubicBezTo>
                    <a:pt x="7407" y="162"/>
                    <a:pt x="7168" y="1"/>
                    <a:pt x="6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64" name="Google Shape;1064;p42"/>
            <p:cNvSpPr/>
            <p:nvPr/>
          </p:nvSpPr>
          <p:spPr>
            <a:xfrm rot="-1022101">
              <a:off x="7672793" y="2124204"/>
              <a:ext cx="626601" cy="356784"/>
            </a:xfrm>
            <a:custGeom>
              <a:avLst/>
              <a:gdLst/>
              <a:ahLst/>
              <a:cxnLst/>
              <a:rect l="l" t="t" r="r" b="b"/>
              <a:pathLst>
                <a:path w="7247" h="4126" extrusionOk="0">
                  <a:moveTo>
                    <a:pt x="7237" y="1"/>
                  </a:moveTo>
                  <a:cubicBezTo>
                    <a:pt x="7090" y="1"/>
                    <a:pt x="5242" y="32"/>
                    <a:pt x="4717" y="1607"/>
                  </a:cubicBezTo>
                  <a:cubicBezTo>
                    <a:pt x="4393" y="2610"/>
                    <a:pt x="3947" y="3737"/>
                    <a:pt x="3349" y="3737"/>
                  </a:cubicBezTo>
                  <a:cubicBezTo>
                    <a:pt x="3316" y="3737"/>
                    <a:pt x="3282" y="3733"/>
                    <a:pt x="3248" y="3726"/>
                  </a:cubicBezTo>
                  <a:cubicBezTo>
                    <a:pt x="1966" y="3438"/>
                    <a:pt x="2786" y="2309"/>
                    <a:pt x="1572" y="2309"/>
                  </a:cubicBezTo>
                  <a:cubicBezTo>
                    <a:pt x="1491" y="2309"/>
                    <a:pt x="1400" y="2314"/>
                    <a:pt x="1299" y="2325"/>
                  </a:cubicBezTo>
                  <a:cubicBezTo>
                    <a:pt x="616" y="2427"/>
                    <a:pt x="172" y="3452"/>
                    <a:pt x="1" y="3965"/>
                  </a:cubicBezTo>
                  <a:cubicBezTo>
                    <a:pt x="103" y="3999"/>
                    <a:pt x="206" y="4068"/>
                    <a:pt x="308" y="4068"/>
                  </a:cubicBezTo>
                  <a:cubicBezTo>
                    <a:pt x="330" y="4070"/>
                    <a:pt x="352" y="4071"/>
                    <a:pt x="373" y="4071"/>
                  </a:cubicBezTo>
                  <a:cubicBezTo>
                    <a:pt x="688" y="4071"/>
                    <a:pt x="960" y="3841"/>
                    <a:pt x="992" y="3521"/>
                  </a:cubicBezTo>
                  <a:cubicBezTo>
                    <a:pt x="1026" y="3247"/>
                    <a:pt x="1129" y="3042"/>
                    <a:pt x="1299" y="2940"/>
                  </a:cubicBezTo>
                  <a:cubicBezTo>
                    <a:pt x="1412" y="2883"/>
                    <a:pt x="1525" y="2858"/>
                    <a:pt x="1632" y="2858"/>
                  </a:cubicBezTo>
                  <a:cubicBezTo>
                    <a:pt x="1720" y="2858"/>
                    <a:pt x="1804" y="2875"/>
                    <a:pt x="1880" y="2906"/>
                  </a:cubicBezTo>
                  <a:cubicBezTo>
                    <a:pt x="1880" y="2940"/>
                    <a:pt x="1915" y="2974"/>
                    <a:pt x="1915" y="3008"/>
                  </a:cubicBezTo>
                  <a:cubicBezTo>
                    <a:pt x="1983" y="3111"/>
                    <a:pt x="2086" y="3282"/>
                    <a:pt x="2256" y="3521"/>
                  </a:cubicBezTo>
                  <a:cubicBezTo>
                    <a:pt x="2516" y="3896"/>
                    <a:pt x="2874" y="4125"/>
                    <a:pt x="3267" y="4125"/>
                  </a:cubicBezTo>
                  <a:cubicBezTo>
                    <a:pt x="3339" y="4125"/>
                    <a:pt x="3413" y="4118"/>
                    <a:pt x="3487" y="4102"/>
                  </a:cubicBezTo>
                  <a:cubicBezTo>
                    <a:pt x="4239" y="3931"/>
                    <a:pt x="4751" y="3077"/>
                    <a:pt x="4888" y="2325"/>
                  </a:cubicBezTo>
                  <a:lnTo>
                    <a:pt x="4922" y="2154"/>
                  </a:lnTo>
                  <a:cubicBezTo>
                    <a:pt x="4991" y="1641"/>
                    <a:pt x="5059" y="1094"/>
                    <a:pt x="6870" y="411"/>
                  </a:cubicBezTo>
                  <a:cubicBezTo>
                    <a:pt x="7041" y="342"/>
                    <a:pt x="7178" y="206"/>
                    <a:pt x="7246" y="1"/>
                  </a:cubicBezTo>
                  <a:cubicBezTo>
                    <a:pt x="7246" y="1"/>
                    <a:pt x="7243" y="1"/>
                    <a:pt x="72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065" name="Google Shape;1065;p42"/>
          <p:cNvSpPr/>
          <p:nvPr/>
        </p:nvSpPr>
        <p:spPr>
          <a:xfrm>
            <a:off x="4262738" y="4338775"/>
            <a:ext cx="199100" cy="199100"/>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069"/>
        <p:cNvGrpSpPr/>
        <p:nvPr/>
      </p:nvGrpSpPr>
      <p:grpSpPr>
        <a:xfrm>
          <a:off x="0" y="0"/>
          <a:ext cx="0" cy="0"/>
          <a:chOff x="0" y="0"/>
          <a:chExt cx="0" cy="0"/>
        </a:xfrm>
      </p:grpSpPr>
      <p:pic>
        <p:nvPicPr>
          <p:cNvPr id="1070" name="Google Shape;1070;p43"/>
          <p:cNvPicPr preferRelativeResize="0">
            <a:picLocks noGrp="1"/>
          </p:cNvPicPr>
          <p:nvPr>
            <p:ph type="pic" idx="2"/>
          </p:nvPr>
        </p:nvPicPr>
        <p:blipFill rotWithShape="1">
          <a:blip r:embed="rId3">
            <a:alphaModFix/>
          </a:blip>
          <a:srcRect t="7727" b="7727"/>
          <a:stretch/>
        </p:blipFill>
        <p:spPr>
          <a:xfrm>
            <a:off x="0" y="0"/>
            <a:ext cx="9144000" cy="5143500"/>
          </a:xfrm>
          <a:prstGeom prst="rect">
            <a:avLst/>
          </a:prstGeom>
        </p:spPr>
      </p:pic>
      <p:sp>
        <p:nvSpPr>
          <p:cNvPr id="1071" name="Google Shape;1071;p43"/>
          <p:cNvSpPr txBox="1">
            <a:spLocks noGrp="1"/>
          </p:cNvSpPr>
          <p:nvPr>
            <p:ph type="ctrTitle"/>
          </p:nvPr>
        </p:nvSpPr>
        <p:spPr>
          <a:xfrm>
            <a:off x="717750" y="3876675"/>
            <a:ext cx="7708500" cy="822000"/>
          </a:xfrm>
          <a:prstGeom prst="rect">
            <a:avLst/>
          </a:prstGeom>
        </p:spPr>
        <p:txBody>
          <a:bodyPr spcFirstLastPara="1" wrap="square" lIns="91425" tIns="91425" rIns="91425" bIns="91425" anchor="ctr" anchorCtr="0">
            <a:noAutofit/>
          </a:bodyPr>
          <a:lstStyle/>
          <a:p>
            <a:pPr lvl="0"/>
            <a:r>
              <a:rPr lang="fa-IR" dirty="0">
                <a:cs typeface="B Nazanin" panose="00000400000000000000" pitchFamily="2" charset="-78"/>
              </a:rPr>
              <a:t>یک تصویر ارزش هزار کلمه است</a:t>
            </a:r>
            <a:endParaRPr dirty="0">
              <a:cs typeface="B Nazanin" panose="00000400000000000000" pitchFamily="2" charset="-78"/>
            </a:endParaRPr>
          </a:p>
        </p:txBody>
      </p:sp>
      <p:sp>
        <p:nvSpPr>
          <p:cNvPr id="1072" name="Google Shape;1072;p43"/>
          <p:cNvSpPr/>
          <p:nvPr/>
        </p:nvSpPr>
        <p:spPr>
          <a:xfrm>
            <a:off x="0" y="5031350"/>
            <a:ext cx="9144000" cy="11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073" name="Google Shape;1073;p43"/>
          <p:cNvGrpSpPr/>
          <p:nvPr/>
        </p:nvGrpSpPr>
        <p:grpSpPr>
          <a:xfrm>
            <a:off x="7652658" y="540956"/>
            <a:ext cx="773588" cy="664198"/>
            <a:chOff x="7652658" y="598981"/>
            <a:chExt cx="773588" cy="664198"/>
          </a:xfrm>
        </p:grpSpPr>
        <p:sp>
          <p:nvSpPr>
            <p:cNvPr id="1074" name="Google Shape;1074;p43"/>
            <p:cNvSpPr/>
            <p:nvPr/>
          </p:nvSpPr>
          <p:spPr>
            <a:xfrm rot="-200446">
              <a:off x="7670160" y="619972"/>
              <a:ext cx="738584" cy="622215"/>
            </a:xfrm>
            <a:custGeom>
              <a:avLst/>
              <a:gdLst/>
              <a:ahLst/>
              <a:cxnLst/>
              <a:rect l="l" t="t" r="r" b="b"/>
              <a:pathLst>
                <a:path w="7007" h="5903" extrusionOk="0">
                  <a:moveTo>
                    <a:pt x="1083" y="1"/>
                  </a:moveTo>
                  <a:cubicBezTo>
                    <a:pt x="909" y="1"/>
                    <a:pt x="729" y="20"/>
                    <a:pt x="547" y="59"/>
                  </a:cubicBezTo>
                  <a:cubicBezTo>
                    <a:pt x="206" y="161"/>
                    <a:pt x="1" y="503"/>
                    <a:pt x="103" y="845"/>
                  </a:cubicBezTo>
                  <a:cubicBezTo>
                    <a:pt x="160" y="1127"/>
                    <a:pt x="425" y="1315"/>
                    <a:pt x="689" y="1315"/>
                  </a:cubicBezTo>
                  <a:cubicBezTo>
                    <a:pt x="745" y="1315"/>
                    <a:pt x="801" y="1307"/>
                    <a:pt x="855" y="1289"/>
                  </a:cubicBezTo>
                  <a:cubicBezTo>
                    <a:pt x="946" y="1266"/>
                    <a:pt x="1030" y="1255"/>
                    <a:pt x="1107" y="1255"/>
                  </a:cubicBezTo>
                  <a:cubicBezTo>
                    <a:pt x="1261" y="1255"/>
                    <a:pt x="1390" y="1300"/>
                    <a:pt x="1504" y="1391"/>
                  </a:cubicBezTo>
                  <a:cubicBezTo>
                    <a:pt x="1675" y="1528"/>
                    <a:pt x="1744" y="1699"/>
                    <a:pt x="1744" y="1904"/>
                  </a:cubicBezTo>
                  <a:cubicBezTo>
                    <a:pt x="1709" y="1904"/>
                    <a:pt x="1709" y="1938"/>
                    <a:pt x="1675" y="1972"/>
                  </a:cubicBezTo>
                  <a:cubicBezTo>
                    <a:pt x="1573" y="2075"/>
                    <a:pt x="1470" y="2246"/>
                    <a:pt x="1299" y="2485"/>
                  </a:cubicBezTo>
                  <a:cubicBezTo>
                    <a:pt x="958" y="2895"/>
                    <a:pt x="958" y="3408"/>
                    <a:pt x="1197" y="3818"/>
                  </a:cubicBezTo>
                  <a:cubicBezTo>
                    <a:pt x="1521" y="4331"/>
                    <a:pt x="2207" y="4545"/>
                    <a:pt x="2852" y="4545"/>
                  </a:cubicBezTo>
                  <a:cubicBezTo>
                    <a:pt x="3024" y="4545"/>
                    <a:pt x="3192" y="4530"/>
                    <a:pt x="3350" y="4502"/>
                  </a:cubicBezTo>
                  <a:lnTo>
                    <a:pt x="3521" y="4467"/>
                  </a:lnTo>
                  <a:cubicBezTo>
                    <a:pt x="3660" y="4439"/>
                    <a:pt x="3799" y="4409"/>
                    <a:pt x="3954" y="4409"/>
                  </a:cubicBezTo>
                  <a:cubicBezTo>
                    <a:pt x="4368" y="4409"/>
                    <a:pt x="4890" y="4627"/>
                    <a:pt x="5811" y="5698"/>
                  </a:cubicBezTo>
                  <a:cubicBezTo>
                    <a:pt x="5947" y="5834"/>
                    <a:pt x="6152" y="5903"/>
                    <a:pt x="6357" y="5903"/>
                  </a:cubicBezTo>
                  <a:cubicBezTo>
                    <a:pt x="6460" y="5869"/>
                    <a:pt x="6597" y="5834"/>
                    <a:pt x="6699" y="5732"/>
                  </a:cubicBezTo>
                  <a:cubicBezTo>
                    <a:pt x="6973" y="5527"/>
                    <a:pt x="7007" y="5117"/>
                    <a:pt x="6768" y="4843"/>
                  </a:cubicBezTo>
                  <a:cubicBezTo>
                    <a:pt x="5555" y="3479"/>
                    <a:pt x="4697" y="3142"/>
                    <a:pt x="3973" y="3142"/>
                  </a:cubicBezTo>
                  <a:cubicBezTo>
                    <a:pt x="3717" y="3142"/>
                    <a:pt x="3479" y="3184"/>
                    <a:pt x="3247" y="3237"/>
                  </a:cubicBezTo>
                  <a:lnTo>
                    <a:pt x="3111" y="3271"/>
                  </a:lnTo>
                  <a:cubicBezTo>
                    <a:pt x="3015" y="3290"/>
                    <a:pt x="2922" y="3299"/>
                    <a:pt x="2835" y="3299"/>
                  </a:cubicBezTo>
                  <a:cubicBezTo>
                    <a:pt x="2610" y="3299"/>
                    <a:pt x="2423" y="3243"/>
                    <a:pt x="2325" y="3169"/>
                  </a:cubicBezTo>
                  <a:cubicBezTo>
                    <a:pt x="2461" y="2998"/>
                    <a:pt x="2564" y="2861"/>
                    <a:pt x="2632" y="2793"/>
                  </a:cubicBezTo>
                  <a:cubicBezTo>
                    <a:pt x="2837" y="2519"/>
                    <a:pt x="2974" y="2348"/>
                    <a:pt x="3008" y="1938"/>
                  </a:cubicBezTo>
                  <a:cubicBezTo>
                    <a:pt x="3042" y="1391"/>
                    <a:pt x="2735" y="776"/>
                    <a:pt x="2290" y="400"/>
                  </a:cubicBezTo>
                  <a:cubicBezTo>
                    <a:pt x="1946" y="130"/>
                    <a:pt x="1531" y="1"/>
                    <a:pt x="1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75" name="Google Shape;1075;p43"/>
            <p:cNvSpPr/>
            <p:nvPr/>
          </p:nvSpPr>
          <p:spPr>
            <a:xfrm rot="-200446">
              <a:off x="7678922" y="674626"/>
              <a:ext cx="663008" cy="569301"/>
            </a:xfrm>
            <a:custGeom>
              <a:avLst/>
              <a:gdLst/>
              <a:ahLst/>
              <a:cxnLst/>
              <a:rect l="l" t="t" r="r" b="b"/>
              <a:pathLst>
                <a:path w="6290" h="5401" extrusionOk="0">
                  <a:moveTo>
                    <a:pt x="35" y="1"/>
                  </a:moveTo>
                  <a:cubicBezTo>
                    <a:pt x="1" y="138"/>
                    <a:pt x="1" y="240"/>
                    <a:pt x="35" y="343"/>
                  </a:cubicBezTo>
                  <a:cubicBezTo>
                    <a:pt x="92" y="625"/>
                    <a:pt x="357" y="813"/>
                    <a:pt x="621" y="813"/>
                  </a:cubicBezTo>
                  <a:cubicBezTo>
                    <a:pt x="677" y="813"/>
                    <a:pt x="733" y="805"/>
                    <a:pt x="787" y="787"/>
                  </a:cubicBezTo>
                  <a:cubicBezTo>
                    <a:pt x="878" y="764"/>
                    <a:pt x="962" y="753"/>
                    <a:pt x="1039" y="753"/>
                  </a:cubicBezTo>
                  <a:cubicBezTo>
                    <a:pt x="1193" y="753"/>
                    <a:pt x="1322" y="798"/>
                    <a:pt x="1436" y="889"/>
                  </a:cubicBezTo>
                  <a:cubicBezTo>
                    <a:pt x="1607" y="1026"/>
                    <a:pt x="1676" y="1197"/>
                    <a:pt x="1676" y="1402"/>
                  </a:cubicBezTo>
                  <a:cubicBezTo>
                    <a:pt x="1641" y="1402"/>
                    <a:pt x="1641" y="1436"/>
                    <a:pt x="1607" y="1470"/>
                  </a:cubicBezTo>
                  <a:cubicBezTo>
                    <a:pt x="1505" y="1573"/>
                    <a:pt x="1402" y="1744"/>
                    <a:pt x="1231" y="1983"/>
                  </a:cubicBezTo>
                  <a:cubicBezTo>
                    <a:pt x="890" y="2393"/>
                    <a:pt x="890" y="2906"/>
                    <a:pt x="1129" y="3316"/>
                  </a:cubicBezTo>
                  <a:cubicBezTo>
                    <a:pt x="1453" y="3829"/>
                    <a:pt x="2139" y="4043"/>
                    <a:pt x="2784" y="4043"/>
                  </a:cubicBezTo>
                  <a:cubicBezTo>
                    <a:pt x="2956" y="4043"/>
                    <a:pt x="3124" y="4028"/>
                    <a:pt x="3282" y="4000"/>
                  </a:cubicBezTo>
                  <a:lnTo>
                    <a:pt x="3453" y="3965"/>
                  </a:lnTo>
                  <a:cubicBezTo>
                    <a:pt x="3592" y="3937"/>
                    <a:pt x="3731" y="3907"/>
                    <a:pt x="3886" y="3907"/>
                  </a:cubicBezTo>
                  <a:cubicBezTo>
                    <a:pt x="4300" y="3907"/>
                    <a:pt x="4822" y="4125"/>
                    <a:pt x="5743" y="5196"/>
                  </a:cubicBezTo>
                  <a:cubicBezTo>
                    <a:pt x="5879" y="5332"/>
                    <a:pt x="6084" y="5401"/>
                    <a:pt x="6289" y="5401"/>
                  </a:cubicBezTo>
                  <a:cubicBezTo>
                    <a:pt x="6289" y="5401"/>
                    <a:pt x="5630" y="3588"/>
                    <a:pt x="3988" y="3588"/>
                  </a:cubicBezTo>
                  <a:cubicBezTo>
                    <a:pt x="3958" y="3588"/>
                    <a:pt x="3928" y="3588"/>
                    <a:pt x="3897" y="3589"/>
                  </a:cubicBezTo>
                  <a:cubicBezTo>
                    <a:pt x="3657" y="3604"/>
                    <a:pt x="3410" y="3614"/>
                    <a:pt x="3167" y="3614"/>
                  </a:cubicBezTo>
                  <a:cubicBezTo>
                    <a:pt x="2271" y="3614"/>
                    <a:pt x="1449" y="3478"/>
                    <a:pt x="1368" y="2940"/>
                  </a:cubicBezTo>
                  <a:cubicBezTo>
                    <a:pt x="1197" y="1573"/>
                    <a:pt x="2735" y="2086"/>
                    <a:pt x="2017" y="650"/>
                  </a:cubicBezTo>
                  <a:cubicBezTo>
                    <a:pt x="1676" y="35"/>
                    <a:pt x="582"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076" name="Google Shape;1076;p43"/>
          <p:cNvSpPr/>
          <p:nvPr/>
        </p:nvSpPr>
        <p:spPr>
          <a:xfrm>
            <a:off x="8388839" y="-76192"/>
            <a:ext cx="831354" cy="726153"/>
          </a:xfrm>
          <a:custGeom>
            <a:avLst/>
            <a:gdLst/>
            <a:ahLst/>
            <a:cxnLst/>
            <a:rect l="l" t="t" r="r" b="b"/>
            <a:pathLst>
              <a:path w="5674" h="4956" extrusionOk="0">
                <a:moveTo>
                  <a:pt x="1572" y="0"/>
                </a:moveTo>
                <a:cubicBezTo>
                  <a:pt x="1402" y="0"/>
                  <a:pt x="1265" y="137"/>
                  <a:pt x="1265" y="308"/>
                </a:cubicBezTo>
                <a:cubicBezTo>
                  <a:pt x="1265" y="479"/>
                  <a:pt x="1402" y="615"/>
                  <a:pt x="1572" y="615"/>
                </a:cubicBezTo>
                <a:cubicBezTo>
                  <a:pt x="1743" y="615"/>
                  <a:pt x="1880" y="479"/>
                  <a:pt x="1880" y="308"/>
                </a:cubicBezTo>
                <a:cubicBezTo>
                  <a:pt x="1880" y="137"/>
                  <a:pt x="1743" y="0"/>
                  <a:pt x="1572" y="0"/>
                </a:cubicBezTo>
                <a:close/>
                <a:moveTo>
                  <a:pt x="2837" y="0"/>
                </a:moveTo>
                <a:cubicBezTo>
                  <a:pt x="2666" y="0"/>
                  <a:pt x="2529" y="137"/>
                  <a:pt x="2529" y="308"/>
                </a:cubicBezTo>
                <a:cubicBezTo>
                  <a:pt x="2529" y="479"/>
                  <a:pt x="2666" y="615"/>
                  <a:pt x="2837" y="615"/>
                </a:cubicBezTo>
                <a:cubicBezTo>
                  <a:pt x="3008" y="615"/>
                  <a:pt x="3145" y="479"/>
                  <a:pt x="3145" y="308"/>
                </a:cubicBezTo>
                <a:cubicBezTo>
                  <a:pt x="3145" y="137"/>
                  <a:pt x="3008" y="0"/>
                  <a:pt x="2837" y="0"/>
                </a:cubicBezTo>
                <a:close/>
                <a:moveTo>
                  <a:pt x="4101" y="0"/>
                </a:moveTo>
                <a:cubicBezTo>
                  <a:pt x="3931" y="0"/>
                  <a:pt x="3794" y="137"/>
                  <a:pt x="3794" y="308"/>
                </a:cubicBezTo>
                <a:cubicBezTo>
                  <a:pt x="3794" y="479"/>
                  <a:pt x="3931" y="615"/>
                  <a:pt x="4101" y="615"/>
                </a:cubicBezTo>
                <a:cubicBezTo>
                  <a:pt x="4272" y="615"/>
                  <a:pt x="4409" y="479"/>
                  <a:pt x="4409" y="308"/>
                </a:cubicBezTo>
                <a:cubicBezTo>
                  <a:pt x="4409" y="137"/>
                  <a:pt x="4272" y="0"/>
                  <a:pt x="4101" y="0"/>
                </a:cubicBezTo>
                <a:close/>
                <a:moveTo>
                  <a:pt x="240" y="1094"/>
                </a:moveTo>
                <a:cubicBezTo>
                  <a:pt x="171" y="1265"/>
                  <a:pt x="103" y="1401"/>
                  <a:pt x="34" y="1572"/>
                </a:cubicBezTo>
                <a:cubicBezTo>
                  <a:pt x="103" y="1641"/>
                  <a:pt x="205" y="1709"/>
                  <a:pt x="308" y="1709"/>
                </a:cubicBezTo>
                <a:cubicBezTo>
                  <a:pt x="479" y="1709"/>
                  <a:pt x="615" y="1572"/>
                  <a:pt x="615" y="1401"/>
                </a:cubicBezTo>
                <a:cubicBezTo>
                  <a:pt x="615" y="1230"/>
                  <a:pt x="479" y="1094"/>
                  <a:pt x="308" y="1094"/>
                </a:cubicBezTo>
                <a:close/>
                <a:moveTo>
                  <a:pt x="1572" y="1094"/>
                </a:moveTo>
                <a:cubicBezTo>
                  <a:pt x="1402" y="1094"/>
                  <a:pt x="1265" y="1230"/>
                  <a:pt x="1265" y="1401"/>
                </a:cubicBezTo>
                <a:cubicBezTo>
                  <a:pt x="1265" y="1572"/>
                  <a:pt x="1402" y="1709"/>
                  <a:pt x="1572" y="1709"/>
                </a:cubicBezTo>
                <a:cubicBezTo>
                  <a:pt x="1743" y="1709"/>
                  <a:pt x="1880" y="1572"/>
                  <a:pt x="1880" y="1401"/>
                </a:cubicBezTo>
                <a:cubicBezTo>
                  <a:pt x="1880" y="1230"/>
                  <a:pt x="1743" y="1094"/>
                  <a:pt x="1572" y="1094"/>
                </a:cubicBezTo>
                <a:close/>
                <a:moveTo>
                  <a:pt x="2837" y="1094"/>
                </a:moveTo>
                <a:cubicBezTo>
                  <a:pt x="2666" y="1094"/>
                  <a:pt x="2529" y="1230"/>
                  <a:pt x="2529" y="1401"/>
                </a:cubicBezTo>
                <a:cubicBezTo>
                  <a:pt x="2529" y="1572"/>
                  <a:pt x="2666" y="1709"/>
                  <a:pt x="2837" y="1709"/>
                </a:cubicBezTo>
                <a:cubicBezTo>
                  <a:pt x="3008" y="1709"/>
                  <a:pt x="3145" y="1572"/>
                  <a:pt x="3145" y="1401"/>
                </a:cubicBezTo>
                <a:cubicBezTo>
                  <a:pt x="3145" y="1230"/>
                  <a:pt x="3008" y="1094"/>
                  <a:pt x="2837" y="1094"/>
                </a:cubicBezTo>
                <a:close/>
                <a:moveTo>
                  <a:pt x="4101" y="1094"/>
                </a:moveTo>
                <a:cubicBezTo>
                  <a:pt x="3931" y="1094"/>
                  <a:pt x="3794" y="1230"/>
                  <a:pt x="3794" y="1401"/>
                </a:cubicBezTo>
                <a:cubicBezTo>
                  <a:pt x="3794" y="1572"/>
                  <a:pt x="3931" y="1709"/>
                  <a:pt x="4101" y="1709"/>
                </a:cubicBezTo>
                <a:cubicBezTo>
                  <a:pt x="4272" y="1709"/>
                  <a:pt x="4409" y="1572"/>
                  <a:pt x="4409" y="1401"/>
                </a:cubicBezTo>
                <a:cubicBezTo>
                  <a:pt x="4409" y="1230"/>
                  <a:pt x="4272" y="1094"/>
                  <a:pt x="4101" y="1094"/>
                </a:cubicBezTo>
                <a:close/>
                <a:moveTo>
                  <a:pt x="5366" y="1094"/>
                </a:moveTo>
                <a:cubicBezTo>
                  <a:pt x="5195" y="1094"/>
                  <a:pt x="5058" y="1230"/>
                  <a:pt x="5058" y="1401"/>
                </a:cubicBezTo>
                <a:cubicBezTo>
                  <a:pt x="5058" y="1572"/>
                  <a:pt x="5195" y="1709"/>
                  <a:pt x="5366" y="1709"/>
                </a:cubicBezTo>
                <a:cubicBezTo>
                  <a:pt x="5469" y="1709"/>
                  <a:pt x="5571" y="1641"/>
                  <a:pt x="5639" y="1572"/>
                </a:cubicBezTo>
                <a:cubicBezTo>
                  <a:pt x="5571" y="1401"/>
                  <a:pt x="5503" y="1265"/>
                  <a:pt x="5434" y="1094"/>
                </a:cubicBezTo>
                <a:close/>
                <a:moveTo>
                  <a:pt x="308" y="2187"/>
                </a:moveTo>
                <a:cubicBezTo>
                  <a:pt x="137" y="2187"/>
                  <a:pt x="0" y="2324"/>
                  <a:pt x="0" y="2495"/>
                </a:cubicBezTo>
                <a:cubicBezTo>
                  <a:pt x="0" y="2666"/>
                  <a:pt x="137" y="2803"/>
                  <a:pt x="308" y="2803"/>
                </a:cubicBezTo>
                <a:cubicBezTo>
                  <a:pt x="479" y="2803"/>
                  <a:pt x="615" y="2666"/>
                  <a:pt x="615" y="2495"/>
                </a:cubicBezTo>
                <a:cubicBezTo>
                  <a:pt x="615" y="2324"/>
                  <a:pt x="479" y="2187"/>
                  <a:pt x="308" y="2187"/>
                </a:cubicBezTo>
                <a:close/>
                <a:moveTo>
                  <a:pt x="1572" y="2187"/>
                </a:moveTo>
                <a:cubicBezTo>
                  <a:pt x="1402" y="2187"/>
                  <a:pt x="1265" y="2324"/>
                  <a:pt x="1265" y="2495"/>
                </a:cubicBezTo>
                <a:cubicBezTo>
                  <a:pt x="1265" y="2666"/>
                  <a:pt x="1402" y="2803"/>
                  <a:pt x="1572" y="2803"/>
                </a:cubicBezTo>
                <a:cubicBezTo>
                  <a:pt x="1743" y="2803"/>
                  <a:pt x="1880" y="2666"/>
                  <a:pt x="1880" y="2495"/>
                </a:cubicBezTo>
                <a:cubicBezTo>
                  <a:pt x="1880" y="2324"/>
                  <a:pt x="1743" y="2187"/>
                  <a:pt x="1572" y="2187"/>
                </a:cubicBezTo>
                <a:close/>
                <a:moveTo>
                  <a:pt x="2837" y="2187"/>
                </a:moveTo>
                <a:cubicBezTo>
                  <a:pt x="2666" y="2187"/>
                  <a:pt x="2529" y="2324"/>
                  <a:pt x="2529" y="2495"/>
                </a:cubicBezTo>
                <a:cubicBezTo>
                  <a:pt x="2529" y="2666"/>
                  <a:pt x="2666" y="2803"/>
                  <a:pt x="2837" y="2803"/>
                </a:cubicBezTo>
                <a:cubicBezTo>
                  <a:pt x="3008" y="2803"/>
                  <a:pt x="3145" y="2666"/>
                  <a:pt x="3145" y="2495"/>
                </a:cubicBezTo>
                <a:cubicBezTo>
                  <a:pt x="3145" y="2324"/>
                  <a:pt x="3008" y="2187"/>
                  <a:pt x="2837" y="2187"/>
                </a:cubicBezTo>
                <a:close/>
                <a:moveTo>
                  <a:pt x="4101" y="2187"/>
                </a:moveTo>
                <a:cubicBezTo>
                  <a:pt x="3931" y="2187"/>
                  <a:pt x="3794" y="2324"/>
                  <a:pt x="3794" y="2495"/>
                </a:cubicBezTo>
                <a:cubicBezTo>
                  <a:pt x="3794" y="2666"/>
                  <a:pt x="3931" y="2803"/>
                  <a:pt x="4101" y="2803"/>
                </a:cubicBezTo>
                <a:cubicBezTo>
                  <a:pt x="4272" y="2803"/>
                  <a:pt x="4409" y="2666"/>
                  <a:pt x="4409" y="2495"/>
                </a:cubicBezTo>
                <a:cubicBezTo>
                  <a:pt x="4409" y="2324"/>
                  <a:pt x="4272" y="2187"/>
                  <a:pt x="4101" y="2187"/>
                </a:cubicBezTo>
                <a:close/>
                <a:moveTo>
                  <a:pt x="5366" y="2187"/>
                </a:moveTo>
                <a:cubicBezTo>
                  <a:pt x="5195" y="2187"/>
                  <a:pt x="5058" y="2324"/>
                  <a:pt x="5058" y="2495"/>
                </a:cubicBezTo>
                <a:cubicBezTo>
                  <a:pt x="5058" y="2666"/>
                  <a:pt x="5195" y="2803"/>
                  <a:pt x="5366" y="2803"/>
                </a:cubicBezTo>
                <a:cubicBezTo>
                  <a:pt x="5537" y="2803"/>
                  <a:pt x="5674" y="2666"/>
                  <a:pt x="5674" y="2495"/>
                </a:cubicBezTo>
                <a:cubicBezTo>
                  <a:pt x="5674" y="2324"/>
                  <a:pt x="5537" y="2187"/>
                  <a:pt x="5366" y="2187"/>
                </a:cubicBezTo>
                <a:close/>
                <a:moveTo>
                  <a:pt x="308" y="3247"/>
                </a:moveTo>
                <a:cubicBezTo>
                  <a:pt x="205" y="3247"/>
                  <a:pt x="103" y="3315"/>
                  <a:pt x="34" y="3384"/>
                </a:cubicBezTo>
                <a:cubicBezTo>
                  <a:pt x="103" y="3554"/>
                  <a:pt x="171" y="3725"/>
                  <a:pt x="240" y="3862"/>
                </a:cubicBezTo>
                <a:lnTo>
                  <a:pt x="308" y="3862"/>
                </a:lnTo>
                <a:cubicBezTo>
                  <a:pt x="479" y="3862"/>
                  <a:pt x="615" y="3725"/>
                  <a:pt x="615" y="3554"/>
                </a:cubicBezTo>
                <a:cubicBezTo>
                  <a:pt x="615" y="3418"/>
                  <a:pt x="479" y="3247"/>
                  <a:pt x="308" y="3247"/>
                </a:cubicBezTo>
                <a:close/>
                <a:moveTo>
                  <a:pt x="1572" y="3247"/>
                </a:moveTo>
                <a:cubicBezTo>
                  <a:pt x="1402" y="3247"/>
                  <a:pt x="1265" y="3418"/>
                  <a:pt x="1265" y="3554"/>
                </a:cubicBezTo>
                <a:cubicBezTo>
                  <a:pt x="1265" y="3725"/>
                  <a:pt x="1402" y="3862"/>
                  <a:pt x="1572" y="3862"/>
                </a:cubicBezTo>
                <a:cubicBezTo>
                  <a:pt x="1743" y="3862"/>
                  <a:pt x="1880" y="3725"/>
                  <a:pt x="1880" y="3554"/>
                </a:cubicBezTo>
                <a:cubicBezTo>
                  <a:pt x="1880" y="3418"/>
                  <a:pt x="1743" y="3247"/>
                  <a:pt x="1572" y="3247"/>
                </a:cubicBezTo>
                <a:close/>
                <a:moveTo>
                  <a:pt x="2837" y="3247"/>
                </a:moveTo>
                <a:cubicBezTo>
                  <a:pt x="2666" y="3247"/>
                  <a:pt x="2529" y="3418"/>
                  <a:pt x="2529" y="3554"/>
                </a:cubicBezTo>
                <a:cubicBezTo>
                  <a:pt x="2529" y="3725"/>
                  <a:pt x="2666" y="3862"/>
                  <a:pt x="2837" y="3862"/>
                </a:cubicBezTo>
                <a:cubicBezTo>
                  <a:pt x="3008" y="3862"/>
                  <a:pt x="3145" y="3725"/>
                  <a:pt x="3145" y="3554"/>
                </a:cubicBezTo>
                <a:cubicBezTo>
                  <a:pt x="3145" y="3418"/>
                  <a:pt x="3008" y="3247"/>
                  <a:pt x="2837" y="3247"/>
                </a:cubicBezTo>
                <a:close/>
                <a:moveTo>
                  <a:pt x="4101" y="3247"/>
                </a:moveTo>
                <a:cubicBezTo>
                  <a:pt x="3931" y="3247"/>
                  <a:pt x="3794" y="3418"/>
                  <a:pt x="3794" y="3554"/>
                </a:cubicBezTo>
                <a:cubicBezTo>
                  <a:pt x="3794" y="3725"/>
                  <a:pt x="3931" y="3862"/>
                  <a:pt x="4101" y="3862"/>
                </a:cubicBezTo>
                <a:cubicBezTo>
                  <a:pt x="4272" y="3862"/>
                  <a:pt x="4409" y="3725"/>
                  <a:pt x="4409" y="3554"/>
                </a:cubicBezTo>
                <a:cubicBezTo>
                  <a:pt x="4409" y="3418"/>
                  <a:pt x="4272" y="3247"/>
                  <a:pt x="4101" y="3247"/>
                </a:cubicBezTo>
                <a:close/>
                <a:moveTo>
                  <a:pt x="5366" y="3247"/>
                </a:moveTo>
                <a:cubicBezTo>
                  <a:pt x="5195" y="3247"/>
                  <a:pt x="5058" y="3418"/>
                  <a:pt x="5058" y="3554"/>
                </a:cubicBezTo>
                <a:cubicBezTo>
                  <a:pt x="5058" y="3725"/>
                  <a:pt x="5195" y="3862"/>
                  <a:pt x="5366" y="3862"/>
                </a:cubicBezTo>
                <a:lnTo>
                  <a:pt x="5434" y="3862"/>
                </a:lnTo>
                <a:cubicBezTo>
                  <a:pt x="5503" y="3725"/>
                  <a:pt x="5571" y="3554"/>
                  <a:pt x="5639" y="3384"/>
                </a:cubicBezTo>
                <a:cubicBezTo>
                  <a:pt x="5571" y="3315"/>
                  <a:pt x="5469" y="3247"/>
                  <a:pt x="5366" y="3247"/>
                </a:cubicBezTo>
                <a:close/>
                <a:moveTo>
                  <a:pt x="1572" y="4341"/>
                </a:moveTo>
                <a:cubicBezTo>
                  <a:pt x="1402" y="4341"/>
                  <a:pt x="1265" y="4477"/>
                  <a:pt x="1265" y="4648"/>
                </a:cubicBezTo>
                <a:cubicBezTo>
                  <a:pt x="1265" y="4819"/>
                  <a:pt x="1402" y="4956"/>
                  <a:pt x="1572" y="4956"/>
                </a:cubicBezTo>
                <a:cubicBezTo>
                  <a:pt x="1743" y="4956"/>
                  <a:pt x="1880" y="4819"/>
                  <a:pt x="1880" y="4648"/>
                </a:cubicBezTo>
                <a:cubicBezTo>
                  <a:pt x="1880" y="4477"/>
                  <a:pt x="1743" y="4341"/>
                  <a:pt x="1572" y="4341"/>
                </a:cubicBezTo>
                <a:close/>
                <a:moveTo>
                  <a:pt x="2837" y="4341"/>
                </a:moveTo>
                <a:cubicBezTo>
                  <a:pt x="2666" y="4341"/>
                  <a:pt x="2529" y="4477"/>
                  <a:pt x="2529" y="4648"/>
                </a:cubicBezTo>
                <a:cubicBezTo>
                  <a:pt x="2529" y="4819"/>
                  <a:pt x="2666" y="4956"/>
                  <a:pt x="2837" y="4956"/>
                </a:cubicBezTo>
                <a:cubicBezTo>
                  <a:pt x="3008" y="4956"/>
                  <a:pt x="3145" y="4819"/>
                  <a:pt x="3145" y="4648"/>
                </a:cubicBezTo>
                <a:cubicBezTo>
                  <a:pt x="3145" y="4477"/>
                  <a:pt x="3008" y="4341"/>
                  <a:pt x="2837" y="4341"/>
                </a:cubicBezTo>
                <a:close/>
                <a:moveTo>
                  <a:pt x="4101" y="4341"/>
                </a:moveTo>
                <a:cubicBezTo>
                  <a:pt x="3931" y="4341"/>
                  <a:pt x="3794" y="4477"/>
                  <a:pt x="3794" y="4648"/>
                </a:cubicBezTo>
                <a:cubicBezTo>
                  <a:pt x="3794" y="4819"/>
                  <a:pt x="3931" y="4956"/>
                  <a:pt x="4101" y="4956"/>
                </a:cubicBezTo>
                <a:cubicBezTo>
                  <a:pt x="4272" y="4956"/>
                  <a:pt x="4409" y="4819"/>
                  <a:pt x="4409" y="4648"/>
                </a:cubicBezTo>
                <a:cubicBezTo>
                  <a:pt x="4409" y="4477"/>
                  <a:pt x="4272" y="4341"/>
                  <a:pt x="4101" y="43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cxnSp>
        <p:nvCxnSpPr>
          <p:cNvPr id="1077" name="Google Shape;1077;p43"/>
          <p:cNvCxnSpPr/>
          <p:nvPr/>
        </p:nvCxnSpPr>
        <p:spPr>
          <a:xfrm>
            <a:off x="337450" y="-76200"/>
            <a:ext cx="0" cy="4752600"/>
          </a:xfrm>
          <a:prstGeom prst="straightConnector1">
            <a:avLst/>
          </a:prstGeom>
          <a:noFill/>
          <a:ln w="38100" cap="flat" cmpd="sng">
            <a:solidFill>
              <a:schemeClr val="accent3"/>
            </a:solidFill>
            <a:prstDash val="solid"/>
            <a:round/>
            <a:headEnd type="none" w="med" len="med"/>
            <a:tailEnd type="oval" w="med" len="med"/>
          </a:ln>
        </p:spPr>
      </p:cxnSp>
      <p:grpSp>
        <p:nvGrpSpPr>
          <p:cNvPr id="1078" name="Google Shape;1078;p43"/>
          <p:cNvGrpSpPr/>
          <p:nvPr/>
        </p:nvGrpSpPr>
        <p:grpSpPr>
          <a:xfrm rot="2700000">
            <a:off x="501848" y="3486949"/>
            <a:ext cx="749257" cy="598524"/>
            <a:chOff x="4452887" y="1989705"/>
            <a:chExt cx="749264" cy="598530"/>
          </a:xfrm>
        </p:grpSpPr>
        <p:sp>
          <p:nvSpPr>
            <p:cNvPr id="1079" name="Google Shape;1079;p43"/>
            <p:cNvSpPr/>
            <p:nvPr/>
          </p:nvSpPr>
          <p:spPr>
            <a:xfrm rot="-1022101">
              <a:off x="4500946" y="2076032"/>
              <a:ext cx="653145" cy="425875"/>
            </a:xfrm>
            <a:custGeom>
              <a:avLst/>
              <a:gdLst/>
              <a:ahLst/>
              <a:cxnLst/>
              <a:rect l="l" t="t" r="r" b="b"/>
              <a:pathLst>
                <a:path w="7554" h="4925" extrusionOk="0">
                  <a:moveTo>
                    <a:pt x="6922" y="1"/>
                  </a:moveTo>
                  <a:cubicBezTo>
                    <a:pt x="6847" y="1"/>
                    <a:pt x="6771" y="16"/>
                    <a:pt x="6699" y="48"/>
                  </a:cubicBezTo>
                  <a:cubicBezTo>
                    <a:pt x="4375" y="936"/>
                    <a:pt x="4067" y="1859"/>
                    <a:pt x="3931" y="2782"/>
                  </a:cubicBezTo>
                  <a:lnTo>
                    <a:pt x="3931" y="2919"/>
                  </a:lnTo>
                  <a:cubicBezTo>
                    <a:pt x="3862" y="3260"/>
                    <a:pt x="3691" y="3500"/>
                    <a:pt x="3555" y="3602"/>
                  </a:cubicBezTo>
                  <a:cubicBezTo>
                    <a:pt x="3418" y="3431"/>
                    <a:pt x="3350" y="3295"/>
                    <a:pt x="3281" y="3192"/>
                  </a:cubicBezTo>
                  <a:cubicBezTo>
                    <a:pt x="3145" y="2884"/>
                    <a:pt x="3008" y="2714"/>
                    <a:pt x="2632" y="2543"/>
                  </a:cubicBezTo>
                  <a:cubicBezTo>
                    <a:pt x="2419" y="2457"/>
                    <a:pt x="2182" y="2413"/>
                    <a:pt x="1941" y="2413"/>
                  </a:cubicBezTo>
                  <a:cubicBezTo>
                    <a:pt x="1602" y="2413"/>
                    <a:pt x="1257" y="2500"/>
                    <a:pt x="957" y="2679"/>
                  </a:cubicBezTo>
                  <a:cubicBezTo>
                    <a:pt x="410" y="2987"/>
                    <a:pt x="103" y="3500"/>
                    <a:pt x="35" y="4183"/>
                  </a:cubicBezTo>
                  <a:cubicBezTo>
                    <a:pt x="0" y="4525"/>
                    <a:pt x="240" y="4832"/>
                    <a:pt x="581" y="4867"/>
                  </a:cubicBezTo>
                  <a:cubicBezTo>
                    <a:pt x="603" y="4869"/>
                    <a:pt x="625" y="4870"/>
                    <a:pt x="646" y="4870"/>
                  </a:cubicBezTo>
                  <a:cubicBezTo>
                    <a:pt x="961" y="4870"/>
                    <a:pt x="1233" y="4640"/>
                    <a:pt x="1265" y="4320"/>
                  </a:cubicBezTo>
                  <a:cubicBezTo>
                    <a:pt x="1299" y="4046"/>
                    <a:pt x="1402" y="3841"/>
                    <a:pt x="1572" y="3739"/>
                  </a:cubicBezTo>
                  <a:cubicBezTo>
                    <a:pt x="1685" y="3682"/>
                    <a:pt x="1798" y="3657"/>
                    <a:pt x="1905" y="3657"/>
                  </a:cubicBezTo>
                  <a:cubicBezTo>
                    <a:pt x="1993" y="3657"/>
                    <a:pt x="2077" y="3674"/>
                    <a:pt x="2153" y="3705"/>
                  </a:cubicBezTo>
                  <a:cubicBezTo>
                    <a:pt x="2153" y="3739"/>
                    <a:pt x="2188" y="3773"/>
                    <a:pt x="2188" y="3807"/>
                  </a:cubicBezTo>
                  <a:cubicBezTo>
                    <a:pt x="2256" y="3910"/>
                    <a:pt x="2359" y="4081"/>
                    <a:pt x="2529" y="4320"/>
                  </a:cubicBezTo>
                  <a:cubicBezTo>
                    <a:pt x="2789" y="4695"/>
                    <a:pt x="3147" y="4924"/>
                    <a:pt x="3540" y="4924"/>
                  </a:cubicBezTo>
                  <a:cubicBezTo>
                    <a:pt x="3612" y="4924"/>
                    <a:pt x="3686" y="4917"/>
                    <a:pt x="3760" y="4901"/>
                  </a:cubicBezTo>
                  <a:cubicBezTo>
                    <a:pt x="4512" y="4730"/>
                    <a:pt x="5024" y="3876"/>
                    <a:pt x="5161" y="3124"/>
                  </a:cubicBezTo>
                  <a:lnTo>
                    <a:pt x="5195" y="2953"/>
                  </a:lnTo>
                  <a:cubicBezTo>
                    <a:pt x="5264" y="2440"/>
                    <a:pt x="5332" y="1893"/>
                    <a:pt x="7143" y="1210"/>
                  </a:cubicBezTo>
                  <a:cubicBezTo>
                    <a:pt x="7314" y="1141"/>
                    <a:pt x="7451" y="1005"/>
                    <a:pt x="7519" y="800"/>
                  </a:cubicBezTo>
                  <a:cubicBezTo>
                    <a:pt x="7553" y="697"/>
                    <a:pt x="7553" y="560"/>
                    <a:pt x="7485" y="424"/>
                  </a:cubicBezTo>
                  <a:cubicBezTo>
                    <a:pt x="7407" y="162"/>
                    <a:pt x="7168" y="1"/>
                    <a:pt x="6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80" name="Google Shape;1080;p43"/>
            <p:cNvSpPr/>
            <p:nvPr/>
          </p:nvSpPr>
          <p:spPr>
            <a:xfrm rot="-1022101">
              <a:off x="4534218" y="2140579"/>
              <a:ext cx="626601" cy="356784"/>
            </a:xfrm>
            <a:custGeom>
              <a:avLst/>
              <a:gdLst/>
              <a:ahLst/>
              <a:cxnLst/>
              <a:rect l="l" t="t" r="r" b="b"/>
              <a:pathLst>
                <a:path w="7247" h="4126" extrusionOk="0">
                  <a:moveTo>
                    <a:pt x="7237" y="1"/>
                  </a:moveTo>
                  <a:cubicBezTo>
                    <a:pt x="7090" y="1"/>
                    <a:pt x="5242" y="32"/>
                    <a:pt x="4717" y="1607"/>
                  </a:cubicBezTo>
                  <a:cubicBezTo>
                    <a:pt x="4393" y="2610"/>
                    <a:pt x="3947" y="3737"/>
                    <a:pt x="3349" y="3737"/>
                  </a:cubicBezTo>
                  <a:cubicBezTo>
                    <a:pt x="3316" y="3737"/>
                    <a:pt x="3282" y="3733"/>
                    <a:pt x="3248" y="3726"/>
                  </a:cubicBezTo>
                  <a:cubicBezTo>
                    <a:pt x="1966" y="3438"/>
                    <a:pt x="2786" y="2309"/>
                    <a:pt x="1572" y="2309"/>
                  </a:cubicBezTo>
                  <a:cubicBezTo>
                    <a:pt x="1491" y="2309"/>
                    <a:pt x="1400" y="2314"/>
                    <a:pt x="1299" y="2325"/>
                  </a:cubicBezTo>
                  <a:cubicBezTo>
                    <a:pt x="616" y="2427"/>
                    <a:pt x="172" y="3452"/>
                    <a:pt x="1" y="3965"/>
                  </a:cubicBezTo>
                  <a:cubicBezTo>
                    <a:pt x="103" y="3999"/>
                    <a:pt x="206" y="4068"/>
                    <a:pt x="308" y="4068"/>
                  </a:cubicBezTo>
                  <a:cubicBezTo>
                    <a:pt x="330" y="4070"/>
                    <a:pt x="352" y="4071"/>
                    <a:pt x="373" y="4071"/>
                  </a:cubicBezTo>
                  <a:cubicBezTo>
                    <a:pt x="688" y="4071"/>
                    <a:pt x="960" y="3841"/>
                    <a:pt x="992" y="3521"/>
                  </a:cubicBezTo>
                  <a:cubicBezTo>
                    <a:pt x="1026" y="3247"/>
                    <a:pt x="1129" y="3042"/>
                    <a:pt x="1299" y="2940"/>
                  </a:cubicBezTo>
                  <a:cubicBezTo>
                    <a:pt x="1412" y="2883"/>
                    <a:pt x="1525" y="2858"/>
                    <a:pt x="1632" y="2858"/>
                  </a:cubicBezTo>
                  <a:cubicBezTo>
                    <a:pt x="1720" y="2858"/>
                    <a:pt x="1804" y="2875"/>
                    <a:pt x="1880" y="2906"/>
                  </a:cubicBezTo>
                  <a:cubicBezTo>
                    <a:pt x="1880" y="2940"/>
                    <a:pt x="1915" y="2974"/>
                    <a:pt x="1915" y="3008"/>
                  </a:cubicBezTo>
                  <a:cubicBezTo>
                    <a:pt x="1983" y="3111"/>
                    <a:pt x="2086" y="3282"/>
                    <a:pt x="2256" y="3521"/>
                  </a:cubicBezTo>
                  <a:cubicBezTo>
                    <a:pt x="2516" y="3896"/>
                    <a:pt x="2874" y="4125"/>
                    <a:pt x="3267" y="4125"/>
                  </a:cubicBezTo>
                  <a:cubicBezTo>
                    <a:pt x="3339" y="4125"/>
                    <a:pt x="3413" y="4118"/>
                    <a:pt x="3487" y="4102"/>
                  </a:cubicBezTo>
                  <a:cubicBezTo>
                    <a:pt x="4239" y="3931"/>
                    <a:pt x="4751" y="3077"/>
                    <a:pt x="4888" y="2325"/>
                  </a:cubicBezTo>
                  <a:lnTo>
                    <a:pt x="4922" y="2154"/>
                  </a:lnTo>
                  <a:cubicBezTo>
                    <a:pt x="4991" y="1641"/>
                    <a:pt x="5059" y="1094"/>
                    <a:pt x="6870" y="411"/>
                  </a:cubicBezTo>
                  <a:cubicBezTo>
                    <a:pt x="7041" y="342"/>
                    <a:pt x="7178" y="206"/>
                    <a:pt x="7246" y="1"/>
                  </a:cubicBezTo>
                  <a:cubicBezTo>
                    <a:pt x="7246" y="1"/>
                    <a:pt x="7243" y="1"/>
                    <a:pt x="72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081" name="Google Shape;1081;p43"/>
          <p:cNvSpPr/>
          <p:nvPr/>
        </p:nvSpPr>
        <p:spPr>
          <a:xfrm rot="-5400000">
            <a:off x="6461973" y="1128518"/>
            <a:ext cx="199100" cy="199100"/>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82" name="Google Shape;1082;p43"/>
          <p:cNvSpPr/>
          <p:nvPr/>
        </p:nvSpPr>
        <p:spPr>
          <a:xfrm rot="-5400000" flipH="1">
            <a:off x="6397335" y="1414824"/>
            <a:ext cx="159900" cy="159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83" name="Google Shape;1083;p43"/>
          <p:cNvSpPr/>
          <p:nvPr/>
        </p:nvSpPr>
        <p:spPr>
          <a:xfrm rot="-5400000" flipH="1">
            <a:off x="6702132" y="1371224"/>
            <a:ext cx="51000" cy="51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rtl="1"/>
            <a:r>
              <a:rPr lang="fa-IR" dirty="0">
                <a:cs typeface="B Nazanin" panose="00000400000000000000" pitchFamily="2" charset="-78"/>
              </a:rPr>
              <a:t>آمار ما</a:t>
            </a:r>
            <a:endParaRPr dirty="0">
              <a:cs typeface="B Nazanin" panose="00000400000000000000" pitchFamily="2" charset="-78"/>
            </a:endParaRPr>
          </a:p>
        </p:txBody>
      </p:sp>
      <p:sp>
        <p:nvSpPr>
          <p:cNvPr id="1089" name="Google Shape;1089;p44"/>
          <p:cNvSpPr txBox="1"/>
          <p:nvPr/>
        </p:nvSpPr>
        <p:spPr>
          <a:xfrm>
            <a:off x="853725" y="4346225"/>
            <a:ext cx="7436700" cy="231900"/>
          </a:xfrm>
          <a:prstGeom prst="rect">
            <a:avLst/>
          </a:prstGeom>
          <a:noFill/>
          <a:ln>
            <a:noFill/>
          </a:ln>
        </p:spPr>
        <p:txBody>
          <a:bodyPr spcFirstLastPara="1" wrap="square" lIns="91425" tIns="91425" rIns="91425" bIns="91425" anchor="t" anchorCtr="0">
            <a:noAutofit/>
          </a:bodyPr>
          <a:lstStyle/>
          <a:p>
            <a:pPr lvl="0" algn="ctr" rtl="1">
              <a:lnSpc>
                <a:spcPct val="150000"/>
              </a:lnSpc>
            </a:pPr>
            <a:r>
              <a:rPr lang="fa-IR" sz="1000" dirty="0">
                <a:solidFill>
                  <a:schemeClr val="dk1"/>
                </a:solidFill>
                <a:latin typeface="Poppins"/>
                <a:ea typeface="Poppins"/>
                <a:cs typeface="B Nazanin" panose="00000400000000000000" pitchFamily="2" charset="-78"/>
                <a:sym typeface="Poppins"/>
              </a:rPr>
              <a:t>از این رو، به انتهای نتیجه گیری می‌رسیم که این قالب پاورپوینت پزشکی اطفال با تم پرستاری دندان اطفال یک انتخاب بسیار مناسب برای افرادی است که به دنبال یک ابزار حرفه‌ای و جذاب برای ارائه مطالب در زمینه پزشکی و بهداشت کودکان هستند. پس، بهترین گزینه این است که این قالب را دانلود کرده و از آن برای ارائه‌های خود بهره ببرید.</a:t>
            </a:r>
            <a:endParaRPr sz="1000" b="1" u="sng" dirty="0">
              <a:solidFill>
                <a:schemeClr val="dk1"/>
              </a:solidFill>
              <a:latin typeface="Poppins"/>
              <a:ea typeface="Poppins"/>
              <a:cs typeface="B Nazanin" panose="00000400000000000000" pitchFamily="2" charset="-78"/>
              <a:sym typeface="Poppins"/>
            </a:endParaRPr>
          </a:p>
        </p:txBody>
      </p:sp>
      <p:sp>
        <p:nvSpPr>
          <p:cNvPr id="1090" name="Google Shape;1090;p44"/>
          <p:cNvSpPr txBox="1"/>
          <p:nvPr/>
        </p:nvSpPr>
        <p:spPr>
          <a:xfrm>
            <a:off x="5734588" y="1237900"/>
            <a:ext cx="2416800" cy="817200"/>
          </a:xfrm>
          <a:prstGeom prst="rect">
            <a:avLst/>
          </a:prstGeom>
          <a:noFill/>
          <a:ln>
            <a:noFill/>
          </a:ln>
        </p:spPr>
        <p:txBody>
          <a:bodyPr spcFirstLastPara="1" wrap="square" lIns="91425" tIns="91425" rIns="91425" bIns="91425" anchor="b" anchorCtr="0">
            <a:noAutofit/>
          </a:bodyPr>
          <a:lstStyle/>
          <a:p>
            <a:pPr lvl="0" algn="r" rtl="1"/>
            <a:r>
              <a:rPr lang="fa-IR" sz="2000" dirty="0">
                <a:solidFill>
                  <a:schemeClr val="dk1"/>
                </a:solidFill>
                <a:latin typeface="Fredoka"/>
                <a:ea typeface="Fredoka"/>
                <a:cs typeface="B Nazanin" panose="00000400000000000000" pitchFamily="2" charset="-78"/>
                <a:sym typeface="Fredoka"/>
              </a:rPr>
              <a:t>درک اعداد</a:t>
            </a:r>
            <a:endParaRPr sz="2000" dirty="0">
              <a:solidFill>
                <a:schemeClr val="dk1"/>
              </a:solidFill>
              <a:latin typeface="Fredoka"/>
              <a:ea typeface="Fredoka"/>
              <a:cs typeface="B Nazanin" panose="00000400000000000000" pitchFamily="2" charset="-78"/>
              <a:sym typeface="Fredoka"/>
            </a:endParaRPr>
          </a:p>
        </p:txBody>
      </p:sp>
      <p:sp>
        <p:nvSpPr>
          <p:cNvPr id="1091" name="Google Shape;1091;p44"/>
          <p:cNvSpPr txBox="1"/>
          <p:nvPr/>
        </p:nvSpPr>
        <p:spPr>
          <a:xfrm>
            <a:off x="5734588" y="1990225"/>
            <a:ext cx="2416800" cy="2230500"/>
          </a:xfrm>
          <a:prstGeom prst="rect">
            <a:avLst/>
          </a:prstGeom>
          <a:noFill/>
          <a:ln>
            <a:noFill/>
          </a:ln>
        </p:spPr>
        <p:txBody>
          <a:bodyPr spcFirstLastPara="1" wrap="square" lIns="91425" tIns="91425" rIns="91425" bIns="91425" anchor="t" anchorCtr="0">
            <a:noAutofit/>
          </a:bodyPr>
          <a:lstStyle/>
          <a:p>
            <a:pPr lvl="0" algn="r" rtl="1">
              <a:lnSpc>
                <a:spcPct val="150000"/>
              </a:lnSpc>
            </a:pPr>
            <a:r>
              <a:rPr lang="fa-IR" sz="1200" dirty="0">
                <a:solidFill>
                  <a:schemeClr val="dk1"/>
                </a:solidFill>
                <a:latin typeface="Poppins"/>
                <a:ea typeface="Poppins"/>
                <a:cs typeface="B Nazanin" panose="00000400000000000000" pitchFamily="2" charset="-78"/>
                <a:sym typeface="Poppins"/>
              </a:rPr>
              <a:t>آمار مرکز مراقبت‌های بهداشتی به داده‌های عددی و معیارهایی اشاره دارد که بینشی در مورد عملکرد، نتایج و جمعیت‌شناسی بیمار یک مرکز مراقبت‌های بهداشتی ارائه می‌کند. این آمار برای اطلاع رسانی در تصمیم گیری و شناسایی زمینه هایی برای بهبود در ارائه خدمات مراقبت های بهداشتی استفاده می شود</a:t>
            </a:r>
            <a:endParaRPr sz="1200" dirty="0">
              <a:solidFill>
                <a:schemeClr val="dk1"/>
              </a:solidFill>
              <a:latin typeface="Poppins"/>
              <a:ea typeface="Poppins"/>
              <a:cs typeface="B Nazanin" panose="00000400000000000000" pitchFamily="2" charset="-78"/>
              <a:sym typeface="Poppins"/>
            </a:endParaRPr>
          </a:p>
        </p:txBody>
      </p:sp>
      <p:pic>
        <p:nvPicPr>
          <p:cNvPr id="1092" name="Google Shape;1092;p44" title="Gráfico">
            <a:hlinkClick r:id="rId3"/>
          </p:cNvPr>
          <p:cNvPicPr preferRelativeResize="0"/>
          <p:nvPr/>
        </p:nvPicPr>
        <p:blipFill>
          <a:blip r:embed="rId4">
            <a:alphaModFix/>
          </a:blip>
          <a:stretch>
            <a:fillRect/>
          </a:stretch>
        </p:blipFill>
        <p:spPr>
          <a:xfrm>
            <a:off x="992613" y="1162300"/>
            <a:ext cx="4346001" cy="3283049"/>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برنامه های ما</a:t>
            </a:r>
            <a:endParaRPr sz="3200" dirty="0">
              <a:cs typeface="B Nazanin" panose="00000400000000000000" pitchFamily="2" charset="-78"/>
              <a:sym typeface="Fredoka"/>
            </a:endParaRPr>
          </a:p>
        </p:txBody>
      </p:sp>
      <p:graphicFrame>
        <p:nvGraphicFramePr>
          <p:cNvPr id="1098" name="Google Shape;1098;p45"/>
          <p:cNvGraphicFramePr/>
          <p:nvPr>
            <p:extLst>
              <p:ext uri="{D42A27DB-BD31-4B8C-83A1-F6EECF244321}">
                <p14:modId xmlns:p14="http://schemas.microsoft.com/office/powerpoint/2010/main" val="1976870301"/>
              </p:ext>
            </p:extLst>
          </p:nvPr>
        </p:nvGraphicFramePr>
        <p:xfrm>
          <a:off x="715075" y="1291425"/>
          <a:ext cx="7713750" cy="3379775"/>
        </p:xfrm>
        <a:graphic>
          <a:graphicData uri="http://schemas.openxmlformats.org/drawingml/2006/table">
            <a:tbl>
              <a:tblPr>
                <a:noFill/>
                <a:tableStyleId>{B099DD41-B9DD-42DC-BA15-CC4555B3BF76}</a:tableStyleId>
              </a:tblPr>
              <a:tblGrid>
                <a:gridCol w="1187625">
                  <a:extLst>
                    <a:ext uri="{9D8B030D-6E8A-4147-A177-3AD203B41FA5}">
                      <a16:colId xmlns:a16="http://schemas.microsoft.com/office/drawing/2014/main" val="20000"/>
                    </a:ext>
                  </a:extLst>
                </a:gridCol>
                <a:gridCol w="1208050">
                  <a:extLst>
                    <a:ext uri="{9D8B030D-6E8A-4147-A177-3AD203B41FA5}">
                      <a16:colId xmlns:a16="http://schemas.microsoft.com/office/drawing/2014/main" val="20001"/>
                    </a:ext>
                  </a:extLst>
                </a:gridCol>
                <a:gridCol w="1629300">
                  <a:extLst>
                    <a:ext uri="{9D8B030D-6E8A-4147-A177-3AD203B41FA5}">
                      <a16:colId xmlns:a16="http://schemas.microsoft.com/office/drawing/2014/main" val="20002"/>
                    </a:ext>
                  </a:extLst>
                </a:gridCol>
                <a:gridCol w="1544625">
                  <a:extLst>
                    <a:ext uri="{9D8B030D-6E8A-4147-A177-3AD203B41FA5}">
                      <a16:colId xmlns:a16="http://schemas.microsoft.com/office/drawing/2014/main" val="20003"/>
                    </a:ext>
                  </a:extLst>
                </a:gridCol>
                <a:gridCol w="2144150">
                  <a:extLst>
                    <a:ext uri="{9D8B030D-6E8A-4147-A177-3AD203B41FA5}">
                      <a16:colId xmlns:a16="http://schemas.microsoft.com/office/drawing/2014/main" val="20004"/>
                    </a:ext>
                  </a:extLst>
                </a:gridCol>
              </a:tblGrid>
              <a:tr h="729775">
                <a:tc>
                  <a:txBody>
                    <a:bodyPr/>
                    <a:lstStyle/>
                    <a:p>
                      <a:pPr marL="0" lvl="0" indent="0" algn="r" rtl="1">
                        <a:spcBef>
                          <a:spcPts val="0"/>
                        </a:spcBef>
                        <a:spcAft>
                          <a:spcPts val="0"/>
                        </a:spcAft>
                        <a:buNone/>
                      </a:pPr>
                      <a:r>
                        <a:rPr lang="fa-IR" sz="2000" dirty="0">
                          <a:solidFill>
                            <a:schemeClr val="dk1"/>
                          </a:solidFill>
                          <a:latin typeface="Fredoka"/>
                          <a:ea typeface="Fredoka"/>
                          <a:cs typeface="B Nazanin" panose="00000400000000000000" pitchFamily="2" charset="-78"/>
                          <a:sym typeface="Fredoka"/>
                        </a:rPr>
                        <a:t>طرح</a:t>
                      </a:r>
                      <a:endParaRPr sz="2000" dirty="0">
                        <a:solidFill>
                          <a:schemeClr val="dk1"/>
                        </a:solidFill>
                        <a:latin typeface="Fredoka"/>
                        <a:ea typeface="Fredoka"/>
                        <a:cs typeface="B Nazanin" panose="00000400000000000000" pitchFamily="2" charset="-78"/>
                        <a:sym typeface="Fredoka"/>
                      </a:endParaRPr>
                    </a:p>
                  </a:txBody>
                  <a:tcPr marL="91425" marR="91425" marT="91425" marB="91425" anchor="ctr">
                    <a:lnL w="38100" cap="flat" cmpd="sng">
                      <a:solidFill>
                        <a:schemeClr val="accent3"/>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tc>
                  <a:txBody>
                    <a:bodyPr/>
                    <a:lstStyle/>
                    <a:p>
                      <a:pPr marL="0" lvl="0" indent="0" algn="r" rtl="1">
                        <a:spcBef>
                          <a:spcPts val="0"/>
                        </a:spcBef>
                        <a:spcAft>
                          <a:spcPts val="0"/>
                        </a:spcAft>
                        <a:buNone/>
                      </a:pPr>
                      <a:r>
                        <a:rPr lang="fa-IR" sz="2000" dirty="0">
                          <a:solidFill>
                            <a:schemeClr val="dk1"/>
                          </a:solidFill>
                          <a:latin typeface="Fredoka"/>
                          <a:ea typeface="Fredoka"/>
                          <a:cs typeface="B Nazanin" panose="00000400000000000000" pitchFamily="2" charset="-78"/>
                          <a:sym typeface="Fredoka"/>
                        </a:rPr>
                        <a:t>حق بیمه ماهانه</a:t>
                      </a:r>
                      <a:endParaRPr sz="2000" dirty="0">
                        <a:solidFill>
                          <a:schemeClr val="dk1"/>
                        </a:solidFill>
                        <a:latin typeface="Fredoka"/>
                        <a:ea typeface="Fredoka"/>
                        <a:cs typeface="B Nazanin" panose="00000400000000000000" pitchFamily="2" charset="-78"/>
                        <a:sym typeface="Fredoka"/>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tc>
                  <a:txBody>
                    <a:bodyPr/>
                    <a:lstStyle/>
                    <a:p>
                      <a:pPr marL="0" lvl="0" indent="0" algn="r" rtl="1">
                        <a:spcBef>
                          <a:spcPts val="0"/>
                        </a:spcBef>
                        <a:spcAft>
                          <a:spcPts val="0"/>
                        </a:spcAft>
                        <a:buNone/>
                      </a:pPr>
                      <a:r>
                        <a:rPr lang="fa-IR" sz="2000" dirty="0">
                          <a:solidFill>
                            <a:schemeClr val="dk1"/>
                          </a:solidFill>
                          <a:latin typeface="Fredoka"/>
                          <a:ea typeface="Fredoka"/>
                          <a:cs typeface="B Nazanin" panose="00000400000000000000" pitchFamily="2" charset="-78"/>
                          <a:sym typeface="Fredoka"/>
                        </a:rPr>
                        <a:t>قابل کسر</a:t>
                      </a:r>
                      <a:endParaRPr sz="2000" dirty="0">
                        <a:solidFill>
                          <a:schemeClr val="dk1"/>
                        </a:solidFill>
                        <a:latin typeface="Fredoka"/>
                        <a:ea typeface="Fredoka"/>
                        <a:cs typeface="B Nazanin" panose="00000400000000000000" pitchFamily="2" charset="-78"/>
                        <a:sym typeface="Fredoka"/>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tc>
                  <a:txBody>
                    <a:bodyPr/>
                    <a:lstStyle/>
                    <a:p>
                      <a:pPr marL="0" lvl="0" indent="0" algn="r" rtl="1">
                        <a:spcBef>
                          <a:spcPts val="0"/>
                        </a:spcBef>
                        <a:spcAft>
                          <a:spcPts val="0"/>
                        </a:spcAft>
                        <a:buNone/>
                      </a:pPr>
                      <a:r>
                        <a:rPr lang="fa-IR" sz="2000" dirty="0">
                          <a:solidFill>
                            <a:schemeClr val="dk1"/>
                          </a:solidFill>
                          <a:latin typeface="Fredoka"/>
                          <a:ea typeface="Fredoka"/>
                          <a:cs typeface="B Nazanin" panose="00000400000000000000" pitchFamily="2" charset="-78"/>
                          <a:sym typeface="Fredoka"/>
                        </a:rPr>
                        <a:t>پرداخت مشترک</a:t>
                      </a:r>
                      <a:endParaRPr sz="2000" dirty="0">
                        <a:solidFill>
                          <a:schemeClr val="dk1"/>
                        </a:solidFill>
                        <a:latin typeface="Fredoka"/>
                        <a:ea typeface="Fredoka"/>
                        <a:cs typeface="B Nazanin" panose="00000400000000000000" pitchFamily="2" charset="-78"/>
                        <a:sym typeface="Fredoka"/>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tc>
                  <a:txBody>
                    <a:bodyPr/>
                    <a:lstStyle/>
                    <a:p>
                      <a:pPr marL="0" lvl="0" indent="0" algn="r" rtl="1">
                        <a:spcBef>
                          <a:spcPts val="0"/>
                        </a:spcBef>
                        <a:spcAft>
                          <a:spcPts val="0"/>
                        </a:spcAft>
                        <a:buNone/>
                      </a:pPr>
                      <a:r>
                        <a:rPr lang="fa-IR" sz="2000" dirty="0">
                          <a:solidFill>
                            <a:schemeClr val="dk1"/>
                          </a:solidFill>
                          <a:latin typeface="Fredoka"/>
                          <a:ea typeface="Fredoka"/>
                          <a:cs typeface="B Nazanin" panose="00000400000000000000" pitchFamily="2" charset="-78"/>
                          <a:sym typeface="Fredoka"/>
                        </a:rPr>
                        <a:t>جزئیات پوشش</a:t>
                      </a:r>
                      <a:endParaRPr sz="2000" dirty="0">
                        <a:solidFill>
                          <a:schemeClr val="dk1"/>
                        </a:solidFill>
                        <a:latin typeface="Fredoka"/>
                        <a:ea typeface="Fredoka"/>
                        <a:cs typeface="B Nazanin" panose="00000400000000000000" pitchFamily="2" charset="-78"/>
                        <a:sym typeface="Fredoka"/>
                      </a:endParaRPr>
                    </a:p>
                  </a:txBody>
                  <a:tcPr marL="91425" marR="91425" marT="91425" marB="91425" anchor="ctr">
                    <a:lnL w="9525" cap="flat" cmpd="sng">
                      <a:solidFill>
                        <a:schemeClr val="dk2">
                          <a:alpha val="0"/>
                        </a:schemeClr>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extLst>
                  <a:ext uri="{0D108BD9-81ED-4DB2-BD59-A6C34878D82A}">
                    <a16:rowId xmlns:a16="http://schemas.microsoft.com/office/drawing/2014/main" val="10000"/>
                  </a:ext>
                </a:extLst>
              </a:tr>
              <a:tr h="796100">
                <a:tc>
                  <a:txBody>
                    <a:bodyPr/>
                    <a:lstStyle/>
                    <a:p>
                      <a:pPr marL="0" lvl="0" indent="0" algn="r" rtl="1">
                        <a:spcBef>
                          <a:spcPts val="0"/>
                        </a:spcBef>
                        <a:spcAft>
                          <a:spcPts val="0"/>
                        </a:spcAft>
                        <a:buNone/>
                      </a:pPr>
                      <a:r>
                        <a:rPr lang="fa-IR" sz="1600" dirty="0">
                          <a:solidFill>
                            <a:schemeClr val="dk1"/>
                          </a:solidFill>
                          <a:latin typeface="Fredoka"/>
                          <a:ea typeface="Fredoka"/>
                          <a:cs typeface="B Nazanin" panose="00000400000000000000" pitchFamily="2" charset="-78"/>
                          <a:sym typeface="Fredoka"/>
                        </a:rPr>
                        <a:t>طرح اساسی</a:t>
                      </a:r>
                      <a:endParaRPr sz="1600" dirty="0">
                        <a:solidFill>
                          <a:schemeClr val="dk1"/>
                        </a:solidFill>
                        <a:latin typeface="Fredoka"/>
                        <a:ea typeface="Fredoka"/>
                        <a:cs typeface="B Nazanin" panose="00000400000000000000" pitchFamily="2" charset="-78"/>
                        <a:sym typeface="Fredoka"/>
                      </a:endParaRPr>
                    </a:p>
                  </a:txBody>
                  <a:tcPr marL="91425" marR="91425" marT="91425" marB="91425" anchor="ctr">
                    <a:lnL w="38100" cap="flat" cmpd="sng">
                      <a:solidFill>
                        <a:schemeClr val="accent3"/>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tc>
                  <a:txBody>
                    <a:bodyPr/>
                    <a:lstStyle/>
                    <a:p>
                      <a:pPr marL="0" lvl="0" indent="0" algn="r" rtl="1">
                        <a:spcBef>
                          <a:spcPts val="0"/>
                        </a:spcBef>
                        <a:spcAft>
                          <a:spcPts val="0"/>
                        </a:spcAft>
                        <a:buNone/>
                      </a:pPr>
                      <a:r>
                        <a:rPr lang="en" sz="1200">
                          <a:solidFill>
                            <a:schemeClr val="dk1"/>
                          </a:solidFill>
                          <a:latin typeface="Poppins"/>
                          <a:ea typeface="Poppins"/>
                          <a:cs typeface="B Nazanin" panose="00000400000000000000" pitchFamily="2" charset="-78"/>
                          <a:sym typeface="Poppins"/>
                        </a:rPr>
                        <a:t>$100</a:t>
                      </a:r>
                      <a:endParaRPr>
                        <a:solidFill>
                          <a:schemeClr val="dk1"/>
                        </a:solidFill>
                        <a:latin typeface="Poppins"/>
                        <a:ea typeface="Poppins"/>
                        <a:cs typeface="B Nazanin" panose="00000400000000000000" pitchFamily="2" charset="-78"/>
                        <a:sym typeface="Poppins"/>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tc>
                  <a:txBody>
                    <a:bodyPr/>
                    <a:lstStyle/>
                    <a:p>
                      <a:pPr marL="0" lvl="0" indent="0" algn="r" rtl="1">
                        <a:spcBef>
                          <a:spcPts val="0"/>
                        </a:spcBef>
                        <a:spcAft>
                          <a:spcPts val="0"/>
                        </a:spcAft>
                        <a:buNone/>
                      </a:pPr>
                      <a:r>
                        <a:rPr lang="en" sz="1200">
                          <a:solidFill>
                            <a:schemeClr val="dk1"/>
                          </a:solidFill>
                          <a:latin typeface="Poppins"/>
                          <a:ea typeface="Poppins"/>
                          <a:cs typeface="B Nazanin" panose="00000400000000000000" pitchFamily="2" charset="-78"/>
                          <a:sym typeface="Poppins"/>
                        </a:rPr>
                        <a:t>$500</a:t>
                      </a:r>
                      <a:endParaRPr>
                        <a:solidFill>
                          <a:schemeClr val="dk1"/>
                        </a:solidFill>
                        <a:latin typeface="Poppins"/>
                        <a:ea typeface="Poppins"/>
                        <a:cs typeface="B Nazanin" panose="00000400000000000000" pitchFamily="2" charset="-78"/>
                        <a:sym typeface="Poppins"/>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tc>
                  <a:txBody>
                    <a:bodyPr/>
                    <a:lstStyle/>
                    <a:p>
                      <a:pPr marL="0" lvl="0" indent="0" algn="r" rtl="1">
                        <a:spcBef>
                          <a:spcPts val="0"/>
                        </a:spcBef>
                        <a:spcAft>
                          <a:spcPts val="0"/>
                        </a:spcAft>
                        <a:buNone/>
                      </a:pPr>
                      <a:r>
                        <a:rPr lang="en" sz="1200" dirty="0">
                          <a:solidFill>
                            <a:schemeClr val="dk1"/>
                          </a:solidFill>
                          <a:latin typeface="Poppins"/>
                          <a:ea typeface="Poppins"/>
                          <a:cs typeface="B Nazanin" panose="00000400000000000000" pitchFamily="2" charset="-78"/>
                          <a:sym typeface="Poppins"/>
                        </a:rPr>
                        <a:t>$20-$50</a:t>
                      </a:r>
                      <a:endParaRPr dirty="0">
                        <a:solidFill>
                          <a:schemeClr val="dk1"/>
                        </a:solidFill>
                        <a:latin typeface="Poppins"/>
                        <a:ea typeface="Poppins"/>
                        <a:cs typeface="B Nazanin" panose="00000400000000000000" pitchFamily="2" charset="-78"/>
                        <a:sym typeface="Poppins"/>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tc>
                  <a:txBody>
                    <a:bodyPr/>
                    <a:lstStyle/>
                    <a:p>
                      <a:pPr marL="228600" lvl="0" indent="-190500" algn="r" rtl="1">
                        <a:spcBef>
                          <a:spcPts val="0"/>
                        </a:spcBef>
                        <a:spcAft>
                          <a:spcPts val="0"/>
                        </a:spcAft>
                        <a:buClr>
                          <a:schemeClr val="dk1"/>
                        </a:buClr>
                        <a:buSzPts val="1200"/>
                        <a:buFont typeface="Poppins"/>
                        <a:buChar char="●"/>
                      </a:pPr>
                      <a:r>
                        <a:rPr lang="fa-IR" sz="1200" dirty="0">
                          <a:solidFill>
                            <a:schemeClr val="dk1"/>
                          </a:solidFill>
                          <a:latin typeface="Poppins"/>
                          <a:ea typeface="Poppins"/>
                          <a:cs typeface="B Nazanin" panose="00000400000000000000" pitchFamily="2" charset="-78"/>
                          <a:sym typeface="Poppins"/>
                        </a:rPr>
                        <a:t>چکاپ روتین</a:t>
                      </a:r>
                    </a:p>
                    <a:p>
                      <a:pPr marL="228600" lvl="0" indent="-190500" algn="r" rtl="1">
                        <a:spcBef>
                          <a:spcPts val="0"/>
                        </a:spcBef>
                        <a:spcAft>
                          <a:spcPts val="0"/>
                        </a:spcAft>
                        <a:buClr>
                          <a:schemeClr val="dk1"/>
                        </a:buClr>
                        <a:buSzPts val="1200"/>
                        <a:buFont typeface="Poppins"/>
                        <a:buChar char="●"/>
                      </a:pPr>
                      <a:r>
                        <a:rPr lang="fa-IR" sz="1200" dirty="0">
                          <a:solidFill>
                            <a:schemeClr val="dk1"/>
                          </a:solidFill>
                          <a:latin typeface="Poppins"/>
                          <a:ea typeface="Poppins"/>
                          <a:cs typeface="B Nazanin" panose="00000400000000000000" pitchFamily="2" charset="-78"/>
                          <a:sym typeface="Poppins"/>
                        </a:rPr>
                        <a:t>بازدید از اورژانس</a:t>
                      </a:r>
                    </a:p>
                    <a:p>
                      <a:pPr marL="228600" lvl="0" indent="-190500" algn="r" rtl="1">
                        <a:spcBef>
                          <a:spcPts val="0"/>
                        </a:spcBef>
                        <a:spcAft>
                          <a:spcPts val="0"/>
                        </a:spcAft>
                        <a:buClr>
                          <a:schemeClr val="dk1"/>
                        </a:buClr>
                        <a:buSzPts val="1200"/>
                        <a:buFont typeface="Poppins"/>
                        <a:buChar char="●"/>
                      </a:pPr>
                      <a:r>
                        <a:rPr lang="fa-IR" sz="1200" dirty="0">
                          <a:solidFill>
                            <a:schemeClr val="dk1"/>
                          </a:solidFill>
                          <a:latin typeface="Poppins"/>
                          <a:ea typeface="Poppins"/>
                          <a:cs typeface="B Nazanin" panose="00000400000000000000" pitchFamily="2" charset="-78"/>
                          <a:sym typeface="Poppins"/>
                        </a:rPr>
                        <a:t>بستری شدن در بیمارستان</a:t>
                      </a:r>
                      <a:endParaRPr sz="1200" dirty="0">
                        <a:solidFill>
                          <a:schemeClr val="dk1"/>
                        </a:solidFill>
                        <a:latin typeface="Poppins"/>
                        <a:ea typeface="Poppins"/>
                        <a:cs typeface="B Nazanin" panose="00000400000000000000" pitchFamily="2" charset="-78"/>
                        <a:sym typeface="Poppins"/>
                      </a:endParaRPr>
                    </a:p>
                  </a:txBody>
                  <a:tcPr marL="91425" marR="91425" marT="91425" marB="91425" anchor="ctr">
                    <a:lnL w="9525" cap="flat" cmpd="sng">
                      <a:solidFill>
                        <a:schemeClr val="dk2">
                          <a:alpha val="0"/>
                        </a:schemeClr>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extLst>
                  <a:ext uri="{0D108BD9-81ED-4DB2-BD59-A6C34878D82A}">
                    <a16:rowId xmlns:a16="http://schemas.microsoft.com/office/drawing/2014/main" val="10001"/>
                  </a:ext>
                </a:extLst>
              </a:tr>
              <a:tr h="796100">
                <a:tc>
                  <a:txBody>
                    <a:bodyPr/>
                    <a:lstStyle/>
                    <a:p>
                      <a:pPr marL="0" lvl="0" indent="0" algn="r" rtl="1">
                        <a:spcBef>
                          <a:spcPts val="0"/>
                        </a:spcBef>
                        <a:spcAft>
                          <a:spcPts val="0"/>
                        </a:spcAft>
                        <a:buNone/>
                      </a:pPr>
                      <a:r>
                        <a:rPr lang="fa-IR" sz="1600" dirty="0">
                          <a:solidFill>
                            <a:schemeClr val="dk1"/>
                          </a:solidFill>
                          <a:latin typeface="Fredoka"/>
                          <a:ea typeface="Fredoka"/>
                          <a:cs typeface="B Nazanin" panose="00000400000000000000" pitchFamily="2" charset="-78"/>
                          <a:sym typeface="Fredoka"/>
                        </a:rPr>
                        <a:t>طرح استاندارد</a:t>
                      </a:r>
                      <a:endParaRPr sz="1600" dirty="0">
                        <a:solidFill>
                          <a:schemeClr val="dk1"/>
                        </a:solidFill>
                        <a:latin typeface="Fredoka"/>
                        <a:ea typeface="Fredoka"/>
                        <a:cs typeface="B Nazanin" panose="00000400000000000000" pitchFamily="2" charset="-78"/>
                        <a:sym typeface="Fredoka"/>
                      </a:endParaRPr>
                    </a:p>
                  </a:txBody>
                  <a:tcPr marL="91425" marR="91425" marT="91425" marB="91425" anchor="ctr">
                    <a:lnL w="38100" cap="flat" cmpd="sng">
                      <a:solidFill>
                        <a:schemeClr val="accent3"/>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tc>
                  <a:txBody>
                    <a:bodyPr/>
                    <a:lstStyle/>
                    <a:p>
                      <a:pPr marL="0" lvl="0" indent="0" algn="r" rtl="1">
                        <a:spcBef>
                          <a:spcPts val="0"/>
                        </a:spcBef>
                        <a:spcAft>
                          <a:spcPts val="0"/>
                        </a:spcAft>
                        <a:buNone/>
                      </a:pPr>
                      <a:r>
                        <a:rPr lang="en" sz="1200">
                          <a:solidFill>
                            <a:schemeClr val="dk1"/>
                          </a:solidFill>
                          <a:latin typeface="Poppins"/>
                          <a:ea typeface="Poppins"/>
                          <a:cs typeface="B Nazanin" panose="00000400000000000000" pitchFamily="2" charset="-78"/>
                          <a:sym typeface="Poppins"/>
                        </a:rPr>
                        <a:t>$150</a:t>
                      </a:r>
                      <a:endParaRPr>
                        <a:solidFill>
                          <a:schemeClr val="dk1"/>
                        </a:solidFill>
                        <a:latin typeface="Poppins"/>
                        <a:ea typeface="Poppins"/>
                        <a:cs typeface="B Nazanin" panose="00000400000000000000" pitchFamily="2" charset="-78"/>
                        <a:sym typeface="Poppins"/>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tc>
                  <a:txBody>
                    <a:bodyPr/>
                    <a:lstStyle/>
                    <a:p>
                      <a:pPr marL="0" lvl="0" indent="0" algn="r" rtl="1">
                        <a:spcBef>
                          <a:spcPts val="0"/>
                        </a:spcBef>
                        <a:spcAft>
                          <a:spcPts val="0"/>
                        </a:spcAft>
                        <a:buNone/>
                      </a:pPr>
                      <a:r>
                        <a:rPr lang="en" sz="1200">
                          <a:solidFill>
                            <a:schemeClr val="dk1"/>
                          </a:solidFill>
                          <a:latin typeface="Poppins"/>
                          <a:ea typeface="Poppins"/>
                          <a:cs typeface="B Nazanin" panose="00000400000000000000" pitchFamily="2" charset="-78"/>
                          <a:sym typeface="Poppins"/>
                        </a:rPr>
                        <a:t>$300</a:t>
                      </a:r>
                      <a:endParaRPr>
                        <a:solidFill>
                          <a:schemeClr val="dk1"/>
                        </a:solidFill>
                        <a:latin typeface="Poppins"/>
                        <a:ea typeface="Poppins"/>
                        <a:cs typeface="B Nazanin" panose="00000400000000000000" pitchFamily="2" charset="-78"/>
                        <a:sym typeface="Poppins"/>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tc>
                  <a:txBody>
                    <a:bodyPr/>
                    <a:lstStyle/>
                    <a:p>
                      <a:pPr marL="0" lvl="0" indent="0" algn="r" rtl="1">
                        <a:spcBef>
                          <a:spcPts val="0"/>
                        </a:spcBef>
                        <a:spcAft>
                          <a:spcPts val="0"/>
                        </a:spcAft>
                        <a:buNone/>
                      </a:pPr>
                      <a:r>
                        <a:rPr lang="en" sz="1200">
                          <a:solidFill>
                            <a:schemeClr val="dk1"/>
                          </a:solidFill>
                          <a:latin typeface="Poppins"/>
                          <a:ea typeface="Poppins"/>
                          <a:cs typeface="B Nazanin" panose="00000400000000000000" pitchFamily="2" charset="-78"/>
                          <a:sym typeface="Poppins"/>
                        </a:rPr>
                        <a:t>$15-$40</a:t>
                      </a:r>
                      <a:endParaRPr>
                        <a:solidFill>
                          <a:schemeClr val="dk1"/>
                        </a:solidFill>
                        <a:latin typeface="Poppins"/>
                        <a:ea typeface="Poppins"/>
                        <a:cs typeface="B Nazanin" panose="00000400000000000000" pitchFamily="2" charset="-78"/>
                        <a:sym typeface="Poppins"/>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tc>
                  <a:txBody>
                    <a:bodyPr/>
                    <a:lstStyle/>
                    <a:p>
                      <a:pPr marL="228600" lvl="0" indent="-190500" algn="r" rtl="1">
                        <a:spcBef>
                          <a:spcPts val="0"/>
                        </a:spcBef>
                        <a:spcAft>
                          <a:spcPts val="0"/>
                        </a:spcAft>
                        <a:buClr>
                          <a:schemeClr val="dk1"/>
                        </a:buClr>
                        <a:buSzPts val="1200"/>
                        <a:buFont typeface="Poppins"/>
                        <a:buChar char="●"/>
                      </a:pPr>
                      <a:r>
                        <a:rPr lang="fa-IR" sz="1200" dirty="0">
                          <a:solidFill>
                            <a:schemeClr val="dk1"/>
                          </a:solidFill>
                          <a:latin typeface="Poppins"/>
                          <a:ea typeface="Poppins"/>
                          <a:cs typeface="B Nazanin" panose="00000400000000000000" pitchFamily="2" charset="-78"/>
                          <a:sym typeface="Poppins"/>
                        </a:rPr>
                        <a:t>همه موارد بالا</a:t>
                      </a:r>
                    </a:p>
                    <a:p>
                      <a:pPr marL="228600" lvl="0" indent="-190500" algn="r" rtl="1">
                        <a:spcBef>
                          <a:spcPts val="0"/>
                        </a:spcBef>
                        <a:spcAft>
                          <a:spcPts val="0"/>
                        </a:spcAft>
                        <a:buClr>
                          <a:schemeClr val="dk1"/>
                        </a:buClr>
                        <a:buSzPts val="1200"/>
                        <a:buFont typeface="Poppins"/>
                        <a:buChar char="●"/>
                      </a:pPr>
                      <a:r>
                        <a:rPr lang="fa-IR" sz="1200" dirty="0">
                          <a:solidFill>
                            <a:schemeClr val="dk1"/>
                          </a:solidFill>
                          <a:latin typeface="Poppins"/>
                          <a:ea typeface="Poppins"/>
                          <a:cs typeface="B Nazanin" panose="00000400000000000000" pitchFamily="2" charset="-78"/>
                          <a:sym typeface="Poppins"/>
                        </a:rPr>
                        <a:t>پوشش تخصصی</a:t>
                      </a:r>
                    </a:p>
                    <a:p>
                      <a:pPr marL="228600" lvl="0" indent="-190500" algn="r" rtl="1">
                        <a:spcBef>
                          <a:spcPts val="0"/>
                        </a:spcBef>
                        <a:spcAft>
                          <a:spcPts val="0"/>
                        </a:spcAft>
                        <a:buClr>
                          <a:schemeClr val="dk1"/>
                        </a:buClr>
                        <a:buSzPts val="1200"/>
                        <a:buFont typeface="Poppins"/>
                        <a:buChar char="●"/>
                      </a:pPr>
                      <a:r>
                        <a:rPr lang="fa-IR" sz="1200" dirty="0">
                          <a:solidFill>
                            <a:schemeClr val="dk1"/>
                          </a:solidFill>
                          <a:latin typeface="Poppins"/>
                          <a:ea typeface="Poppins"/>
                          <a:cs typeface="B Nazanin" panose="00000400000000000000" pitchFamily="2" charset="-78"/>
                          <a:sym typeface="Poppins"/>
                        </a:rPr>
                        <a:t>داروهای تجویزی</a:t>
                      </a:r>
                      <a:endParaRPr dirty="0">
                        <a:solidFill>
                          <a:schemeClr val="dk1"/>
                        </a:solidFill>
                        <a:latin typeface="Poppins"/>
                        <a:ea typeface="Poppins"/>
                        <a:cs typeface="B Nazanin" panose="00000400000000000000" pitchFamily="2" charset="-78"/>
                        <a:sym typeface="Poppins"/>
                      </a:endParaRPr>
                    </a:p>
                  </a:txBody>
                  <a:tcPr marL="91425" marR="91425" marT="91425" marB="91425" anchor="ctr">
                    <a:lnL w="9525" cap="flat" cmpd="sng">
                      <a:solidFill>
                        <a:schemeClr val="dk2">
                          <a:alpha val="0"/>
                        </a:schemeClr>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extLst>
                  <a:ext uri="{0D108BD9-81ED-4DB2-BD59-A6C34878D82A}">
                    <a16:rowId xmlns:a16="http://schemas.microsoft.com/office/drawing/2014/main" val="10002"/>
                  </a:ext>
                </a:extLst>
              </a:tr>
              <a:tr h="995125">
                <a:tc>
                  <a:txBody>
                    <a:bodyPr/>
                    <a:lstStyle/>
                    <a:p>
                      <a:pPr marL="0" lvl="0" indent="0" algn="r" rtl="1">
                        <a:spcBef>
                          <a:spcPts val="0"/>
                        </a:spcBef>
                        <a:spcAft>
                          <a:spcPts val="0"/>
                        </a:spcAft>
                        <a:buNone/>
                      </a:pPr>
                      <a:r>
                        <a:rPr lang="fa-IR" sz="1600" dirty="0">
                          <a:solidFill>
                            <a:schemeClr val="dk1"/>
                          </a:solidFill>
                          <a:latin typeface="Fredoka"/>
                          <a:ea typeface="Fredoka"/>
                          <a:cs typeface="B Nazanin" panose="00000400000000000000" pitchFamily="2" charset="-78"/>
                          <a:sym typeface="Fredoka"/>
                        </a:rPr>
                        <a:t>طرح حق بیمه</a:t>
                      </a:r>
                      <a:endParaRPr sz="1600" dirty="0">
                        <a:solidFill>
                          <a:schemeClr val="dk1"/>
                        </a:solidFill>
                        <a:latin typeface="Fredoka"/>
                        <a:ea typeface="Fredoka"/>
                        <a:cs typeface="B Nazanin" panose="00000400000000000000" pitchFamily="2" charset="-78"/>
                        <a:sym typeface="Fredoka"/>
                      </a:endParaRPr>
                    </a:p>
                  </a:txBody>
                  <a:tcPr marL="91425" marR="91425" marT="91425" marB="91425" anchor="ctr">
                    <a:lnL w="38100" cap="flat" cmpd="sng">
                      <a:solidFill>
                        <a:schemeClr val="accent3"/>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tc>
                  <a:txBody>
                    <a:bodyPr/>
                    <a:lstStyle/>
                    <a:p>
                      <a:pPr marL="0" lvl="0" indent="0" algn="r" rtl="1">
                        <a:spcBef>
                          <a:spcPts val="0"/>
                        </a:spcBef>
                        <a:spcAft>
                          <a:spcPts val="0"/>
                        </a:spcAft>
                        <a:buNone/>
                      </a:pPr>
                      <a:r>
                        <a:rPr lang="en" sz="1200">
                          <a:solidFill>
                            <a:schemeClr val="dk1"/>
                          </a:solidFill>
                          <a:latin typeface="Poppins"/>
                          <a:ea typeface="Poppins"/>
                          <a:cs typeface="B Nazanin" panose="00000400000000000000" pitchFamily="2" charset="-78"/>
                          <a:sym typeface="Poppins"/>
                        </a:rPr>
                        <a:t>$200</a:t>
                      </a:r>
                      <a:endParaRPr>
                        <a:solidFill>
                          <a:schemeClr val="dk1"/>
                        </a:solidFill>
                        <a:latin typeface="Poppins"/>
                        <a:ea typeface="Poppins"/>
                        <a:cs typeface="B Nazanin" panose="00000400000000000000" pitchFamily="2" charset="-78"/>
                        <a:sym typeface="Poppins"/>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tc>
                  <a:txBody>
                    <a:bodyPr/>
                    <a:lstStyle/>
                    <a:p>
                      <a:pPr marL="0" lvl="0" indent="0" algn="r" rtl="1">
                        <a:spcBef>
                          <a:spcPts val="0"/>
                        </a:spcBef>
                        <a:spcAft>
                          <a:spcPts val="0"/>
                        </a:spcAft>
                        <a:buNone/>
                      </a:pPr>
                      <a:r>
                        <a:rPr lang="en" sz="1200">
                          <a:solidFill>
                            <a:schemeClr val="dk1"/>
                          </a:solidFill>
                          <a:latin typeface="Poppins"/>
                          <a:ea typeface="Poppins"/>
                          <a:cs typeface="B Nazanin" panose="00000400000000000000" pitchFamily="2" charset="-78"/>
                          <a:sym typeface="Poppins"/>
                        </a:rPr>
                        <a:t>$200</a:t>
                      </a:r>
                      <a:endParaRPr>
                        <a:solidFill>
                          <a:schemeClr val="dk1"/>
                        </a:solidFill>
                        <a:latin typeface="Poppins"/>
                        <a:ea typeface="Poppins"/>
                        <a:cs typeface="B Nazanin" panose="00000400000000000000" pitchFamily="2" charset="-78"/>
                        <a:sym typeface="Poppins"/>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tc>
                  <a:txBody>
                    <a:bodyPr/>
                    <a:lstStyle/>
                    <a:p>
                      <a:pPr marL="0" lvl="0" indent="0" algn="r" rtl="1">
                        <a:spcBef>
                          <a:spcPts val="0"/>
                        </a:spcBef>
                        <a:spcAft>
                          <a:spcPts val="0"/>
                        </a:spcAft>
                        <a:buNone/>
                      </a:pPr>
                      <a:r>
                        <a:rPr lang="en" sz="1200">
                          <a:solidFill>
                            <a:schemeClr val="dk1"/>
                          </a:solidFill>
                          <a:latin typeface="Poppins"/>
                          <a:ea typeface="Poppins"/>
                          <a:cs typeface="B Nazanin" panose="00000400000000000000" pitchFamily="2" charset="-78"/>
                          <a:sym typeface="Poppins"/>
                        </a:rPr>
                        <a:t>$10-$30</a:t>
                      </a:r>
                      <a:endParaRPr>
                        <a:solidFill>
                          <a:schemeClr val="dk1"/>
                        </a:solidFill>
                        <a:latin typeface="Poppins"/>
                        <a:ea typeface="Poppins"/>
                        <a:cs typeface="B Nazanin" panose="00000400000000000000" pitchFamily="2" charset="-78"/>
                        <a:sym typeface="Poppins"/>
                      </a:endParaRPr>
                    </a:p>
                  </a:txBody>
                  <a:tcPr marL="91425" marR="91425" marT="91425" marB="91425"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tc>
                  <a:txBody>
                    <a:bodyPr/>
                    <a:lstStyle/>
                    <a:p>
                      <a:pPr marL="228600" lvl="0" indent="-190500" algn="r" rtl="1">
                        <a:spcBef>
                          <a:spcPts val="0"/>
                        </a:spcBef>
                        <a:spcAft>
                          <a:spcPts val="0"/>
                        </a:spcAft>
                        <a:buClr>
                          <a:schemeClr val="dk1"/>
                        </a:buClr>
                        <a:buSzPts val="1200"/>
                        <a:buFont typeface="Poppins"/>
                        <a:buChar char="●"/>
                      </a:pPr>
                      <a:r>
                        <a:rPr lang="fa-IR" sz="1200" dirty="0">
                          <a:solidFill>
                            <a:schemeClr val="dk1"/>
                          </a:solidFill>
                          <a:latin typeface="Poppins"/>
                          <a:ea typeface="Poppins"/>
                          <a:cs typeface="B Nazanin" panose="00000400000000000000" pitchFamily="2" charset="-78"/>
                          <a:sym typeface="Poppins"/>
                        </a:rPr>
                        <a:t>همه موارد بالا</a:t>
                      </a:r>
                    </a:p>
                    <a:p>
                      <a:pPr marL="228600" lvl="0" indent="-190500" algn="r" rtl="1">
                        <a:spcBef>
                          <a:spcPts val="0"/>
                        </a:spcBef>
                        <a:spcAft>
                          <a:spcPts val="0"/>
                        </a:spcAft>
                        <a:buClr>
                          <a:schemeClr val="dk1"/>
                        </a:buClr>
                        <a:buSzPts val="1200"/>
                        <a:buFont typeface="Poppins"/>
                        <a:buChar char="●"/>
                      </a:pPr>
                      <a:r>
                        <a:rPr lang="fa-IR" sz="1200" dirty="0">
                          <a:solidFill>
                            <a:schemeClr val="dk1"/>
                          </a:solidFill>
                          <a:latin typeface="Poppins"/>
                          <a:ea typeface="Poppins"/>
                          <a:cs typeface="B Nazanin" panose="00000400000000000000" pitchFamily="2" charset="-78"/>
                          <a:sym typeface="Poppins"/>
                        </a:rPr>
                        <a:t>پوشش زایمان</a:t>
                      </a:r>
                    </a:p>
                    <a:p>
                      <a:pPr marL="228600" lvl="0" indent="-190500" algn="r" rtl="1">
                        <a:spcBef>
                          <a:spcPts val="0"/>
                        </a:spcBef>
                        <a:spcAft>
                          <a:spcPts val="0"/>
                        </a:spcAft>
                        <a:buClr>
                          <a:schemeClr val="dk1"/>
                        </a:buClr>
                        <a:buSzPts val="1200"/>
                        <a:buFont typeface="Poppins"/>
                        <a:buChar char="●"/>
                      </a:pPr>
                      <a:r>
                        <a:rPr lang="fa-IR" sz="1200" dirty="0">
                          <a:solidFill>
                            <a:schemeClr val="dk1"/>
                          </a:solidFill>
                          <a:latin typeface="Poppins"/>
                          <a:ea typeface="Poppins"/>
                          <a:cs typeface="B Nazanin" panose="00000400000000000000" pitchFamily="2" charset="-78"/>
                          <a:sym typeface="Poppins"/>
                        </a:rPr>
                        <a:t>پوشش سلامت روان</a:t>
                      </a:r>
                      <a:endParaRPr dirty="0">
                        <a:solidFill>
                          <a:schemeClr val="dk1"/>
                        </a:solidFill>
                        <a:latin typeface="Poppins"/>
                        <a:ea typeface="Poppins"/>
                        <a:cs typeface="B Nazanin" panose="00000400000000000000" pitchFamily="2" charset="-78"/>
                        <a:sym typeface="Poppins"/>
                      </a:endParaRPr>
                    </a:p>
                  </a:txBody>
                  <a:tcPr marL="91425" marR="91425" marT="91425" marB="91425" anchor="ctr">
                    <a:lnL w="9525" cap="flat" cmpd="sng">
                      <a:solidFill>
                        <a:schemeClr val="dk2">
                          <a:alpha val="0"/>
                        </a:schemeClr>
                      </a:solidFill>
                      <a:prstDash val="solid"/>
                      <a:round/>
                      <a:headEnd type="none" w="sm" len="sm"/>
                      <a:tailEnd type="none" w="sm" len="sm"/>
                    </a:lnL>
                    <a:lnR w="38100" cap="flat" cmpd="sng">
                      <a:solidFill>
                        <a:schemeClr val="accent3"/>
                      </a:solidFill>
                      <a:prstDash val="solid"/>
                      <a:round/>
                      <a:headEnd type="none" w="sm" len="sm"/>
                      <a:tailEnd type="none" w="sm" len="sm"/>
                    </a:lnR>
                    <a:lnT w="38100" cap="flat" cmpd="sng">
                      <a:solidFill>
                        <a:schemeClr val="accent3"/>
                      </a:solidFill>
                      <a:prstDash val="solid"/>
                      <a:round/>
                      <a:headEnd type="none" w="sm" len="sm"/>
                      <a:tailEnd type="none" w="sm" len="sm"/>
                    </a:lnT>
                    <a:lnB w="38100" cap="flat" cmpd="sng">
                      <a:solidFill>
                        <a:schemeClr val="accent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نقاط عطف رسیده است</a:t>
            </a:r>
            <a:endParaRPr dirty="0">
              <a:cs typeface="B Nazanin" panose="00000400000000000000" pitchFamily="2" charset="-78"/>
            </a:endParaRPr>
          </a:p>
        </p:txBody>
      </p:sp>
      <p:sp>
        <p:nvSpPr>
          <p:cNvPr id="1104" name="Google Shape;1104;p46"/>
          <p:cNvSpPr/>
          <p:nvPr/>
        </p:nvSpPr>
        <p:spPr>
          <a:xfrm>
            <a:off x="1531125" y="1361700"/>
            <a:ext cx="176400" cy="176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05" name="Google Shape;1105;p46"/>
          <p:cNvSpPr/>
          <p:nvPr/>
        </p:nvSpPr>
        <p:spPr>
          <a:xfrm>
            <a:off x="3495025" y="1361700"/>
            <a:ext cx="176400" cy="176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06" name="Google Shape;1106;p46"/>
          <p:cNvSpPr/>
          <p:nvPr/>
        </p:nvSpPr>
        <p:spPr>
          <a:xfrm>
            <a:off x="5458925" y="1361700"/>
            <a:ext cx="176400" cy="176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07" name="Google Shape;1107;p46"/>
          <p:cNvSpPr/>
          <p:nvPr/>
        </p:nvSpPr>
        <p:spPr>
          <a:xfrm>
            <a:off x="7422825" y="1361700"/>
            <a:ext cx="176400" cy="17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08" name="Google Shape;1108;p46"/>
          <p:cNvSpPr txBox="1"/>
          <p:nvPr/>
        </p:nvSpPr>
        <p:spPr>
          <a:xfrm flipH="1">
            <a:off x="713175" y="2060915"/>
            <a:ext cx="1812300" cy="621900"/>
          </a:xfrm>
          <a:prstGeom prst="rect">
            <a:avLst/>
          </a:prstGeom>
          <a:noFill/>
          <a:ln>
            <a:noFill/>
          </a:ln>
        </p:spPr>
        <p:txBody>
          <a:bodyPr spcFirstLastPara="1" wrap="square" lIns="91425" tIns="91425" rIns="91425" bIns="91425" anchor="t" anchorCtr="0">
            <a:noAutofit/>
          </a:bodyPr>
          <a:lstStyle/>
          <a:p>
            <a:pPr lvl="0" algn="ctr"/>
            <a:r>
              <a:rPr lang="fa-IR" sz="1200" dirty="0">
                <a:solidFill>
                  <a:schemeClr val="dk1"/>
                </a:solidFill>
                <a:latin typeface="Poppins"/>
                <a:ea typeface="Poppins"/>
                <a:cs typeface="B Nazanin" panose="00000400000000000000" pitchFamily="2" charset="-78"/>
                <a:sym typeface="Poppins"/>
              </a:rPr>
              <a:t>عنوان در اینجا</a:t>
            </a:r>
            <a:endParaRPr sz="1200" dirty="0">
              <a:solidFill>
                <a:schemeClr val="dk1"/>
              </a:solidFill>
              <a:latin typeface="Poppins"/>
              <a:ea typeface="Poppins"/>
              <a:cs typeface="B Nazanin" panose="00000400000000000000" pitchFamily="2" charset="-78"/>
              <a:sym typeface="Poppins"/>
            </a:endParaRPr>
          </a:p>
        </p:txBody>
      </p:sp>
      <p:sp>
        <p:nvSpPr>
          <p:cNvPr id="1109" name="Google Shape;1109;p46"/>
          <p:cNvSpPr txBox="1"/>
          <p:nvPr/>
        </p:nvSpPr>
        <p:spPr>
          <a:xfrm flipH="1">
            <a:off x="2677075" y="2060915"/>
            <a:ext cx="1812300" cy="621900"/>
          </a:xfrm>
          <a:prstGeom prst="rect">
            <a:avLst/>
          </a:prstGeom>
          <a:noFill/>
          <a:ln>
            <a:noFill/>
          </a:ln>
        </p:spPr>
        <p:txBody>
          <a:bodyPr spcFirstLastPara="1" wrap="square" lIns="91425" tIns="91425" rIns="91425" bIns="91425" anchor="t" anchorCtr="0">
            <a:noAutofit/>
          </a:bodyPr>
          <a:lstStyle/>
          <a:p>
            <a:pPr lvl="0" algn="ctr"/>
            <a:r>
              <a:rPr lang="fa-IR" sz="1200" dirty="0">
                <a:solidFill>
                  <a:schemeClr val="dk1"/>
                </a:solidFill>
                <a:latin typeface="Poppins"/>
                <a:ea typeface="Poppins"/>
                <a:cs typeface="B Nazanin" panose="00000400000000000000" pitchFamily="2" charset="-78"/>
                <a:sym typeface="Poppins"/>
              </a:rPr>
              <a:t>عنوان در اینجا</a:t>
            </a:r>
            <a:endParaRPr sz="1200" dirty="0">
              <a:solidFill>
                <a:schemeClr val="dk1"/>
              </a:solidFill>
              <a:latin typeface="Poppins"/>
              <a:ea typeface="Poppins"/>
              <a:cs typeface="B Nazanin" panose="00000400000000000000" pitchFamily="2" charset="-78"/>
              <a:sym typeface="Poppins"/>
            </a:endParaRPr>
          </a:p>
        </p:txBody>
      </p:sp>
      <p:sp>
        <p:nvSpPr>
          <p:cNvPr id="1110" name="Google Shape;1110;p46"/>
          <p:cNvSpPr txBox="1"/>
          <p:nvPr/>
        </p:nvSpPr>
        <p:spPr>
          <a:xfrm flipH="1">
            <a:off x="4640975" y="2060915"/>
            <a:ext cx="1812300" cy="621900"/>
          </a:xfrm>
          <a:prstGeom prst="rect">
            <a:avLst/>
          </a:prstGeom>
          <a:noFill/>
          <a:ln>
            <a:noFill/>
          </a:ln>
        </p:spPr>
        <p:txBody>
          <a:bodyPr spcFirstLastPara="1" wrap="square" lIns="91425" tIns="91425" rIns="91425" bIns="91425" anchor="t" anchorCtr="0">
            <a:noAutofit/>
          </a:bodyPr>
          <a:lstStyle/>
          <a:p>
            <a:pPr lvl="0" algn="ctr"/>
            <a:r>
              <a:rPr lang="fa-IR" sz="1200" dirty="0">
                <a:solidFill>
                  <a:schemeClr val="dk1"/>
                </a:solidFill>
                <a:latin typeface="Poppins"/>
                <a:ea typeface="Poppins"/>
                <a:cs typeface="B Nazanin" panose="00000400000000000000" pitchFamily="2" charset="-78"/>
                <a:sym typeface="Poppins"/>
              </a:rPr>
              <a:t>عنوان در اینجا</a:t>
            </a:r>
            <a:endParaRPr sz="1200" dirty="0">
              <a:solidFill>
                <a:schemeClr val="dk1"/>
              </a:solidFill>
              <a:latin typeface="Poppins"/>
              <a:ea typeface="Poppins"/>
              <a:cs typeface="B Nazanin" panose="00000400000000000000" pitchFamily="2" charset="-78"/>
              <a:sym typeface="Poppins"/>
            </a:endParaRPr>
          </a:p>
        </p:txBody>
      </p:sp>
      <p:sp>
        <p:nvSpPr>
          <p:cNvPr id="1111" name="Google Shape;1111;p46"/>
          <p:cNvSpPr txBox="1"/>
          <p:nvPr/>
        </p:nvSpPr>
        <p:spPr>
          <a:xfrm flipH="1">
            <a:off x="6604875" y="2060915"/>
            <a:ext cx="1812300" cy="621900"/>
          </a:xfrm>
          <a:prstGeom prst="rect">
            <a:avLst/>
          </a:prstGeom>
          <a:noFill/>
          <a:ln>
            <a:noFill/>
          </a:ln>
        </p:spPr>
        <p:txBody>
          <a:bodyPr spcFirstLastPara="1" wrap="square" lIns="91425" tIns="91425" rIns="91425" bIns="91425" anchor="t" anchorCtr="0">
            <a:noAutofit/>
          </a:bodyPr>
          <a:lstStyle/>
          <a:p>
            <a:pPr lvl="0" algn="ctr"/>
            <a:r>
              <a:rPr lang="fa-IR" sz="1200" dirty="0">
                <a:solidFill>
                  <a:schemeClr val="dk1"/>
                </a:solidFill>
                <a:latin typeface="Poppins"/>
                <a:ea typeface="Poppins"/>
                <a:cs typeface="B Nazanin" panose="00000400000000000000" pitchFamily="2" charset="-78"/>
                <a:sym typeface="Poppins"/>
              </a:rPr>
              <a:t>عنوان در اینجا</a:t>
            </a:r>
            <a:endParaRPr sz="1200" dirty="0">
              <a:solidFill>
                <a:schemeClr val="dk1"/>
              </a:solidFill>
              <a:latin typeface="Poppins"/>
              <a:ea typeface="Poppins"/>
              <a:cs typeface="B Nazanin" panose="00000400000000000000" pitchFamily="2" charset="-78"/>
              <a:sym typeface="Poppins"/>
            </a:endParaRPr>
          </a:p>
        </p:txBody>
      </p:sp>
      <p:cxnSp>
        <p:nvCxnSpPr>
          <p:cNvPr id="1112" name="Google Shape;1112;p46"/>
          <p:cNvCxnSpPr>
            <a:stCxn id="1104" idx="6"/>
            <a:endCxn id="1105" idx="2"/>
          </p:cNvCxnSpPr>
          <p:nvPr/>
        </p:nvCxnSpPr>
        <p:spPr>
          <a:xfrm>
            <a:off x="1707525" y="1449900"/>
            <a:ext cx="1787400" cy="0"/>
          </a:xfrm>
          <a:prstGeom prst="straightConnector1">
            <a:avLst/>
          </a:prstGeom>
          <a:noFill/>
          <a:ln w="38100" cap="flat" cmpd="sng">
            <a:solidFill>
              <a:schemeClr val="accent3"/>
            </a:solidFill>
            <a:prstDash val="solid"/>
            <a:round/>
            <a:headEnd type="none" w="med" len="med"/>
            <a:tailEnd type="none" w="med" len="med"/>
          </a:ln>
        </p:spPr>
      </p:cxnSp>
      <p:cxnSp>
        <p:nvCxnSpPr>
          <p:cNvPr id="1113" name="Google Shape;1113;p46"/>
          <p:cNvCxnSpPr>
            <a:stCxn id="1105" idx="6"/>
            <a:endCxn id="1106" idx="2"/>
          </p:cNvCxnSpPr>
          <p:nvPr/>
        </p:nvCxnSpPr>
        <p:spPr>
          <a:xfrm>
            <a:off x="3671425" y="1449900"/>
            <a:ext cx="1787400" cy="0"/>
          </a:xfrm>
          <a:prstGeom prst="straightConnector1">
            <a:avLst/>
          </a:prstGeom>
          <a:noFill/>
          <a:ln w="38100" cap="flat" cmpd="sng">
            <a:solidFill>
              <a:schemeClr val="accent3"/>
            </a:solidFill>
            <a:prstDash val="solid"/>
            <a:round/>
            <a:headEnd type="none" w="med" len="med"/>
            <a:tailEnd type="none" w="med" len="med"/>
          </a:ln>
        </p:spPr>
      </p:cxnSp>
      <p:cxnSp>
        <p:nvCxnSpPr>
          <p:cNvPr id="1114" name="Google Shape;1114;p46"/>
          <p:cNvCxnSpPr>
            <a:stCxn id="1106" idx="6"/>
            <a:endCxn id="1107" idx="2"/>
          </p:cNvCxnSpPr>
          <p:nvPr/>
        </p:nvCxnSpPr>
        <p:spPr>
          <a:xfrm>
            <a:off x="5635325" y="1449900"/>
            <a:ext cx="1787400" cy="0"/>
          </a:xfrm>
          <a:prstGeom prst="straightConnector1">
            <a:avLst/>
          </a:prstGeom>
          <a:noFill/>
          <a:ln w="38100" cap="flat" cmpd="sng">
            <a:solidFill>
              <a:schemeClr val="accent3"/>
            </a:solidFill>
            <a:prstDash val="solid"/>
            <a:round/>
            <a:headEnd type="none" w="med" len="med"/>
            <a:tailEnd type="none" w="med" len="med"/>
          </a:ln>
        </p:spPr>
      </p:cxnSp>
      <p:cxnSp>
        <p:nvCxnSpPr>
          <p:cNvPr id="1115" name="Google Shape;1115;p46"/>
          <p:cNvCxnSpPr>
            <a:stCxn id="1104" idx="4"/>
            <a:endCxn id="1108" idx="0"/>
          </p:cNvCxnSpPr>
          <p:nvPr/>
        </p:nvCxnSpPr>
        <p:spPr>
          <a:xfrm>
            <a:off x="1619325" y="1538100"/>
            <a:ext cx="0" cy="522900"/>
          </a:xfrm>
          <a:prstGeom prst="straightConnector1">
            <a:avLst/>
          </a:prstGeom>
          <a:noFill/>
          <a:ln w="38100" cap="flat" cmpd="sng">
            <a:solidFill>
              <a:schemeClr val="accent3"/>
            </a:solidFill>
            <a:prstDash val="solid"/>
            <a:round/>
            <a:headEnd type="none" w="med" len="med"/>
            <a:tailEnd type="none" w="med" len="med"/>
          </a:ln>
        </p:spPr>
      </p:cxnSp>
      <p:cxnSp>
        <p:nvCxnSpPr>
          <p:cNvPr id="1116" name="Google Shape;1116;p46"/>
          <p:cNvCxnSpPr>
            <a:stCxn id="1105" idx="4"/>
            <a:endCxn id="1109" idx="0"/>
          </p:cNvCxnSpPr>
          <p:nvPr/>
        </p:nvCxnSpPr>
        <p:spPr>
          <a:xfrm>
            <a:off x="3583225" y="1538100"/>
            <a:ext cx="0" cy="522900"/>
          </a:xfrm>
          <a:prstGeom prst="straightConnector1">
            <a:avLst/>
          </a:prstGeom>
          <a:noFill/>
          <a:ln w="38100" cap="flat" cmpd="sng">
            <a:solidFill>
              <a:schemeClr val="accent3"/>
            </a:solidFill>
            <a:prstDash val="solid"/>
            <a:round/>
            <a:headEnd type="none" w="med" len="med"/>
            <a:tailEnd type="none" w="med" len="med"/>
          </a:ln>
        </p:spPr>
      </p:cxnSp>
      <p:cxnSp>
        <p:nvCxnSpPr>
          <p:cNvPr id="1117" name="Google Shape;1117;p46"/>
          <p:cNvCxnSpPr>
            <a:stCxn id="1106" idx="4"/>
            <a:endCxn id="1110" idx="0"/>
          </p:cNvCxnSpPr>
          <p:nvPr/>
        </p:nvCxnSpPr>
        <p:spPr>
          <a:xfrm>
            <a:off x="5547125" y="1538100"/>
            <a:ext cx="0" cy="522900"/>
          </a:xfrm>
          <a:prstGeom prst="straightConnector1">
            <a:avLst/>
          </a:prstGeom>
          <a:noFill/>
          <a:ln w="38100" cap="flat" cmpd="sng">
            <a:solidFill>
              <a:schemeClr val="accent3"/>
            </a:solidFill>
            <a:prstDash val="solid"/>
            <a:round/>
            <a:headEnd type="none" w="med" len="med"/>
            <a:tailEnd type="none" w="med" len="med"/>
          </a:ln>
        </p:spPr>
      </p:cxnSp>
      <p:cxnSp>
        <p:nvCxnSpPr>
          <p:cNvPr id="1118" name="Google Shape;1118;p46"/>
          <p:cNvCxnSpPr>
            <a:stCxn id="1107" idx="4"/>
            <a:endCxn id="1111" idx="0"/>
          </p:cNvCxnSpPr>
          <p:nvPr/>
        </p:nvCxnSpPr>
        <p:spPr>
          <a:xfrm>
            <a:off x="7511025" y="1538100"/>
            <a:ext cx="0" cy="522900"/>
          </a:xfrm>
          <a:prstGeom prst="straightConnector1">
            <a:avLst/>
          </a:prstGeom>
          <a:noFill/>
          <a:ln w="38100" cap="flat" cmpd="sng">
            <a:solidFill>
              <a:schemeClr val="accent3"/>
            </a:solidFill>
            <a:prstDash val="solid"/>
            <a:round/>
            <a:headEnd type="none" w="med" len="med"/>
            <a:tailEnd type="none" w="med" len="med"/>
          </a:ln>
        </p:spPr>
      </p:cxnSp>
      <p:sp>
        <p:nvSpPr>
          <p:cNvPr id="1119" name="Google Shape;1119;p46"/>
          <p:cNvSpPr/>
          <p:nvPr/>
        </p:nvSpPr>
        <p:spPr>
          <a:xfrm>
            <a:off x="1531125" y="3196150"/>
            <a:ext cx="176400" cy="176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20" name="Google Shape;1120;p46"/>
          <p:cNvSpPr/>
          <p:nvPr/>
        </p:nvSpPr>
        <p:spPr>
          <a:xfrm>
            <a:off x="3495025" y="3196150"/>
            <a:ext cx="176400" cy="17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21" name="Google Shape;1121;p46"/>
          <p:cNvSpPr/>
          <p:nvPr/>
        </p:nvSpPr>
        <p:spPr>
          <a:xfrm>
            <a:off x="5458925" y="3196150"/>
            <a:ext cx="176400" cy="176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22" name="Google Shape;1122;p46"/>
          <p:cNvSpPr/>
          <p:nvPr/>
        </p:nvSpPr>
        <p:spPr>
          <a:xfrm>
            <a:off x="7422825" y="3196150"/>
            <a:ext cx="176400" cy="176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23" name="Google Shape;1123;p46"/>
          <p:cNvSpPr txBox="1"/>
          <p:nvPr/>
        </p:nvSpPr>
        <p:spPr>
          <a:xfrm flipH="1">
            <a:off x="713175" y="3895277"/>
            <a:ext cx="1812300" cy="621900"/>
          </a:xfrm>
          <a:prstGeom prst="rect">
            <a:avLst/>
          </a:prstGeom>
          <a:noFill/>
          <a:ln>
            <a:noFill/>
          </a:ln>
        </p:spPr>
        <p:txBody>
          <a:bodyPr spcFirstLastPara="1" wrap="square" lIns="91425" tIns="91425" rIns="91425" bIns="91425" anchor="t" anchorCtr="0">
            <a:noAutofit/>
          </a:bodyPr>
          <a:lstStyle/>
          <a:p>
            <a:pPr lvl="0" algn="ctr"/>
            <a:r>
              <a:rPr lang="fa-IR" sz="1200" dirty="0">
                <a:solidFill>
                  <a:schemeClr val="dk1"/>
                </a:solidFill>
                <a:latin typeface="Poppins"/>
                <a:ea typeface="Poppins"/>
                <a:cs typeface="B Nazanin" panose="00000400000000000000" pitchFamily="2" charset="-78"/>
                <a:sym typeface="Poppins"/>
              </a:rPr>
              <a:t>عنوان در اینجا</a:t>
            </a:r>
            <a:endParaRPr sz="1200" dirty="0">
              <a:solidFill>
                <a:schemeClr val="dk1"/>
              </a:solidFill>
              <a:latin typeface="Poppins"/>
              <a:ea typeface="Poppins"/>
              <a:cs typeface="B Nazanin" panose="00000400000000000000" pitchFamily="2" charset="-78"/>
              <a:sym typeface="Poppins"/>
            </a:endParaRPr>
          </a:p>
        </p:txBody>
      </p:sp>
      <p:sp>
        <p:nvSpPr>
          <p:cNvPr id="1124" name="Google Shape;1124;p46"/>
          <p:cNvSpPr txBox="1"/>
          <p:nvPr/>
        </p:nvSpPr>
        <p:spPr>
          <a:xfrm flipH="1">
            <a:off x="2677075" y="3895277"/>
            <a:ext cx="1812300" cy="621900"/>
          </a:xfrm>
          <a:prstGeom prst="rect">
            <a:avLst/>
          </a:prstGeom>
          <a:noFill/>
          <a:ln>
            <a:noFill/>
          </a:ln>
        </p:spPr>
        <p:txBody>
          <a:bodyPr spcFirstLastPara="1" wrap="square" lIns="91425" tIns="91425" rIns="91425" bIns="91425" anchor="t" anchorCtr="0">
            <a:noAutofit/>
          </a:bodyPr>
          <a:lstStyle/>
          <a:p>
            <a:pPr lvl="0" algn="ctr"/>
            <a:r>
              <a:rPr lang="fa-IR" sz="1200" dirty="0">
                <a:solidFill>
                  <a:schemeClr val="dk1"/>
                </a:solidFill>
                <a:latin typeface="Poppins"/>
                <a:ea typeface="Poppins"/>
                <a:cs typeface="B Nazanin" panose="00000400000000000000" pitchFamily="2" charset="-78"/>
                <a:sym typeface="Poppins"/>
              </a:rPr>
              <a:t>عنوان در اینجا</a:t>
            </a:r>
            <a:endParaRPr sz="1200" dirty="0">
              <a:solidFill>
                <a:schemeClr val="dk1"/>
              </a:solidFill>
              <a:latin typeface="Poppins"/>
              <a:ea typeface="Poppins"/>
              <a:cs typeface="B Nazanin" panose="00000400000000000000" pitchFamily="2" charset="-78"/>
              <a:sym typeface="Poppins"/>
            </a:endParaRPr>
          </a:p>
        </p:txBody>
      </p:sp>
      <p:sp>
        <p:nvSpPr>
          <p:cNvPr id="1125" name="Google Shape;1125;p46"/>
          <p:cNvSpPr txBox="1"/>
          <p:nvPr/>
        </p:nvSpPr>
        <p:spPr>
          <a:xfrm flipH="1">
            <a:off x="4640975" y="3895277"/>
            <a:ext cx="1812300" cy="621900"/>
          </a:xfrm>
          <a:prstGeom prst="rect">
            <a:avLst/>
          </a:prstGeom>
          <a:noFill/>
          <a:ln>
            <a:noFill/>
          </a:ln>
        </p:spPr>
        <p:txBody>
          <a:bodyPr spcFirstLastPara="1" wrap="square" lIns="91425" tIns="91425" rIns="91425" bIns="91425" anchor="t" anchorCtr="0">
            <a:noAutofit/>
          </a:bodyPr>
          <a:lstStyle/>
          <a:p>
            <a:pPr lvl="0" algn="ctr"/>
            <a:r>
              <a:rPr lang="fa-IR" sz="1200" dirty="0">
                <a:solidFill>
                  <a:schemeClr val="dk1"/>
                </a:solidFill>
                <a:latin typeface="Poppins"/>
                <a:ea typeface="Poppins"/>
                <a:cs typeface="B Nazanin" panose="00000400000000000000" pitchFamily="2" charset="-78"/>
                <a:sym typeface="Poppins"/>
              </a:rPr>
              <a:t>عنوان در اینجا</a:t>
            </a:r>
            <a:endParaRPr sz="1200" dirty="0">
              <a:solidFill>
                <a:schemeClr val="dk1"/>
              </a:solidFill>
              <a:latin typeface="Poppins"/>
              <a:ea typeface="Poppins"/>
              <a:cs typeface="B Nazanin" panose="00000400000000000000" pitchFamily="2" charset="-78"/>
              <a:sym typeface="Poppins"/>
            </a:endParaRPr>
          </a:p>
        </p:txBody>
      </p:sp>
      <p:sp>
        <p:nvSpPr>
          <p:cNvPr id="1126" name="Google Shape;1126;p46"/>
          <p:cNvSpPr txBox="1"/>
          <p:nvPr/>
        </p:nvSpPr>
        <p:spPr>
          <a:xfrm flipH="1">
            <a:off x="6604875" y="3895277"/>
            <a:ext cx="1812300" cy="621900"/>
          </a:xfrm>
          <a:prstGeom prst="rect">
            <a:avLst/>
          </a:prstGeom>
          <a:noFill/>
          <a:ln>
            <a:noFill/>
          </a:ln>
        </p:spPr>
        <p:txBody>
          <a:bodyPr spcFirstLastPara="1" wrap="square" lIns="91425" tIns="91425" rIns="91425" bIns="91425" anchor="t" anchorCtr="0">
            <a:noAutofit/>
          </a:bodyPr>
          <a:lstStyle/>
          <a:p>
            <a:pPr lvl="0" algn="ctr"/>
            <a:r>
              <a:rPr lang="fa-IR" sz="1200" dirty="0">
                <a:solidFill>
                  <a:schemeClr val="dk1"/>
                </a:solidFill>
                <a:latin typeface="Poppins"/>
                <a:ea typeface="Poppins"/>
                <a:cs typeface="B Nazanin" panose="00000400000000000000" pitchFamily="2" charset="-78"/>
                <a:sym typeface="Poppins"/>
              </a:rPr>
              <a:t>عنوان در اینجا</a:t>
            </a:r>
            <a:endParaRPr sz="1200" dirty="0">
              <a:solidFill>
                <a:schemeClr val="dk1"/>
              </a:solidFill>
              <a:latin typeface="Poppins"/>
              <a:ea typeface="Poppins"/>
              <a:cs typeface="B Nazanin" panose="00000400000000000000" pitchFamily="2" charset="-78"/>
              <a:sym typeface="Poppins"/>
            </a:endParaRPr>
          </a:p>
        </p:txBody>
      </p:sp>
      <p:cxnSp>
        <p:nvCxnSpPr>
          <p:cNvPr id="1127" name="Google Shape;1127;p46"/>
          <p:cNvCxnSpPr>
            <a:stCxn id="1119" idx="6"/>
            <a:endCxn id="1120" idx="2"/>
          </p:cNvCxnSpPr>
          <p:nvPr/>
        </p:nvCxnSpPr>
        <p:spPr>
          <a:xfrm>
            <a:off x="1707525" y="3284350"/>
            <a:ext cx="1787400" cy="0"/>
          </a:xfrm>
          <a:prstGeom prst="straightConnector1">
            <a:avLst/>
          </a:prstGeom>
          <a:noFill/>
          <a:ln w="38100" cap="flat" cmpd="sng">
            <a:solidFill>
              <a:schemeClr val="accent3"/>
            </a:solidFill>
            <a:prstDash val="solid"/>
            <a:round/>
            <a:headEnd type="none" w="med" len="med"/>
            <a:tailEnd type="none" w="med" len="med"/>
          </a:ln>
        </p:spPr>
      </p:cxnSp>
      <p:cxnSp>
        <p:nvCxnSpPr>
          <p:cNvPr id="1128" name="Google Shape;1128;p46"/>
          <p:cNvCxnSpPr>
            <a:stCxn id="1120" idx="6"/>
            <a:endCxn id="1121" idx="2"/>
          </p:cNvCxnSpPr>
          <p:nvPr/>
        </p:nvCxnSpPr>
        <p:spPr>
          <a:xfrm>
            <a:off x="3671425" y="3284350"/>
            <a:ext cx="1787400" cy="0"/>
          </a:xfrm>
          <a:prstGeom prst="straightConnector1">
            <a:avLst/>
          </a:prstGeom>
          <a:noFill/>
          <a:ln w="38100" cap="flat" cmpd="sng">
            <a:solidFill>
              <a:schemeClr val="accent3"/>
            </a:solidFill>
            <a:prstDash val="solid"/>
            <a:round/>
            <a:headEnd type="none" w="med" len="med"/>
            <a:tailEnd type="none" w="med" len="med"/>
          </a:ln>
        </p:spPr>
      </p:cxnSp>
      <p:cxnSp>
        <p:nvCxnSpPr>
          <p:cNvPr id="1129" name="Google Shape;1129;p46"/>
          <p:cNvCxnSpPr>
            <a:stCxn id="1121" idx="6"/>
            <a:endCxn id="1122" idx="2"/>
          </p:cNvCxnSpPr>
          <p:nvPr/>
        </p:nvCxnSpPr>
        <p:spPr>
          <a:xfrm>
            <a:off x="5635325" y="3284350"/>
            <a:ext cx="1787400" cy="0"/>
          </a:xfrm>
          <a:prstGeom prst="straightConnector1">
            <a:avLst/>
          </a:prstGeom>
          <a:noFill/>
          <a:ln w="38100" cap="flat" cmpd="sng">
            <a:solidFill>
              <a:schemeClr val="accent3"/>
            </a:solidFill>
            <a:prstDash val="solid"/>
            <a:round/>
            <a:headEnd type="none" w="med" len="med"/>
            <a:tailEnd type="none" w="med" len="med"/>
          </a:ln>
        </p:spPr>
      </p:cxnSp>
      <p:cxnSp>
        <p:nvCxnSpPr>
          <p:cNvPr id="1130" name="Google Shape;1130;p46"/>
          <p:cNvCxnSpPr>
            <a:stCxn id="1119" idx="4"/>
            <a:endCxn id="1123" idx="0"/>
          </p:cNvCxnSpPr>
          <p:nvPr/>
        </p:nvCxnSpPr>
        <p:spPr>
          <a:xfrm>
            <a:off x="1619325" y="3372550"/>
            <a:ext cx="0" cy="522600"/>
          </a:xfrm>
          <a:prstGeom prst="straightConnector1">
            <a:avLst/>
          </a:prstGeom>
          <a:noFill/>
          <a:ln w="38100" cap="flat" cmpd="sng">
            <a:solidFill>
              <a:schemeClr val="accent3"/>
            </a:solidFill>
            <a:prstDash val="solid"/>
            <a:round/>
            <a:headEnd type="none" w="med" len="med"/>
            <a:tailEnd type="none" w="med" len="med"/>
          </a:ln>
        </p:spPr>
      </p:cxnSp>
      <p:cxnSp>
        <p:nvCxnSpPr>
          <p:cNvPr id="1131" name="Google Shape;1131;p46"/>
          <p:cNvCxnSpPr>
            <a:stCxn id="1120" idx="4"/>
            <a:endCxn id="1124" idx="0"/>
          </p:cNvCxnSpPr>
          <p:nvPr/>
        </p:nvCxnSpPr>
        <p:spPr>
          <a:xfrm>
            <a:off x="3583225" y="3372550"/>
            <a:ext cx="0" cy="522600"/>
          </a:xfrm>
          <a:prstGeom prst="straightConnector1">
            <a:avLst/>
          </a:prstGeom>
          <a:noFill/>
          <a:ln w="38100" cap="flat" cmpd="sng">
            <a:solidFill>
              <a:schemeClr val="accent3"/>
            </a:solidFill>
            <a:prstDash val="solid"/>
            <a:round/>
            <a:headEnd type="none" w="med" len="med"/>
            <a:tailEnd type="none" w="med" len="med"/>
          </a:ln>
        </p:spPr>
      </p:cxnSp>
      <p:cxnSp>
        <p:nvCxnSpPr>
          <p:cNvPr id="1132" name="Google Shape;1132;p46"/>
          <p:cNvCxnSpPr>
            <a:stCxn id="1121" idx="4"/>
            <a:endCxn id="1125" idx="0"/>
          </p:cNvCxnSpPr>
          <p:nvPr/>
        </p:nvCxnSpPr>
        <p:spPr>
          <a:xfrm>
            <a:off x="5547125" y="3372550"/>
            <a:ext cx="0" cy="522600"/>
          </a:xfrm>
          <a:prstGeom prst="straightConnector1">
            <a:avLst/>
          </a:prstGeom>
          <a:noFill/>
          <a:ln w="38100" cap="flat" cmpd="sng">
            <a:solidFill>
              <a:schemeClr val="accent3"/>
            </a:solidFill>
            <a:prstDash val="solid"/>
            <a:round/>
            <a:headEnd type="none" w="med" len="med"/>
            <a:tailEnd type="none" w="med" len="med"/>
          </a:ln>
        </p:spPr>
      </p:cxnSp>
      <p:cxnSp>
        <p:nvCxnSpPr>
          <p:cNvPr id="1133" name="Google Shape;1133;p46"/>
          <p:cNvCxnSpPr>
            <a:stCxn id="1122" idx="4"/>
            <a:endCxn id="1126" idx="0"/>
          </p:cNvCxnSpPr>
          <p:nvPr/>
        </p:nvCxnSpPr>
        <p:spPr>
          <a:xfrm>
            <a:off x="7511025" y="3372550"/>
            <a:ext cx="0" cy="522600"/>
          </a:xfrm>
          <a:prstGeom prst="straightConnector1">
            <a:avLst/>
          </a:prstGeom>
          <a:noFill/>
          <a:ln w="38100" cap="flat" cmpd="sng">
            <a:solidFill>
              <a:schemeClr val="accent3"/>
            </a:solidFill>
            <a:prstDash val="solid"/>
            <a:round/>
            <a:headEnd type="none" w="med" len="med"/>
            <a:tailEnd type="none" w="med" len="med"/>
          </a:ln>
        </p:spPr>
      </p:cxnSp>
      <p:cxnSp>
        <p:nvCxnSpPr>
          <p:cNvPr id="1134" name="Google Shape;1134;p46"/>
          <p:cNvCxnSpPr>
            <a:stCxn id="1107" idx="6"/>
            <a:endCxn id="1119" idx="2"/>
          </p:cNvCxnSpPr>
          <p:nvPr/>
        </p:nvCxnSpPr>
        <p:spPr>
          <a:xfrm flipH="1">
            <a:off x="1531125" y="1449900"/>
            <a:ext cx="6068100" cy="1834500"/>
          </a:xfrm>
          <a:prstGeom prst="bentConnector5">
            <a:avLst>
              <a:gd name="adj1" fmla="val -13882"/>
              <a:gd name="adj2" fmla="val 67788"/>
              <a:gd name="adj3" fmla="val 103924"/>
            </a:avLst>
          </a:prstGeom>
          <a:noFill/>
          <a:ln w="38100" cap="flat" cmpd="sng">
            <a:solidFill>
              <a:schemeClr val="accent3"/>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p47"/>
          <p:cNvSpPr txBox="1">
            <a:spLocks noGrp="1"/>
          </p:cNvSpPr>
          <p:nvPr>
            <p:ph type="title"/>
          </p:nvPr>
        </p:nvSpPr>
        <p:spPr>
          <a:xfrm>
            <a:off x="980312" y="364692"/>
            <a:ext cx="4131600" cy="572700"/>
          </a:xfrm>
          <a:prstGeom prst="rect">
            <a:avLst/>
          </a:prstGeom>
        </p:spPr>
        <p:txBody>
          <a:bodyPr spcFirstLastPara="1" wrap="square" lIns="91425" tIns="91425" rIns="91425" bIns="91425" anchor="b" anchorCtr="0">
            <a:noAutofit/>
          </a:bodyPr>
          <a:lstStyle/>
          <a:p>
            <a:pPr lvl="0" algn="r" rtl="1"/>
            <a:r>
              <a:rPr lang="fa-IR" dirty="0">
                <a:cs typeface="B Nazanin" panose="00000400000000000000" pitchFamily="2" charset="-78"/>
              </a:rPr>
              <a:t>ویترین عکس</a:t>
            </a:r>
            <a:endParaRPr dirty="0">
              <a:cs typeface="B Nazanin" panose="00000400000000000000" pitchFamily="2" charset="-78"/>
            </a:endParaRPr>
          </a:p>
        </p:txBody>
      </p:sp>
      <p:sp>
        <p:nvSpPr>
          <p:cNvPr id="1140" name="Google Shape;1140;p47"/>
          <p:cNvSpPr txBox="1">
            <a:spLocks noGrp="1"/>
          </p:cNvSpPr>
          <p:nvPr>
            <p:ph type="subTitle" idx="1"/>
          </p:nvPr>
        </p:nvSpPr>
        <p:spPr>
          <a:xfrm>
            <a:off x="717750" y="924842"/>
            <a:ext cx="4131600" cy="726600"/>
          </a:xfrm>
          <a:prstGeom prst="rect">
            <a:avLst/>
          </a:prstGeom>
        </p:spPr>
        <p:txBody>
          <a:bodyPr spcFirstLastPara="1" wrap="square" lIns="91425" tIns="91425" rIns="91425" bIns="91425" anchor="t" anchorCtr="0">
            <a:noAutofit/>
          </a:bodyPr>
          <a:lstStyle/>
          <a:p>
            <a:pPr marL="0" lvl="0" indent="0" algn="r" rtl="1">
              <a:lnSpc>
                <a:spcPct val="150000"/>
              </a:lnSpc>
            </a:pPr>
            <a:r>
              <a:rPr lang="fa-IR" dirty="0">
                <a:cs typeface="B Nazanin" panose="00000400000000000000" pitchFamily="2" charset="-78"/>
              </a:rPr>
              <a:t>در این قالب پاورپوینت حرفه ای در مورد پرستاری دندان اطفال، شما به یک سفر آموزشی تحت عنوان "پزشکی اطفال" خواهید رفت. این قالب شامل اسلایدهای متحرک و جذاب است که به راحتی می توانید از آنها برای ارائه های خود استفاده کنید.</a:t>
            </a:r>
            <a:endParaRPr dirty="0">
              <a:cs typeface="B Nazanin" panose="00000400000000000000" pitchFamily="2" charset="-78"/>
            </a:endParaRPr>
          </a:p>
        </p:txBody>
      </p:sp>
      <p:pic>
        <p:nvPicPr>
          <p:cNvPr id="1141" name="Google Shape;1141;p47"/>
          <p:cNvPicPr preferRelativeResize="0">
            <a:picLocks noGrp="1"/>
          </p:cNvPicPr>
          <p:nvPr>
            <p:ph type="pic" idx="2"/>
          </p:nvPr>
        </p:nvPicPr>
        <p:blipFill rotWithShape="1">
          <a:blip r:embed="rId3">
            <a:alphaModFix/>
          </a:blip>
          <a:srcRect l="1531" r="1522" b="2600"/>
          <a:stretch/>
        </p:blipFill>
        <p:spPr>
          <a:xfrm>
            <a:off x="5819775" y="0"/>
            <a:ext cx="3324250" cy="5028101"/>
          </a:xfrm>
          <a:prstGeom prst="rect">
            <a:avLst/>
          </a:prstGeom>
        </p:spPr>
      </p:pic>
      <p:pic>
        <p:nvPicPr>
          <p:cNvPr id="1142" name="Google Shape;1142;p47"/>
          <p:cNvPicPr preferRelativeResize="0">
            <a:picLocks noGrp="1"/>
          </p:cNvPicPr>
          <p:nvPr>
            <p:ph type="pic" idx="3"/>
          </p:nvPr>
        </p:nvPicPr>
        <p:blipFill rotWithShape="1">
          <a:blip r:embed="rId4">
            <a:alphaModFix/>
          </a:blip>
          <a:srcRect l="9479" t="9199" r="153" b="13100"/>
          <a:stretch/>
        </p:blipFill>
        <p:spPr>
          <a:xfrm>
            <a:off x="717750" y="2365492"/>
            <a:ext cx="4656725" cy="26626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rtl="1"/>
            <a:r>
              <a:rPr lang="fa-IR" dirty="0">
                <a:cs typeface="B Nazanin" panose="00000400000000000000" pitchFamily="2" charset="-78"/>
              </a:rPr>
              <a:t>تجربه مشتری</a:t>
            </a:r>
            <a:endParaRPr sz="3200" dirty="0">
              <a:cs typeface="B Nazanin" panose="00000400000000000000" pitchFamily="2" charset="-78"/>
              <a:sym typeface="Fredoka"/>
            </a:endParaRPr>
          </a:p>
        </p:txBody>
      </p:sp>
      <p:sp>
        <p:nvSpPr>
          <p:cNvPr id="1148" name="Google Shape;1148;p48"/>
          <p:cNvSpPr txBox="1"/>
          <p:nvPr/>
        </p:nvSpPr>
        <p:spPr>
          <a:xfrm>
            <a:off x="720000" y="1234850"/>
            <a:ext cx="4460100" cy="441900"/>
          </a:xfrm>
          <a:prstGeom prst="rect">
            <a:avLst/>
          </a:prstGeom>
          <a:noFill/>
          <a:ln>
            <a:noFill/>
          </a:ln>
        </p:spPr>
        <p:txBody>
          <a:bodyPr spcFirstLastPara="1" wrap="square" lIns="91425" tIns="91425" rIns="91425" bIns="91425" anchor="t" anchorCtr="0">
            <a:noAutofit/>
          </a:bodyPr>
          <a:lstStyle/>
          <a:p>
            <a:pPr lvl="0" algn="ctr" rtl="1"/>
            <a:r>
              <a:rPr lang="fa-IR" sz="2000" dirty="0">
                <a:solidFill>
                  <a:schemeClr val="dk1"/>
                </a:solidFill>
                <a:latin typeface="Fredoka"/>
                <a:ea typeface="Fredoka"/>
                <a:cs typeface="B Nazanin" panose="00000400000000000000" pitchFamily="2" charset="-78"/>
                <a:sym typeface="Fredoka"/>
              </a:rPr>
              <a:t>تعداد بیماران ویزیت شده در هر ماه</a:t>
            </a:r>
            <a:endParaRPr sz="2000" dirty="0">
              <a:solidFill>
                <a:schemeClr val="dk1"/>
              </a:solidFill>
              <a:latin typeface="Fredoka"/>
              <a:ea typeface="Fredoka"/>
              <a:cs typeface="B Nazanin" panose="00000400000000000000" pitchFamily="2" charset="-78"/>
              <a:sym typeface="Fredoka"/>
            </a:endParaRPr>
          </a:p>
        </p:txBody>
      </p:sp>
      <p:sp>
        <p:nvSpPr>
          <p:cNvPr id="1149" name="Google Shape;1149;p48"/>
          <p:cNvSpPr txBox="1"/>
          <p:nvPr/>
        </p:nvSpPr>
        <p:spPr>
          <a:xfrm>
            <a:off x="853725" y="4346225"/>
            <a:ext cx="7436700" cy="231900"/>
          </a:xfrm>
          <a:prstGeom prst="rect">
            <a:avLst/>
          </a:prstGeom>
          <a:noFill/>
          <a:ln>
            <a:noFill/>
          </a:ln>
        </p:spPr>
        <p:txBody>
          <a:bodyPr spcFirstLastPara="1" wrap="square" lIns="91425" tIns="91425" rIns="91425" bIns="91425" anchor="t" anchorCtr="0">
            <a:noAutofit/>
          </a:bodyPr>
          <a:lstStyle/>
          <a:p>
            <a:pPr lvl="0" algn="ctr" rtl="1"/>
            <a:r>
              <a:rPr lang="fa-IR" sz="1000" dirty="0">
                <a:solidFill>
                  <a:schemeClr val="dk1"/>
                </a:solidFill>
                <a:latin typeface="Poppins"/>
                <a:ea typeface="Poppins"/>
                <a:cs typeface="B Nazanin" panose="00000400000000000000" pitchFamily="2" charset="-78"/>
                <a:sym typeface="Poppins"/>
              </a:rPr>
              <a:t>پیوند موجود در نمودار را دنبال کنید تا داده‌های آن را تغییر دهید و سپس پیوند جدید را در اینجا جای‌گذاری کنید. برای اطلاعات بیشتر اینجا را کلیک کنید</a:t>
            </a:r>
            <a:endParaRPr sz="1000" b="1" u="sng" dirty="0">
              <a:solidFill>
                <a:schemeClr val="dk1"/>
              </a:solidFill>
              <a:latin typeface="Poppins"/>
              <a:ea typeface="Poppins"/>
              <a:cs typeface="B Nazanin" panose="00000400000000000000" pitchFamily="2" charset="-78"/>
              <a:sym typeface="Poppins"/>
            </a:endParaRPr>
          </a:p>
        </p:txBody>
      </p:sp>
      <p:sp>
        <p:nvSpPr>
          <p:cNvPr id="1150" name="Google Shape;1150;p48"/>
          <p:cNvSpPr/>
          <p:nvPr/>
        </p:nvSpPr>
        <p:spPr>
          <a:xfrm>
            <a:off x="5180175" y="1266450"/>
            <a:ext cx="1188000" cy="1188000"/>
          </a:xfrm>
          <a:prstGeom prst="donut">
            <a:avLst>
              <a:gd name="adj" fmla="val 4354"/>
            </a:avLst>
          </a:pr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51" name="Google Shape;1151;p48"/>
          <p:cNvSpPr/>
          <p:nvPr/>
        </p:nvSpPr>
        <p:spPr>
          <a:xfrm flipH="1">
            <a:off x="5180050" y="1266450"/>
            <a:ext cx="1188000" cy="1188000"/>
          </a:xfrm>
          <a:prstGeom prst="blockArc">
            <a:avLst>
              <a:gd name="adj1" fmla="val 17278043"/>
              <a:gd name="adj2" fmla="val 16220239"/>
              <a:gd name="adj3" fmla="val 3953"/>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52" name="Google Shape;1152;p48"/>
          <p:cNvSpPr/>
          <p:nvPr/>
        </p:nvSpPr>
        <p:spPr>
          <a:xfrm>
            <a:off x="5180175" y="2969300"/>
            <a:ext cx="1188000" cy="1188000"/>
          </a:xfrm>
          <a:prstGeom prst="donut">
            <a:avLst>
              <a:gd name="adj" fmla="val 4354"/>
            </a:avLst>
          </a:pr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53" name="Google Shape;1153;p48"/>
          <p:cNvSpPr/>
          <p:nvPr/>
        </p:nvSpPr>
        <p:spPr>
          <a:xfrm flipH="1">
            <a:off x="5180050" y="2969300"/>
            <a:ext cx="1188000" cy="1188000"/>
          </a:xfrm>
          <a:prstGeom prst="blockArc">
            <a:avLst>
              <a:gd name="adj1" fmla="val 21372116"/>
              <a:gd name="adj2" fmla="val 16220239"/>
              <a:gd name="adj3" fmla="val 3953"/>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54" name="Google Shape;1154;p48"/>
          <p:cNvSpPr txBox="1"/>
          <p:nvPr/>
        </p:nvSpPr>
        <p:spPr>
          <a:xfrm>
            <a:off x="6596850" y="1372250"/>
            <a:ext cx="1868400" cy="868800"/>
          </a:xfrm>
          <a:prstGeom prst="rect">
            <a:avLst/>
          </a:prstGeom>
          <a:noFill/>
          <a:ln>
            <a:noFill/>
          </a:ln>
        </p:spPr>
        <p:txBody>
          <a:bodyPr spcFirstLastPara="1" wrap="square" lIns="91425" tIns="91425" rIns="91425" bIns="91425" anchor="t" anchorCtr="0">
            <a:noAutofit/>
          </a:bodyPr>
          <a:lstStyle/>
          <a:p>
            <a:pPr lvl="0" algn="r" rtl="1"/>
            <a:r>
              <a:rPr lang="fa-IR" sz="2000" dirty="0">
                <a:solidFill>
                  <a:schemeClr val="dk1"/>
                </a:solidFill>
                <a:latin typeface="Fredoka"/>
                <a:ea typeface="Fredoka"/>
                <a:cs typeface="B Nazanin" panose="00000400000000000000" pitchFamily="2" charset="-78"/>
                <a:sym typeface="Fredoka"/>
              </a:rPr>
              <a:t>رضایت بیماران</a:t>
            </a:r>
            <a:endParaRPr sz="2000" dirty="0">
              <a:solidFill>
                <a:schemeClr val="dk1"/>
              </a:solidFill>
              <a:latin typeface="Fredoka"/>
              <a:ea typeface="Fredoka"/>
              <a:cs typeface="B Nazanin" panose="00000400000000000000" pitchFamily="2" charset="-78"/>
              <a:sym typeface="Fredoka"/>
            </a:endParaRPr>
          </a:p>
        </p:txBody>
      </p:sp>
      <p:sp>
        <p:nvSpPr>
          <p:cNvPr id="1155" name="Google Shape;1155;p48"/>
          <p:cNvSpPr txBox="1"/>
          <p:nvPr/>
        </p:nvSpPr>
        <p:spPr>
          <a:xfrm>
            <a:off x="6596851" y="2122450"/>
            <a:ext cx="1868400" cy="441900"/>
          </a:xfrm>
          <a:prstGeom prst="rect">
            <a:avLst/>
          </a:prstGeom>
          <a:noFill/>
          <a:ln>
            <a:noFill/>
          </a:ln>
        </p:spPr>
        <p:txBody>
          <a:bodyPr spcFirstLastPara="1" wrap="square" lIns="91425" tIns="91425" rIns="91425" bIns="91425" anchor="t" anchorCtr="0">
            <a:noAutofit/>
          </a:bodyPr>
          <a:lstStyle/>
          <a:p>
            <a:pPr lvl="0" algn="r" rtl="1"/>
            <a:r>
              <a:rPr lang="fa-IR" sz="1200" dirty="0">
                <a:solidFill>
                  <a:schemeClr val="dk1"/>
                </a:solidFill>
                <a:latin typeface="Poppins"/>
                <a:ea typeface="Poppins"/>
                <a:cs typeface="B Nazanin" panose="00000400000000000000" pitchFamily="2" charset="-78"/>
                <a:sym typeface="Poppins"/>
              </a:rPr>
              <a:t>عنوان در اینجا</a:t>
            </a:r>
          </a:p>
        </p:txBody>
      </p:sp>
      <p:sp>
        <p:nvSpPr>
          <p:cNvPr id="1156" name="Google Shape;1156;p48"/>
          <p:cNvSpPr txBox="1"/>
          <p:nvPr/>
        </p:nvSpPr>
        <p:spPr>
          <a:xfrm>
            <a:off x="5273474" y="1632050"/>
            <a:ext cx="1001400" cy="441900"/>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None/>
            </a:pPr>
            <a:r>
              <a:rPr lang="en" sz="2400">
                <a:solidFill>
                  <a:schemeClr val="dk1"/>
                </a:solidFill>
                <a:latin typeface="Fredoka"/>
                <a:ea typeface="Fredoka"/>
                <a:cs typeface="B Nazanin" panose="00000400000000000000" pitchFamily="2" charset="-78"/>
                <a:sym typeface="Fredoka"/>
              </a:rPr>
              <a:t>95%</a:t>
            </a:r>
            <a:endParaRPr sz="2400">
              <a:solidFill>
                <a:schemeClr val="dk1"/>
              </a:solidFill>
              <a:latin typeface="Fredoka"/>
              <a:ea typeface="Fredoka"/>
              <a:cs typeface="B Nazanin" panose="00000400000000000000" pitchFamily="2" charset="-78"/>
              <a:sym typeface="Fredoka"/>
            </a:endParaRPr>
          </a:p>
        </p:txBody>
      </p:sp>
      <p:sp>
        <p:nvSpPr>
          <p:cNvPr id="1157" name="Google Shape;1157;p48"/>
          <p:cNvSpPr txBox="1"/>
          <p:nvPr/>
        </p:nvSpPr>
        <p:spPr>
          <a:xfrm>
            <a:off x="5273474" y="3342350"/>
            <a:ext cx="1001400" cy="4419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2400">
                <a:solidFill>
                  <a:schemeClr val="dk1"/>
                </a:solidFill>
                <a:latin typeface="Fredoka"/>
                <a:ea typeface="Fredoka"/>
                <a:cs typeface="B Nazanin" panose="00000400000000000000" pitchFamily="2" charset="-78"/>
                <a:sym typeface="Fredoka"/>
              </a:rPr>
              <a:t>75%</a:t>
            </a:r>
            <a:endParaRPr sz="2400">
              <a:solidFill>
                <a:schemeClr val="dk1"/>
              </a:solidFill>
              <a:latin typeface="Fredoka"/>
              <a:ea typeface="Fredoka"/>
              <a:cs typeface="B Nazanin" panose="00000400000000000000" pitchFamily="2" charset="-78"/>
              <a:sym typeface="Fredoka"/>
            </a:endParaRPr>
          </a:p>
        </p:txBody>
      </p:sp>
      <p:sp>
        <p:nvSpPr>
          <p:cNvPr id="1158" name="Google Shape;1158;p48"/>
          <p:cNvSpPr txBox="1"/>
          <p:nvPr/>
        </p:nvSpPr>
        <p:spPr>
          <a:xfrm>
            <a:off x="6596855" y="3081553"/>
            <a:ext cx="1868400" cy="868800"/>
          </a:xfrm>
          <a:prstGeom prst="rect">
            <a:avLst/>
          </a:prstGeom>
          <a:noFill/>
          <a:ln>
            <a:noFill/>
          </a:ln>
        </p:spPr>
        <p:txBody>
          <a:bodyPr spcFirstLastPara="1" wrap="square" lIns="91425" tIns="91425" rIns="91425" bIns="91425" anchor="t" anchorCtr="0">
            <a:noAutofit/>
          </a:bodyPr>
          <a:lstStyle/>
          <a:p>
            <a:pPr lvl="0" algn="r" rtl="1"/>
            <a:r>
              <a:rPr lang="fa-IR" sz="2000" dirty="0">
                <a:solidFill>
                  <a:schemeClr val="dk1"/>
                </a:solidFill>
                <a:latin typeface="Fredoka"/>
                <a:ea typeface="Fredoka"/>
                <a:cs typeface="B Nazanin" panose="00000400000000000000" pitchFamily="2" charset="-78"/>
                <a:sym typeface="Fredoka"/>
              </a:rPr>
              <a:t>به ما توصیه می کند</a:t>
            </a:r>
            <a:endParaRPr sz="2000" dirty="0">
              <a:solidFill>
                <a:schemeClr val="dk1"/>
              </a:solidFill>
              <a:latin typeface="Fredoka"/>
              <a:ea typeface="Fredoka"/>
              <a:cs typeface="B Nazanin" panose="00000400000000000000" pitchFamily="2" charset="-78"/>
              <a:sym typeface="Fredoka"/>
            </a:endParaRPr>
          </a:p>
        </p:txBody>
      </p:sp>
      <p:sp>
        <p:nvSpPr>
          <p:cNvPr id="1159" name="Google Shape;1159;p48"/>
          <p:cNvSpPr txBox="1"/>
          <p:nvPr/>
        </p:nvSpPr>
        <p:spPr>
          <a:xfrm>
            <a:off x="6596851" y="3831750"/>
            <a:ext cx="1868400" cy="441900"/>
          </a:xfrm>
          <a:prstGeom prst="rect">
            <a:avLst/>
          </a:prstGeom>
          <a:noFill/>
          <a:ln>
            <a:noFill/>
          </a:ln>
        </p:spPr>
        <p:txBody>
          <a:bodyPr spcFirstLastPara="1" wrap="square" lIns="91425" tIns="91425" rIns="91425" bIns="91425" anchor="t" anchorCtr="0">
            <a:noAutofit/>
          </a:bodyPr>
          <a:lstStyle/>
          <a:p>
            <a:pPr lvl="0" algn="r" rtl="1"/>
            <a:r>
              <a:rPr lang="fa-IR" sz="1200" dirty="0">
                <a:solidFill>
                  <a:schemeClr val="dk1"/>
                </a:solidFill>
                <a:latin typeface="Poppins"/>
                <a:ea typeface="Poppins"/>
                <a:cs typeface="B Nazanin" panose="00000400000000000000" pitchFamily="2" charset="-78"/>
                <a:sym typeface="Poppins"/>
              </a:rPr>
              <a:t>عنوان در اینجا</a:t>
            </a:r>
            <a:endParaRPr sz="1200" dirty="0">
              <a:solidFill>
                <a:schemeClr val="dk1"/>
              </a:solidFill>
              <a:latin typeface="Poppins"/>
              <a:ea typeface="Poppins"/>
              <a:cs typeface="B Nazanin" panose="00000400000000000000" pitchFamily="2" charset="-78"/>
              <a:sym typeface="Poppins"/>
            </a:endParaRPr>
          </a:p>
        </p:txBody>
      </p:sp>
      <p:pic>
        <p:nvPicPr>
          <p:cNvPr id="1160" name="Google Shape;1160;p48" title="Chart">
            <a:hlinkClick r:id="rId3"/>
          </p:cNvPr>
          <p:cNvPicPr preferRelativeResize="0"/>
          <p:nvPr/>
        </p:nvPicPr>
        <p:blipFill>
          <a:blip r:embed="rId4">
            <a:alphaModFix/>
          </a:blip>
          <a:stretch>
            <a:fillRect/>
          </a:stretch>
        </p:blipFill>
        <p:spPr>
          <a:xfrm>
            <a:off x="1064775" y="1817675"/>
            <a:ext cx="3770538" cy="2364675"/>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49"/>
          <p:cNvSpPr txBox="1">
            <a:spLocks noGrp="1"/>
          </p:cNvSpPr>
          <p:nvPr>
            <p:ph type="ctrTitle"/>
          </p:nvPr>
        </p:nvSpPr>
        <p:spPr>
          <a:xfrm>
            <a:off x="717750" y="486538"/>
            <a:ext cx="7708500" cy="5760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گواهینامه ها</a:t>
            </a:r>
            <a:endParaRPr dirty="0">
              <a:cs typeface="B Nazanin" panose="00000400000000000000" pitchFamily="2" charset="-78"/>
            </a:endParaRPr>
          </a:p>
        </p:txBody>
      </p:sp>
      <p:sp>
        <p:nvSpPr>
          <p:cNvPr id="1166" name="Google Shape;1166;p49"/>
          <p:cNvSpPr txBox="1">
            <a:spLocks noGrp="1"/>
          </p:cNvSpPr>
          <p:nvPr>
            <p:ph type="title" idx="2"/>
          </p:nvPr>
        </p:nvSpPr>
        <p:spPr>
          <a:xfrm>
            <a:off x="735630" y="3068575"/>
            <a:ext cx="2416500" cy="521100"/>
          </a:xfrm>
          <a:prstGeom prst="rect">
            <a:avLst/>
          </a:prstGeom>
        </p:spPr>
        <p:txBody>
          <a:bodyPr spcFirstLastPara="1" wrap="square" lIns="91425" tIns="91425" rIns="91425" bIns="91425" anchor="b" anchorCtr="0">
            <a:noAutofit/>
          </a:bodyPr>
          <a:lstStyle/>
          <a:p>
            <a:pPr lvl="0"/>
            <a:r>
              <a:rPr lang="fa-IR" dirty="0">
                <a:cs typeface="B Nazanin" panose="00000400000000000000" pitchFamily="2" charset="-78"/>
              </a:rPr>
              <a:t>جنا بونز</a:t>
            </a:r>
            <a:endParaRPr dirty="0">
              <a:cs typeface="B Nazanin" panose="00000400000000000000" pitchFamily="2" charset="-78"/>
            </a:endParaRPr>
          </a:p>
        </p:txBody>
      </p:sp>
      <p:sp>
        <p:nvSpPr>
          <p:cNvPr id="1167" name="Google Shape;1167;p49"/>
          <p:cNvSpPr txBox="1">
            <a:spLocks noGrp="1"/>
          </p:cNvSpPr>
          <p:nvPr>
            <p:ph type="subTitle" idx="1"/>
          </p:nvPr>
        </p:nvSpPr>
        <p:spPr>
          <a:xfrm>
            <a:off x="735630" y="3524251"/>
            <a:ext cx="2416500" cy="7668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پاورپوینت پزشکی اطفال قابل</a:t>
            </a:r>
          </a:p>
          <a:p>
            <a:pPr marL="0" lvl="0" indent="0"/>
            <a:r>
              <a:rPr lang="fa-IR" dirty="0">
                <a:cs typeface="B Nazanin" panose="00000400000000000000" pitchFamily="2" charset="-78"/>
              </a:rPr>
              <a:t> ویرایش می باشد</a:t>
            </a:r>
            <a:endParaRPr dirty="0">
              <a:cs typeface="B Nazanin" panose="00000400000000000000" pitchFamily="2" charset="-78"/>
            </a:endParaRPr>
          </a:p>
        </p:txBody>
      </p:sp>
      <p:sp>
        <p:nvSpPr>
          <p:cNvPr id="1168" name="Google Shape;1168;p49"/>
          <p:cNvSpPr txBox="1">
            <a:spLocks noGrp="1"/>
          </p:cNvSpPr>
          <p:nvPr>
            <p:ph type="title" idx="3"/>
          </p:nvPr>
        </p:nvSpPr>
        <p:spPr>
          <a:xfrm>
            <a:off x="3362575" y="1392175"/>
            <a:ext cx="2416500" cy="521100"/>
          </a:xfrm>
          <a:prstGeom prst="rect">
            <a:avLst/>
          </a:prstGeom>
        </p:spPr>
        <p:txBody>
          <a:bodyPr spcFirstLastPara="1" wrap="square" lIns="91425" tIns="91425" rIns="91425" bIns="91425" anchor="b" anchorCtr="0">
            <a:noAutofit/>
          </a:bodyPr>
          <a:lstStyle/>
          <a:p>
            <a:pPr lvl="0"/>
            <a:r>
              <a:rPr lang="fa-IR" dirty="0">
                <a:cs typeface="B Nazanin" panose="00000400000000000000" pitchFamily="2" charset="-78"/>
              </a:rPr>
              <a:t>آیزایا جیمز</a:t>
            </a:r>
            <a:endParaRPr dirty="0">
              <a:cs typeface="B Nazanin" panose="00000400000000000000" pitchFamily="2" charset="-78"/>
            </a:endParaRPr>
          </a:p>
        </p:txBody>
      </p:sp>
      <p:sp>
        <p:nvSpPr>
          <p:cNvPr id="1169" name="Google Shape;1169;p49"/>
          <p:cNvSpPr txBox="1">
            <a:spLocks noGrp="1"/>
          </p:cNvSpPr>
          <p:nvPr>
            <p:ph type="subTitle" idx="4"/>
          </p:nvPr>
        </p:nvSpPr>
        <p:spPr>
          <a:xfrm>
            <a:off x="3362575" y="1847850"/>
            <a:ext cx="2416500" cy="7668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پاورپوینت پزشکی اطفال قابل</a:t>
            </a:r>
          </a:p>
          <a:p>
            <a:pPr marL="0" lvl="0" indent="0"/>
            <a:r>
              <a:rPr lang="fa-IR" dirty="0">
                <a:cs typeface="B Nazanin" panose="00000400000000000000" pitchFamily="2" charset="-78"/>
              </a:rPr>
              <a:t> ویرایش می باشد</a:t>
            </a:r>
            <a:endParaRPr dirty="0">
              <a:cs typeface="B Nazanin" panose="00000400000000000000" pitchFamily="2" charset="-78"/>
            </a:endParaRPr>
          </a:p>
        </p:txBody>
      </p:sp>
      <p:sp>
        <p:nvSpPr>
          <p:cNvPr id="1170" name="Google Shape;1170;p49"/>
          <p:cNvSpPr txBox="1">
            <a:spLocks noGrp="1"/>
          </p:cNvSpPr>
          <p:nvPr>
            <p:ph type="title" idx="5"/>
          </p:nvPr>
        </p:nvSpPr>
        <p:spPr>
          <a:xfrm>
            <a:off x="5991870" y="3068575"/>
            <a:ext cx="2416500" cy="521100"/>
          </a:xfrm>
          <a:prstGeom prst="rect">
            <a:avLst/>
          </a:prstGeom>
        </p:spPr>
        <p:txBody>
          <a:bodyPr spcFirstLastPara="1" wrap="square" lIns="91425" tIns="91425" rIns="91425" bIns="91425" anchor="b" anchorCtr="0">
            <a:noAutofit/>
          </a:bodyPr>
          <a:lstStyle/>
          <a:p>
            <a:pPr lvl="0"/>
            <a:r>
              <a:rPr lang="fa-IR" dirty="0">
                <a:cs typeface="B Nazanin" panose="00000400000000000000" pitchFamily="2" charset="-78"/>
              </a:rPr>
              <a:t>پاتریک کوکا</a:t>
            </a:r>
            <a:endParaRPr dirty="0">
              <a:cs typeface="B Nazanin" panose="00000400000000000000" pitchFamily="2" charset="-78"/>
            </a:endParaRPr>
          </a:p>
        </p:txBody>
      </p:sp>
      <p:sp>
        <p:nvSpPr>
          <p:cNvPr id="1171" name="Google Shape;1171;p49"/>
          <p:cNvSpPr txBox="1">
            <a:spLocks noGrp="1"/>
          </p:cNvSpPr>
          <p:nvPr>
            <p:ph type="subTitle" idx="6"/>
          </p:nvPr>
        </p:nvSpPr>
        <p:spPr>
          <a:xfrm>
            <a:off x="5991870" y="3524250"/>
            <a:ext cx="2416500" cy="7668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پاورپوینت پزشکی اطفال قابل</a:t>
            </a:r>
          </a:p>
          <a:p>
            <a:pPr marL="0" lvl="0" indent="0"/>
            <a:r>
              <a:rPr lang="fa-IR" dirty="0">
                <a:cs typeface="B Nazanin" panose="00000400000000000000" pitchFamily="2" charset="-78"/>
              </a:rPr>
              <a:t> ویرایش می باشد</a:t>
            </a:r>
            <a:endParaRPr dirty="0">
              <a:cs typeface="B Nazanin" panose="00000400000000000000" pitchFamily="2" charset="-78"/>
            </a:endParaRPr>
          </a:p>
        </p:txBody>
      </p:sp>
      <p:pic>
        <p:nvPicPr>
          <p:cNvPr id="1172" name="Google Shape;1172;p49"/>
          <p:cNvPicPr preferRelativeResize="0"/>
          <p:nvPr/>
        </p:nvPicPr>
        <p:blipFill rotWithShape="1">
          <a:blip r:embed="rId3">
            <a:alphaModFix/>
          </a:blip>
          <a:srcRect l="22986" t="15144" r="20481" b="47708"/>
          <a:stretch/>
        </p:blipFill>
        <p:spPr>
          <a:xfrm>
            <a:off x="1436731" y="2013230"/>
            <a:ext cx="1014300" cy="999275"/>
          </a:xfrm>
          <a:prstGeom prst="rect">
            <a:avLst/>
          </a:prstGeom>
          <a:noFill/>
          <a:ln>
            <a:noFill/>
          </a:ln>
        </p:spPr>
      </p:pic>
      <p:pic>
        <p:nvPicPr>
          <p:cNvPr id="1173" name="Google Shape;1173;p49"/>
          <p:cNvPicPr preferRelativeResize="0"/>
          <p:nvPr/>
        </p:nvPicPr>
        <p:blipFill rotWithShape="1">
          <a:blip r:embed="rId4">
            <a:alphaModFix/>
          </a:blip>
          <a:srcRect l="15807" t="8126" r="14032" b="45006"/>
          <a:stretch/>
        </p:blipFill>
        <p:spPr>
          <a:xfrm>
            <a:off x="4063675" y="2660288"/>
            <a:ext cx="1014300" cy="1014300"/>
          </a:xfrm>
          <a:prstGeom prst="rect">
            <a:avLst/>
          </a:prstGeom>
          <a:noFill/>
          <a:ln>
            <a:noFill/>
          </a:ln>
        </p:spPr>
      </p:pic>
      <p:pic>
        <p:nvPicPr>
          <p:cNvPr id="1174" name="Google Shape;1174;p49"/>
          <p:cNvPicPr preferRelativeResize="0"/>
          <p:nvPr/>
        </p:nvPicPr>
        <p:blipFill rotWithShape="1">
          <a:blip r:embed="rId5">
            <a:alphaModFix/>
          </a:blip>
          <a:srcRect t="-3381" b="36692"/>
          <a:stretch/>
        </p:blipFill>
        <p:spPr>
          <a:xfrm>
            <a:off x="6692970" y="2005792"/>
            <a:ext cx="1014300" cy="1014150"/>
          </a:xfrm>
          <a:prstGeom prst="rect">
            <a:avLst/>
          </a:prstGeom>
          <a:noFill/>
          <a:ln>
            <a:noFill/>
          </a:ln>
        </p:spPr>
      </p:pic>
      <p:grpSp>
        <p:nvGrpSpPr>
          <p:cNvPr id="1175" name="Google Shape;1175;p49"/>
          <p:cNvGrpSpPr/>
          <p:nvPr/>
        </p:nvGrpSpPr>
        <p:grpSpPr>
          <a:xfrm rot="-325112">
            <a:off x="6838615" y="1128824"/>
            <a:ext cx="723009" cy="686426"/>
            <a:chOff x="7046344" y="3597042"/>
            <a:chExt cx="345516" cy="328049"/>
          </a:xfrm>
        </p:grpSpPr>
        <p:sp>
          <p:nvSpPr>
            <p:cNvPr id="1176" name="Google Shape;1176;p49"/>
            <p:cNvSpPr/>
            <p:nvPr/>
          </p:nvSpPr>
          <p:spPr>
            <a:xfrm>
              <a:off x="7050989" y="3601720"/>
              <a:ext cx="335637" cy="253895"/>
            </a:xfrm>
            <a:custGeom>
              <a:avLst/>
              <a:gdLst/>
              <a:ahLst/>
              <a:cxnLst/>
              <a:rect l="l" t="t" r="r" b="b"/>
              <a:pathLst>
                <a:path w="10261" h="7762" extrusionOk="0">
                  <a:moveTo>
                    <a:pt x="518" y="0"/>
                  </a:moveTo>
                  <a:cubicBezTo>
                    <a:pt x="233" y="0"/>
                    <a:pt x="1" y="232"/>
                    <a:pt x="1" y="518"/>
                  </a:cubicBezTo>
                  <a:lnTo>
                    <a:pt x="1" y="7244"/>
                  </a:lnTo>
                  <a:cubicBezTo>
                    <a:pt x="1" y="7530"/>
                    <a:pt x="233" y="7762"/>
                    <a:pt x="518" y="7762"/>
                  </a:cubicBezTo>
                  <a:lnTo>
                    <a:pt x="9743" y="7762"/>
                  </a:lnTo>
                  <a:cubicBezTo>
                    <a:pt x="10028" y="7762"/>
                    <a:pt x="10260" y="7530"/>
                    <a:pt x="10260" y="7244"/>
                  </a:cubicBezTo>
                  <a:lnTo>
                    <a:pt x="10260" y="518"/>
                  </a:lnTo>
                  <a:cubicBezTo>
                    <a:pt x="10260" y="232"/>
                    <a:pt x="10028" y="0"/>
                    <a:pt x="9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77" name="Google Shape;1177;p49"/>
            <p:cNvSpPr/>
            <p:nvPr/>
          </p:nvSpPr>
          <p:spPr>
            <a:xfrm>
              <a:off x="7349239" y="3601720"/>
              <a:ext cx="37388" cy="253895"/>
            </a:xfrm>
            <a:custGeom>
              <a:avLst/>
              <a:gdLst/>
              <a:ahLst/>
              <a:cxnLst/>
              <a:rect l="l" t="t" r="r" b="b"/>
              <a:pathLst>
                <a:path w="1143" h="7762" extrusionOk="0">
                  <a:moveTo>
                    <a:pt x="0" y="0"/>
                  </a:moveTo>
                  <a:cubicBezTo>
                    <a:pt x="286" y="0"/>
                    <a:pt x="518" y="232"/>
                    <a:pt x="518" y="518"/>
                  </a:cubicBezTo>
                  <a:lnTo>
                    <a:pt x="518" y="7244"/>
                  </a:lnTo>
                  <a:cubicBezTo>
                    <a:pt x="518" y="7530"/>
                    <a:pt x="286" y="7762"/>
                    <a:pt x="0" y="7762"/>
                  </a:cubicBezTo>
                  <a:lnTo>
                    <a:pt x="625" y="7762"/>
                  </a:lnTo>
                  <a:cubicBezTo>
                    <a:pt x="910" y="7762"/>
                    <a:pt x="1142" y="7530"/>
                    <a:pt x="1142" y="7244"/>
                  </a:cubicBezTo>
                  <a:lnTo>
                    <a:pt x="1142" y="518"/>
                  </a:lnTo>
                  <a:cubicBezTo>
                    <a:pt x="1142" y="232"/>
                    <a:pt x="910" y="0"/>
                    <a:pt x="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78" name="Google Shape;1178;p49"/>
            <p:cNvSpPr/>
            <p:nvPr/>
          </p:nvSpPr>
          <p:spPr>
            <a:xfrm>
              <a:off x="7070844" y="3622131"/>
              <a:ext cx="295339" cy="193218"/>
            </a:xfrm>
            <a:custGeom>
              <a:avLst/>
              <a:gdLst/>
              <a:ahLst/>
              <a:cxnLst/>
              <a:rect l="l" t="t" r="r" b="b"/>
              <a:pathLst>
                <a:path w="9029" h="5907" extrusionOk="0">
                  <a:moveTo>
                    <a:pt x="107" y="1"/>
                  </a:moveTo>
                  <a:cubicBezTo>
                    <a:pt x="54" y="1"/>
                    <a:pt x="0" y="36"/>
                    <a:pt x="0" y="90"/>
                  </a:cubicBezTo>
                  <a:lnTo>
                    <a:pt x="0" y="929"/>
                  </a:lnTo>
                  <a:lnTo>
                    <a:pt x="2516" y="929"/>
                  </a:lnTo>
                  <a:lnTo>
                    <a:pt x="2516" y="5907"/>
                  </a:lnTo>
                  <a:lnTo>
                    <a:pt x="8922" y="5907"/>
                  </a:lnTo>
                  <a:cubicBezTo>
                    <a:pt x="8975" y="5907"/>
                    <a:pt x="9029" y="5853"/>
                    <a:pt x="9029" y="5800"/>
                  </a:cubicBezTo>
                  <a:lnTo>
                    <a:pt x="9029" y="90"/>
                  </a:lnTo>
                  <a:cubicBezTo>
                    <a:pt x="9029" y="36"/>
                    <a:pt x="8975" y="1"/>
                    <a:pt x="8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79" name="Google Shape;1179;p49"/>
            <p:cNvSpPr/>
            <p:nvPr/>
          </p:nvSpPr>
          <p:spPr>
            <a:xfrm>
              <a:off x="7070844" y="3622131"/>
              <a:ext cx="295339" cy="30388"/>
            </a:xfrm>
            <a:custGeom>
              <a:avLst/>
              <a:gdLst/>
              <a:ahLst/>
              <a:cxnLst/>
              <a:rect l="l" t="t" r="r" b="b"/>
              <a:pathLst>
                <a:path w="9029" h="929" extrusionOk="0">
                  <a:moveTo>
                    <a:pt x="107" y="1"/>
                  </a:moveTo>
                  <a:cubicBezTo>
                    <a:pt x="54" y="1"/>
                    <a:pt x="0" y="36"/>
                    <a:pt x="0" y="90"/>
                  </a:cubicBezTo>
                  <a:lnTo>
                    <a:pt x="0" y="929"/>
                  </a:lnTo>
                  <a:lnTo>
                    <a:pt x="9029" y="929"/>
                  </a:lnTo>
                  <a:lnTo>
                    <a:pt x="9029" y="90"/>
                  </a:lnTo>
                  <a:cubicBezTo>
                    <a:pt x="9029" y="36"/>
                    <a:pt x="8975" y="1"/>
                    <a:pt x="8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80" name="Google Shape;1180;p49"/>
            <p:cNvSpPr/>
            <p:nvPr/>
          </p:nvSpPr>
          <p:spPr>
            <a:xfrm>
              <a:off x="7070844" y="3652486"/>
              <a:ext cx="82331" cy="162863"/>
            </a:xfrm>
            <a:custGeom>
              <a:avLst/>
              <a:gdLst/>
              <a:ahLst/>
              <a:cxnLst/>
              <a:rect l="l" t="t" r="r" b="b"/>
              <a:pathLst>
                <a:path w="2517" h="4979" extrusionOk="0">
                  <a:moveTo>
                    <a:pt x="0" y="1"/>
                  </a:moveTo>
                  <a:lnTo>
                    <a:pt x="0" y="4872"/>
                  </a:lnTo>
                  <a:cubicBezTo>
                    <a:pt x="0" y="4925"/>
                    <a:pt x="54" y="4979"/>
                    <a:pt x="107" y="4979"/>
                  </a:cubicBezTo>
                  <a:lnTo>
                    <a:pt x="2516" y="4979"/>
                  </a:lnTo>
                  <a:lnTo>
                    <a:pt x="25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81" name="Google Shape;1181;p49"/>
            <p:cNvSpPr/>
            <p:nvPr/>
          </p:nvSpPr>
          <p:spPr>
            <a:xfrm>
              <a:off x="7219086" y="3678359"/>
              <a:ext cx="82331" cy="110952"/>
            </a:xfrm>
            <a:custGeom>
              <a:avLst/>
              <a:gdLst/>
              <a:ahLst/>
              <a:cxnLst/>
              <a:rect l="l" t="t" r="r" b="b"/>
              <a:pathLst>
                <a:path w="2517" h="3392" extrusionOk="0">
                  <a:moveTo>
                    <a:pt x="517" y="0"/>
                  </a:moveTo>
                  <a:cubicBezTo>
                    <a:pt x="209" y="0"/>
                    <a:pt x="0" y="228"/>
                    <a:pt x="0" y="512"/>
                  </a:cubicBezTo>
                  <a:lnTo>
                    <a:pt x="0" y="1458"/>
                  </a:lnTo>
                  <a:cubicBezTo>
                    <a:pt x="0" y="1529"/>
                    <a:pt x="18" y="1618"/>
                    <a:pt x="72" y="1690"/>
                  </a:cubicBezTo>
                  <a:cubicBezTo>
                    <a:pt x="304" y="1975"/>
                    <a:pt x="393" y="2350"/>
                    <a:pt x="339" y="2707"/>
                  </a:cubicBezTo>
                  <a:lnTo>
                    <a:pt x="268" y="3135"/>
                  </a:lnTo>
                  <a:cubicBezTo>
                    <a:pt x="268" y="3153"/>
                    <a:pt x="268" y="3171"/>
                    <a:pt x="268" y="3188"/>
                  </a:cubicBezTo>
                  <a:cubicBezTo>
                    <a:pt x="353" y="3332"/>
                    <a:pt x="470" y="3392"/>
                    <a:pt x="580" y="3392"/>
                  </a:cubicBezTo>
                  <a:cubicBezTo>
                    <a:pt x="703" y="3392"/>
                    <a:pt x="818" y="3319"/>
                    <a:pt x="875" y="3206"/>
                  </a:cubicBezTo>
                  <a:lnTo>
                    <a:pt x="1107" y="2653"/>
                  </a:lnTo>
                  <a:cubicBezTo>
                    <a:pt x="1125" y="2600"/>
                    <a:pt x="1196" y="2546"/>
                    <a:pt x="1249" y="2546"/>
                  </a:cubicBezTo>
                  <a:cubicBezTo>
                    <a:pt x="1321" y="2546"/>
                    <a:pt x="1374" y="2600"/>
                    <a:pt x="1410" y="2653"/>
                  </a:cubicBezTo>
                  <a:lnTo>
                    <a:pt x="1642" y="3206"/>
                  </a:lnTo>
                  <a:cubicBezTo>
                    <a:pt x="1689" y="3319"/>
                    <a:pt x="1805" y="3392"/>
                    <a:pt x="1927" y="3392"/>
                  </a:cubicBezTo>
                  <a:cubicBezTo>
                    <a:pt x="2038" y="3392"/>
                    <a:pt x="2155" y="3332"/>
                    <a:pt x="2231" y="3188"/>
                  </a:cubicBezTo>
                  <a:cubicBezTo>
                    <a:pt x="2249" y="3171"/>
                    <a:pt x="2249" y="3153"/>
                    <a:pt x="2249" y="3135"/>
                  </a:cubicBezTo>
                  <a:cubicBezTo>
                    <a:pt x="2231" y="3028"/>
                    <a:pt x="2142" y="2564"/>
                    <a:pt x="2106" y="2332"/>
                  </a:cubicBezTo>
                  <a:cubicBezTo>
                    <a:pt x="2106" y="2243"/>
                    <a:pt x="2124" y="2154"/>
                    <a:pt x="2177" y="2082"/>
                  </a:cubicBezTo>
                  <a:cubicBezTo>
                    <a:pt x="2391" y="1797"/>
                    <a:pt x="2516" y="1440"/>
                    <a:pt x="2516" y="1083"/>
                  </a:cubicBezTo>
                  <a:lnTo>
                    <a:pt x="2516" y="405"/>
                  </a:lnTo>
                  <a:cubicBezTo>
                    <a:pt x="2516" y="387"/>
                    <a:pt x="2516" y="387"/>
                    <a:pt x="2498" y="369"/>
                  </a:cubicBezTo>
                  <a:cubicBezTo>
                    <a:pt x="2411" y="120"/>
                    <a:pt x="2219" y="1"/>
                    <a:pt x="2020" y="1"/>
                  </a:cubicBezTo>
                  <a:cubicBezTo>
                    <a:pt x="1934" y="1"/>
                    <a:pt x="1847" y="23"/>
                    <a:pt x="1767" y="66"/>
                  </a:cubicBezTo>
                  <a:lnTo>
                    <a:pt x="1410" y="262"/>
                  </a:lnTo>
                  <a:cubicBezTo>
                    <a:pt x="1392" y="280"/>
                    <a:pt x="1374" y="280"/>
                    <a:pt x="1357" y="280"/>
                  </a:cubicBezTo>
                  <a:lnTo>
                    <a:pt x="1249" y="280"/>
                  </a:lnTo>
                  <a:cubicBezTo>
                    <a:pt x="1160" y="280"/>
                    <a:pt x="1089" y="262"/>
                    <a:pt x="1018" y="209"/>
                  </a:cubicBezTo>
                  <a:lnTo>
                    <a:pt x="678" y="30"/>
                  </a:lnTo>
                  <a:cubicBezTo>
                    <a:pt x="661" y="30"/>
                    <a:pt x="643" y="12"/>
                    <a:pt x="643" y="12"/>
                  </a:cubicBezTo>
                  <a:cubicBezTo>
                    <a:pt x="599" y="4"/>
                    <a:pt x="557"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82" name="Google Shape;1182;p49"/>
            <p:cNvSpPr/>
            <p:nvPr/>
          </p:nvSpPr>
          <p:spPr>
            <a:xfrm>
              <a:off x="7167142" y="3855582"/>
              <a:ext cx="103331" cy="43799"/>
            </a:xfrm>
            <a:custGeom>
              <a:avLst/>
              <a:gdLst/>
              <a:ahLst/>
              <a:cxnLst/>
              <a:rect l="l" t="t" r="r" b="b"/>
              <a:pathLst>
                <a:path w="3159" h="1339" extrusionOk="0">
                  <a:moveTo>
                    <a:pt x="197" y="1"/>
                  </a:moveTo>
                  <a:lnTo>
                    <a:pt x="0" y="1339"/>
                  </a:lnTo>
                  <a:lnTo>
                    <a:pt x="3159" y="1339"/>
                  </a:lnTo>
                  <a:lnTo>
                    <a:pt x="29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83" name="Google Shape;1183;p49"/>
            <p:cNvSpPr/>
            <p:nvPr/>
          </p:nvSpPr>
          <p:spPr>
            <a:xfrm>
              <a:off x="7135610" y="3899348"/>
              <a:ext cx="166396" cy="20476"/>
            </a:xfrm>
            <a:custGeom>
              <a:avLst/>
              <a:gdLst/>
              <a:ahLst/>
              <a:cxnLst/>
              <a:rect l="l" t="t" r="r" b="b"/>
              <a:pathLst>
                <a:path w="5087" h="626" extrusionOk="0">
                  <a:moveTo>
                    <a:pt x="108" y="1"/>
                  </a:moveTo>
                  <a:cubicBezTo>
                    <a:pt x="55" y="1"/>
                    <a:pt x="1" y="54"/>
                    <a:pt x="1" y="108"/>
                  </a:cubicBezTo>
                  <a:lnTo>
                    <a:pt x="1" y="518"/>
                  </a:lnTo>
                  <a:cubicBezTo>
                    <a:pt x="1" y="572"/>
                    <a:pt x="55" y="625"/>
                    <a:pt x="108" y="625"/>
                  </a:cubicBezTo>
                  <a:lnTo>
                    <a:pt x="4979" y="625"/>
                  </a:lnTo>
                  <a:cubicBezTo>
                    <a:pt x="5033" y="625"/>
                    <a:pt x="5086" y="572"/>
                    <a:pt x="5086" y="518"/>
                  </a:cubicBezTo>
                  <a:lnTo>
                    <a:pt x="5086" y="108"/>
                  </a:lnTo>
                  <a:cubicBezTo>
                    <a:pt x="5086" y="54"/>
                    <a:pt x="5033" y="1"/>
                    <a:pt x="4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84" name="Google Shape;1184;p49"/>
            <p:cNvSpPr/>
            <p:nvPr/>
          </p:nvSpPr>
          <p:spPr>
            <a:xfrm>
              <a:off x="7278618" y="3899348"/>
              <a:ext cx="23388" cy="20476"/>
            </a:xfrm>
            <a:custGeom>
              <a:avLst/>
              <a:gdLst/>
              <a:ahLst/>
              <a:cxnLst/>
              <a:rect l="l" t="t" r="r" b="b"/>
              <a:pathLst>
                <a:path w="715" h="626" extrusionOk="0">
                  <a:moveTo>
                    <a:pt x="0" y="1"/>
                  </a:moveTo>
                  <a:cubicBezTo>
                    <a:pt x="54" y="1"/>
                    <a:pt x="90" y="54"/>
                    <a:pt x="90" y="108"/>
                  </a:cubicBezTo>
                  <a:lnTo>
                    <a:pt x="90" y="518"/>
                  </a:lnTo>
                  <a:cubicBezTo>
                    <a:pt x="90" y="572"/>
                    <a:pt x="54" y="625"/>
                    <a:pt x="0" y="625"/>
                  </a:cubicBezTo>
                  <a:lnTo>
                    <a:pt x="607" y="625"/>
                  </a:lnTo>
                  <a:cubicBezTo>
                    <a:pt x="661" y="625"/>
                    <a:pt x="714" y="572"/>
                    <a:pt x="714" y="518"/>
                  </a:cubicBezTo>
                  <a:lnTo>
                    <a:pt x="714" y="108"/>
                  </a:lnTo>
                  <a:cubicBezTo>
                    <a:pt x="714" y="54"/>
                    <a:pt x="661"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85" name="Google Shape;1185;p49"/>
            <p:cNvSpPr/>
            <p:nvPr/>
          </p:nvSpPr>
          <p:spPr>
            <a:xfrm>
              <a:off x="7243586" y="3855582"/>
              <a:ext cx="26888" cy="43799"/>
            </a:xfrm>
            <a:custGeom>
              <a:avLst/>
              <a:gdLst/>
              <a:ahLst/>
              <a:cxnLst/>
              <a:rect l="l" t="t" r="r" b="b"/>
              <a:pathLst>
                <a:path w="822" h="1339" extrusionOk="0">
                  <a:moveTo>
                    <a:pt x="1" y="1"/>
                  </a:moveTo>
                  <a:lnTo>
                    <a:pt x="197" y="1339"/>
                  </a:lnTo>
                  <a:lnTo>
                    <a:pt x="822" y="1339"/>
                  </a:lnTo>
                  <a:lnTo>
                    <a:pt x="6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86" name="Google Shape;1186;p49"/>
            <p:cNvSpPr/>
            <p:nvPr/>
          </p:nvSpPr>
          <p:spPr>
            <a:xfrm>
              <a:off x="7046344" y="3597042"/>
              <a:ext cx="345516" cy="328049"/>
            </a:xfrm>
            <a:custGeom>
              <a:avLst/>
              <a:gdLst/>
              <a:ahLst/>
              <a:cxnLst/>
              <a:rect l="l" t="t" r="r" b="b"/>
              <a:pathLst>
                <a:path w="10563" h="10029" extrusionOk="0">
                  <a:moveTo>
                    <a:pt x="6513" y="8065"/>
                  </a:moveTo>
                  <a:lnTo>
                    <a:pt x="6673" y="9100"/>
                  </a:lnTo>
                  <a:lnTo>
                    <a:pt x="3872" y="9100"/>
                  </a:lnTo>
                  <a:lnTo>
                    <a:pt x="4032" y="8065"/>
                  </a:lnTo>
                  <a:close/>
                  <a:moveTo>
                    <a:pt x="7655" y="9404"/>
                  </a:moveTo>
                  <a:lnTo>
                    <a:pt x="7655" y="9725"/>
                  </a:lnTo>
                  <a:lnTo>
                    <a:pt x="2891" y="9725"/>
                  </a:lnTo>
                  <a:lnTo>
                    <a:pt x="2891" y="9404"/>
                  </a:lnTo>
                  <a:close/>
                  <a:moveTo>
                    <a:pt x="161" y="0"/>
                  </a:moveTo>
                  <a:cubicBezTo>
                    <a:pt x="71" y="0"/>
                    <a:pt x="0" y="72"/>
                    <a:pt x="0" y="161"/>
                  </a:cubicBezTo>
                  <a:lnTo>
                    <a:pt x="0" y="5960"/>
                  </a:lnTo>
                  <a:cubicBezTo>
                    <a:pt x="0" y="5960"/>
                    <a:pt x="0" y="5978"/>
                    <a:pt x="0" y="5978"/>
                  </a:cubicBezTo>
                  <a:cubicBezTo>
                    <a:pt x="51" y="6029"/>
                    <a:pt x="104" y="6050"/>
                    <a:pt x="151" y="6050"/>
                  </a:cubicBezTo>
                  <a:cubicBezTo>
                    <a:pt x="237" y="6050"/>
                    <a:pt x="303" y="5980"/>
                    <a:pt x="303" y="5889"/>
                  </a:cubicBezTo>
                  <a:lnTo>
                    <a:pt x="303" y="661"/>
                  </a:lnTo>
                  <a:cubicBezTo>
                    <a:pt x="303" y="464"/>
                    <a:pt x="464" y="304"/>
                    <a:pt x="660" y="304"/>
                  </a:cubicBezTo>
                  <a:lnTo>
                    <a:pt x="9885" y="304"/>
                  </a:lnTo>
                  <a:cubicBezTo>
                    <a:pt x="10081" y="304"/>
                    <a:pt x="10260" y="464"/>
                    <a:pt x="10260" y="661"/>
                  </a:cubicBezTo>
                  <a:lnTo>
                    <a:pt x="10260" y="7405"/>
                  </a:lnTo>
                  <a:cubicBezTo>
                    <a:pt x="10260" y="7601"/>
                    <a:pt x="10081" y="7762"/>
                    <a:pt x="9885" y="7762"/>
                  </a:cubicBezTo>
                  <a:lnTo>
                    <a:pt x="660" y="7762"/>
                  </a:lnTo>
                  <a:cubicBezTo>
                    <a:pt x="464" y="7762"/>
                    <a:pt x="303" y="7601"/>
                    <a:pt x="303" y="7405"/>
                  </a:cubicBezTo>
                  <a:lnTo>
                    <a:pt x="303" y="6620"/>
                  </a:lnTo>
                  <a:cubicBezTo>
                    <a:pt x="303" y="6549"/>
                    <a:pt x="250" y="6477"/>
                    <a:pt x="161" y="6460"/>
                  </a:cubicBezTo>
                  <a:cubicBezTo>
                    <a:pt x="71" y="6460"/>
                    <a:pt x="0" y="6531"/>
                    <a:pt x="0" y="6620"/>
                  </a:cubicBezTo>
                  <a:lnTo>
                    <a:pt x="0" y="7405"/>
                  </a:lnTo>
                  <a:cubicBezTo>
                    <a:pt x="0" y="7762"/>
                    <a:pt x="286" y="8065"/>
                    <a:pt x="660" y="8065"/>
                  </a:cubicBezTo>
                  <a:lnTo>
                    <a:pt x="3729" y="8065"/>
                  </a:lnTo>
                  <a:lnTo>
                    <a:pt x="3569" y="9100"/>
                  </a:lnTo>
                  <a:lnTo>
                    <a:pt x="2837" y="9100"/>
                  </a:lnTo>
                  <a:cubicBezTo>
                    <a:pt x="2694" y="9100"/>
                    <a:pt x="2569" y="9225"/>
                    <a:pt x="2569" y="9368"/>
                  </a:cubicBezTo>
                  <a:lnTo>
                    <a:pt x="2569" y="9778"/>
                  </a:lnTo>
                  <a:cubicBezTo>
                    <a:pt x="2569" y="9921"/>
                    <a:pt x="2694" y="10028"/>
                    <a:pt x="2837" y="10028"/>
                  </a:cubicBezTo>
                  <a:lnTo>
                    <a:pt x="7708" y="10028"/>
                  </a:lnTo>
                  <a:cubicBezTo>
                    <a:pt x="7851" y="10028"/>
                    <a:pt x="7958" y="9921"/>
                    <a:pt x="7958" y="9778"/>
                  </a:cubicBezTo>
                  <a:lnTo>
                    <a:pt x="7958" y="9368"/>
                  </a:lnTo>
                  <a:cubicBezTo>
                    <a:pt x="7958" y="9225"/>
                    <a:pt x="7851" y="9100"/>
                    <a:pt x="7708" y="9100"/>
                  </a:cubicBezTo>
                  <a:lnTo>
                    <a:pt x="6977" y="9100"/>
                  </a:lnTo>
                  <a:lnTo>
                    <a:pt x="6816" y="8065"/>
                  </a:lnTo>
                  <a:lnTo>
                    <a:pt x="9885" y="8065"/>
                  </a:lnTo>
                  <a:cubicBezTo>
                    <a:pt x="10260" y="8065"/>
                    <a:pt x="10563" y="7762"/>
                    <a:pt x="10563" y="7405"/>
                  </a:cubicBezTo>
                  <a:lnTo>
                    <a:pt x="10563" y="661"/>
                  </a:lnTo>
                  <a:cubicBezTo>
                    <a:pt x="10563" y="304"/>
                    <a:pt x="10260" y="0"/>
                    <a:pt x="9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87" name="Google Shape;1187;p49"/>
            <p:cNvSpPr/>
            <p:nvPr/>
          </p:nvSpPr>
          <p:spPr>
            <a:xfrm>
              <a:off x="7066167" y="3617453"/>
              <a:ext cx="305282" cy="203162"/>
            </a:xfrm>
            <a:custGeom>
              <a:avLst/>
              <a:gdLst/>
              <a:ahLst/>
              <a:cxnLst/>
              <a:rect l="l" t="t" r="r" b="b"/>
              <a:pathLst>
                <a:path w="9333" h="6211" extrusionOk="0">
                  <a:moveTo>
                    <a:pt x="2517" y="1232"/>
                  </a:moveTo>
                  <a:lnTo>
                    <a:pt x="2517" y="5889"/>
                  </a:lnTo>
                  <a:lnTo>
                    <a:pt x="322" y="5889"/>
                  </a:lnTo>
                  <a:lnTo>
                    <a:pt x="322" y="1232"/>
                  </a:lnTo>
                  <a:close/>
                  <a:moveTo>
                    <a:pt x="9029" y="304"/>
                  </a:moveTo>
                  <a:lnTo>
                    <a:pt x="9029" y="929"/>
                  </a:lnTo>
                  <a:lnTo>
                    <a:pt x="8512" y="929"/>
                  </a:lnTo>
                  <a:cubicBezTo>
                    <a:pt x="8422" y="929"/>
                    <a:pt x="8351" y="982"/>
                    <a:pt x="8351" y="1054"/>
                  </a:cubicBezTo>
                  <a:cubicBezTo>
                    <a:pt x="8333" y="1143"/>
                    <a:pt x="8405" y="1232"/>
                    <a:pt x="8512" y="1232"/>
                  </a:cubicBezTo>
                  <a:lnTo>
                    <a:pt x="9029" y="1232"/>
                  </a:lnTo>
                  <a:lnTo>
                    <a:pt x="9029" y="5889"/>
                  </a:lnTo>
                  <a:lnTo>
                    <a:pt x="2838" y="5889"/>
                  </a:lnTo>
                  <a:lnTo>
                    <a:pt x="2838" y="1232"/>
                  </a:lnTo>
                  <a:lnTo>
                    <a:pt x="7780" y="1232"/>
                  </a:lnTo>
                  <a:cubicBezTo>
                    <a:pt x="7851" y="1232"/>
                    <a:pt x="7923" y="1179"/>
                    <a:pt x="7941" y="1089"/>
                  </a:cubicBezTo>
                  <a:cubicBezTo>
                    <a:pt x="7941" y="1000"/>
                    <a:pt x="7869" y="929"/>
                    <a:pt x="7780" y="929"/>
                  </a:cubicBezTo>
                  <a:lnTo>
                    <a:pt x="322" y="929"/>
                  </a:lnTo>
                  <a:lnTo>
                    <a:pt x="322" y="304"/>
                  </a:lnTo>
                  <a:close/>
                  <a:moveTo>
                    <a:pt x="268" y="1"/>
                  </a:moveTo>
                  <a:cubicBezTo>
                    <a:pt x="126" y="1"/>
                    <a:pt x="1" y="108"/>
                    <a:pt x="1" y="251"/>
                  </a:cubicBezTo>
                  <a:lnTo>
                    <a:pt x="1" y="5943"/>
                  </a:lnTo>
                  <a:cubicBezTo>
                    <a:pt x="1" y="6085"/>
                    <a:pt x="126" y="6210"/>
                    <a:pt x="268" y="6210"/>
                  </a:cubicBezTo>
                  <a:lnTo>
                    <a:pt x="9083" y="6210"/>
                  </a:lnTo>
                  <a:cubicBezTo>
                    <a:pt x="9225" y="6210"/>
                    <a:pt x="9332" y="6085"/>
                    <a:pt x="9332" y="5943"/>
                  </a:cubicBezTo>
                  <a:lnTo>
                    <a:pt x="9332" y="251"/>
                  </a:lnTo>
                  <a:cubicBezTo>
                    <a:pt x="9332" y="108"/>
                    <a:pt x="9225" y="1"/>
                    <a:pt x="90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88" name="Google Shape;1188;p49"/>
            <p:cNvSpPr/>
            <p:nvPr/>
          </p:nvSpPr>
          <p:spPr>
            <a:xfrm>
              <a:off x="7185820" y="3830493"/>
              <a:ext cx="65976" cy="10533"/>
            </a:xfrm>
            <a:custGeom>
              <a:avLst/>
              <a:gdLst/>
              <a:ahLst/>
              <a:cxnLst/>
              <a:rect l="l" t="t" r="r" b="b"/>
              <a:pathLst>
                <a:path w="2017" h="322" extrusionOk="0">
                  <a:moveTo>
                    <a:pt x="161" y="1"/>
                  </a:moveTo>
                  <a:cubicBezTo>
                    <a:pt x="72" y="1"/>
                    <a:pt x="0" y="90"/>
                    <a:pt x="0" y="179"/>
                  </a:cubicBezTo>
                  <a:cubicBezTo>
                    <a:pt x="18" y="250"/>
                    <a:pt x="90" y="322"/>
                    <a:pt x="161" y="322"/>
                  </a:cubicBezTo>
                  <a:lnTo>
                    <a:pt x="1856" y="322"/>
                  </a:lnTo>
                  <a:cubicBezTo>
                    <a:pt x="1927" y="322"/>
                    <a:pt x="1999" y="250"/>
                    <a:pt x="1999" y="179"/>
                  </a:cubicBezTo>
                  <a:cubicBezTo>
                    <a:pt x="2017" y="90"/>
                    <a:pt x="1945" y="1"/>
                    <a:pt x="1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89" name="Google Shape;1189;p49"/>
            <p:cNvSpPr/>
            <p:nvPr/>
          </p:nvSpPr>
          <p:spPr>
            <a:xfrm>
              <a:off x="7213264" y="3673812"/>
              <a:ext cx="92831" cy="120536"/>
            </a:xfrm>
            <a:custGeom>
              <a:avLst/>
              <a:gdLst/>
              <a:ahLst/>
              <a:cxnLst/>
              <a:rect l="l" t="t" r="r" b="b"/>
              <a:pathLst>
                <a:path w="2838" h="3685" extrusionOk="0">
                  <a:moveTo>
                    <a:pt x="2175" y="307"/>
                  </a:moveTo>
                  <a:cubicBezTo>
                    <a:pt x="2305" y="307"/>
                    <a:pt x="2441" y="382"/>
                    <a:pt x="2516" y="544"/>
                  </a:cubicBezTo>
                  <a:cubicBezTo>
                    <a:pt x="2516" y="544"/>
                    <a:pt x="2534" y="562"/>
                    <a:pt x="2534" y="580"/>
                  </a:cubicBezTo>
                  <a:lnTo>
                    <a:pt x="2534" y="1222"/>
                  </a:lnTo>
                  <a:cubicBezTo>
                    <a:pt x="2534" y="1472"/>
                    <a:pt x="2462" y="1722"/>
                    <a:pt x="2337" y="1954"/>
                  </a:cubicBezTo>
                  <a:cubicBezTo>
                    <a:pt x="2195" y="2221"/>
                    <a:pt x="2141" y="2560"/>
                    <a:pt x="2195" y="2881"/>
                  </a:cubicBezTo>
                  <a:lnTo>
                    <a:pt x="2248" y="3256"/>
                  </a:lnTo>
                  <a:cubicBezTo>
                    <a:pt x="2248" y="3256"/>
                    <a:pt x="2248" y="3274"/>
                    <a:pt x="2248" y="3274"/>
                  </a:cubicBezTo>
                  <a:cubicBezTo>
                    <a:pt x="2205" y="3352"/>
                    <a:pt x="2145" y="3383"/>
                    <a:pt x="2089" y="3383"/>
                  </a:cubicBezTo>
                  <a:cubicBezTo>
                    <a:pt x="2029" y="3383"/>
                    <a:pt x="1973" y="3347"/>
                    <a:pt x="1945" y="3292"/>
                  </a:cubicBezTo>
                  <a:lnTo>
                    <a:pt x="1713" y="2739"/>
                  </a:lnTo>
                  <a:cubicBezTo>
                    <a:pt x="1659" y="2632"/>
                    <a:pt x="1552" y="2542"/>
                    <a:pt x="1427" y="2542"/>
                  </a:cubicBezTo>
                  <a:cubicBezTo>
                    <a:pt x="1285" y="2542"/>
                    <a:pt x="1178" y="2632"/>
                    <a:pt x="1124" y="2739"/>
                  </a:cubicBezTo>
                  <a:lnTo>
                    <a:pt x="892" y="3292"/>
                  </a:lnTo>
                  <a:cubicBezTo>
                    <a:pt x="877" y="3351"/>
                    <a:pt x="814" y="3386"/>
                    <a:pt x="752" y="3386"/>
                  </a:cubicBezTo>
                  <a:cubicBezTo>
                    <a:pt x="739" y="3386"/>
                    <a:pt x="726" y="3384"/>
                    <a:pt x="714" y="3381"/>
                  </a:cubicBezTo>
                  <a:cubicBezTo>
                    <a:pt x="642" y="3363"/>
                    <a:pt x="589" y="3292"/>
                    <a:pt x="607" y="3203"/>
                  </a:cubicBezTo>
                  <a:lnTo>
                    <a:pt x="660" y="2881"/>
                  </a:lnTo>
                  <a:cubicBezTo>
                    <a:pt x="714" y="2489"/>
                    <a:pt x="625" y="2078"/>
                    <a:pt x="393" y="1775"/>
                  </a:cubicBezTo>
                  <a:cubicBezTo>
                    <a:pt x="339" y="1704"/>
                    <a:pt x="321" y="1632"/>
                    <a:pt x="321" y="1561"/>
                  </a:cubicBezTo>
                  <a:lnTo>
                    <a:pt x="321" y="580"/>
                  </a:lnTo>
                  <a:cubicBezTo>
                    <a:pt x="321" y="562"/>
                    <a:pt x="321" y="544"/>
                    <a:pt x="321" y="544"/>
                  </a:cubicBezTo>
                  <a:cubicBezTo>
                    <a:pt x="396" y="382"/>
                    <a:pt x="532" y="307"/>
                    <a:pt x="662" y="307"/>
                  </a:cubicBezTo>
                  <a:cubicBezTo>
                    <a:pt x="718" y="307"/>
                    <a:pt x="772" y="321"/>
                    <a:pt x="821" y="348"/>
                  </a:cubicBezTo>
                  <a:lnTo>
                    <a:pt x="1213" y="562"/>
                  </a:lnTo>
                  <a:cubicBezTo>
                    <a:pt x="1231" y="580"/>
                    <a:pt x="1267" y="580"/>
                    <a:pt x="1285" y="580"/>
                  </a:cubicBezTo>
                  <a:lnTo>
                    <a:pt x="1552" y="580"/>
                  </a:lnTo>
                  <a:cubicBezTo>
                    <a:pt x="1588" y="580"/>
                    <a:pt x="1606" y="580"/>
                    <a:pt x="1624" y="562"/>
                  </a:cubicBezTo>
                  <a:lnTo>
                    <a:pt x="2016" y="348"/>
                  </a:lnTo>
                  <a:cubicBezTo>
                    <a:pt x="2065" y="321"/>
                    <a:pt x="2119" y="307"/>
                    <a:pt x="2175" y="307"/>
                  </a:cubicBezTo>
                  <a:close/>
                  <a:moveTo>
                    <a:pt x="671" y="0"/>
                  </a:moveTo>
                  <a:cubicBezTo>
                    <a:pt x="592" y="0"/>
                    <a:pt x="510" y="15"/>
                    <a:pt x="428" y="44"/>
                  </a:cubicBezTo>
                  <a:cubicBezTo>
                    <a:pt x="178" y="134"/>
                    <a:pt x="0" y="383"/>
                    <a:pt x="0" y="651"/>
                  </a:cubicBezTo>
                  <a:lnTo>
                    <a:pt x="0" y="1258"/>
                  </a:lnTo>
                  <a:cubicBezTo>
                    <a:pt x="0" y="1543"/>
                    <a:pt x="89" y="1829"/>
                    <a:pt x="232" y="2096"/>
                  </a:cubicBezTo>
                  <a:cubicBezTo>
                    <a:pt x="339" y="2310"/>
                    <a:pt x="393" y="2560"/>
                    <a:pt x="357" y="2810"/>
                  </a:cubicBezTo>
                  <a:lnTo>
                    <a:pt x="303" y="3149"/>
                  </a:lnTo>
                  <a:cubicBezTo>
                    <a:pt x="250" y="3417"/>
                    <a:pt x="482" y="3684"/>
                    <a:pt x="749" y="3684"/>
                  </a:cubicBezTo>
                  <a:cubicBezTo>
                    <a:pt x="928" y="3684"/>
                    <a:pt x="1106" y="3577"/>
                    <a:pt x="1178" y="3399"/>
                  </a:cubicBezTo>
                  <a:lnTo>
                    <a:pt x="1410" y="2864"/>
                  </a:lnTo>
                  <a:cubicBezTo>
                    <a:pt x="1410" y="2855"/>
                    <a:pt x="1414" y="2850"/>
                    <a:pt x="1419" y="2850"/>
                  </a:cubicBezTo>
                  <a:cubicBezTo>
                    <a:pt x="1423" y="2850"/>
                    <a:pt x="1427" y="2855"/>
                    <a:pt x="1427" y="2864"/>
                  </a:cubicBezTo>
                  <a:lnTo>
                    <a:pt x="1659" y="3399"/>
                  </a:lnTo>
                  <a:cubicBezTo>
                    <a:pt x="1733" y="3576"/>
                    <a:pt x="1905" y="3680"/>
                    <a:pt x="2094" y="3680"/>
                  </a:cubicBezTo>
                  <a:cubicBezTo>
                    <a:pt x="2133" y="3680"/>
                    <a:pt x="2173" y="3676"/>
                    <a:pt x="2213" y="3666"/>
                  </a:cubicBezTo>
                  <a:cubicBezTo>
                    <a:pt x="2444" y="3613"/>
                    <a:pt x="2587" y="3381"/>
                    <a:pt x="2552" y="3149"/>
                  </a:cubicBezTo>
                  <a:lnTo>
                    <a:pt x="2498" y="2810"/>
                  </a:lnTo>
                  <a:cubicBezTo>
                    <a:pt x="2444" y="2560"/>
                    <a:pt x="2498" y="2310"/>
                    <a:pt x="2623" y="2096"/>
                  </a:cubicBezTo>
                  <a:cubicBezTo>
                    <a:pt x="2748" y="1829"/>
                    <a:pt x="2837" y="1543"/>
                    <a:pt x="2837" y="1258"/>
                  </a:cubicBezTo>
                  <a:lnTo>
                    <a:pt x="2837" y="651"/>
                  </a:lnTo>
                  <a:cubicBezTo>
                    <a:pt x="2837" y="383"/>
                    <a:pt x="2676" y="151"/>
                    <a:pt x="2427" y="44"/>
                  </a:cubicBezTo>
                  <a:cubicBezTo>
                    <a:pt x="2352" y="15"/>
                    <a:pt x="2271" y="0"/>
                    <a:pt x="2191" y="0"/>
                  </a:cubicBezTo>
                  <a:cubicBezTo>
                    <a:pt x="2079" y="0"/>
                    <a:pt x="1967" y="28"/>
                    <a:pt x="1874" y="80"/>
                  </a:cubicBezTo>
                  <a:lnTo>
                    <a:pt x="1588" y="223"/>
                  </a:lnTo>
                  <a:cubicBezTo>
                    <a:pt x="1535" y="259"/>
                    <a:pt x="1477" y="276"/>
                    <a:pt x="1419" y="276"/>
                  </a:cubicBezTo>
                  <a:cubicBezTo>
                    <a:pt x="1361" y="276"/>
                    <a:pt x="1303" y="259"/>
                    <a:pt x="1249" y="223"/>
                  </a:cubicBezTo>
                  <a:lnTo>
                    <a:pt x="981" y="80"/>
                  </a:lnTo>
                  <a:cubicBezTo>
                    <a:pt x="888" y="28"/>
                    <a:pt x="782" y="0"/>
                    <a:pt x="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90" name="Google Shape;1190;p49"/>
            <p:cNvSpPr/>
            <p:nvPr/>
          </p:nvSpPr>
          <p:spPr>
            <a:xfrm>
              <a:off x="7086022" y="3779139"/>
              <a:ext cx="32710" cy="10533"/>
            </a:xfrm>
            <a:custGeom>
              <a:avLst/>
              <a:gdLst/>
              <a:ahLst/>
              <a:cxnLst/>
              <a:rect l="l" t="t" r="r" b="b"/>
              <a:pathLst>
                <a:path w="1000" h="322" extrusionOk="0">
                  <a:moveTo>
                    <a:pt x="179" y="0"/>
                  </a:moveTo>
                  <a:cubicBezTo>
                    <a:pt x="90" y="0"/>
                    <a:pt x="18" y="54"/>
                    <a:pt x="18" y="143"/>
                  </a:cubicBezTo>
                  <a:cubicBezTo>
                    <a:pt x="0" y="232"/>
                    <a:pt x="72" y="322"/>
                    <a:pt x="161" y="322"/>
                  </a:cubicBezTo>
                  <a:lnTo>
                    <a:pt x="821" y="322"/>
                  </a:lnTo>
                  <a:cubicBezTo>
                    <a:pt x="892" y="322"/>
                    <a:pt x="964" y="250"/>
                    <a:pt x="982" y="179"/>
                  </a:cubicBezTo>
                  <a:cubicBezTo>
                    <a:pt x="1000" y="90"/>
                    <a:pt x="928"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91" name="Google Shape;1191;p49"/>
            <p:cNvSpPr/>
            <p:nvPr/>
          </p:nvSpPr>
          <p:spPr>
            <a:xfrm>
              <a:off x="7086022" y="3738873"/>
              <a:ext cx="32710" cy="9944"/>
            </a:xfrm>
            <a:custGeom>
              <a:avLst/>
              <a:gdLst/>
              <a:ahLst/>
              <a:cxnLst/>
              <a:rect l="l" t="t" r="r" b="b"/>
              <a:pathLst>
                <a:path w="1000" h="304" extrusionOk="0">
                  <a:moveTo>
                    <a:pt x="179" y="0"/>
                  </a:moveTo>
                  <a:cubicBezTo>
                    <a:pt x="90" y="0"/>
                    <a:pt x="18" y="54"/>
                    <a:pt x="18" y="125"/>
                  </a:cubicBezTo>
                  <a:cubicBezTo>
                    <a:pt x="0" y="232"/>
                    <a:pt x="72" y="304"/>
                    <a:pt x="161" y="304"/>
                  </a:cubicBezTo>
                  <a:lnTo>
                    <a:pt x="821" y="304"/>
                  </a:lnTo>
                  <a:cubicBezTo>
                    <a:pt x="892" y="304"/>
                    <a:pt x="964" y="250"/>
                    <a:pt x="982" y="179"/>
                  </a:cubicBezTo>
                  <a:cubicBezTo>
                    <a:pt x="1000" y="72"/>
                    <a:pt x="928"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92" name="Google Shape;1192;p49"/>
            <p:cNvSpPr/>
            <p:nvPr/>
          </p:nvSpPr>
          <p:spPr>
            <a:xfrm>
              <a:off x="7086022" y="3678163"/>
              <a:ext cx="32710" cy="9944"/>
            </a:xfrm>
            <a:custGeom>
              <a:avLst/>
              <a:gdLst/>
              <a:ahLst/>
              <a:cxnLst/>
              <a:rect l="l" t="t" r="r" b="b"/>
              <a:pathLst>
                <a:path w="1000" h="304" extrusionOk="0">
                  <a:moveTo>
                    <a:pt x="179" y="1"/>
                  </a:moveTo>
                  <a:cubicBezTo>
                    <a:pt x="90" y="1"/>
                    <a:pt x="18" y="54"/>
                    <a:pt x="18" y="126"/>
                  </a:cubicBezTo>
                  <a:cubicBezTo>
                    <a:pt x="0" y="233"/>
                    <a:pt x="72" y="304"/>
                    <a:pt x="161" y="304"/>
                  </a:cubicBezTo>
                  <a:lnTo>
                    <a:pt x="821" y="304"/>
                  </a:lnTo>
                  <a:cubicBezTo>
                    <a:pt x="892" y="304"/>
                    <a:pt x="964" y="250"/>
                    <a:pt x="982" y="161"/>
                  </a:cubicBezTo>
                  <a:cubicBezTo>
                    <a:pt x="1000" y="72"/>
                    <a:pt x="92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93" name="Google Shape;1193;p49"/>
            <p:cNvSpPr/>
            <p:nvPr/>
          </p:nvSpPr>
          <p:spPr>
            <a:xfrm>
              <a:off x="7086022" y="3718429"/>
              <a:ext cx="32710" cy="9977"/>
            </a:xfrm>
            <a:custGeom>
              <a:avLst/>
              <a:gdLst/>
              <a:ahLst/>
              <a:cxnLst/>
              <a:rect l="l" t="t" r="r" b="b"/>
              <a:pathLst>
                <a:path w="1000" h="305" extrusionOk="0">
                  <a:moveTo>
                    <a:pt x="179" y="1"/>
                  </a:moveTo>
                  <a:cubicBezTo>
                    <a:pt x="90" y="1"/>
                    <a:pt x="18" y="54"/>
                    <a:pt x="18" y="143"/>
                  </a:cubicBezTo>
                  <a:cubicBezTo>
                    <a:pt x="0" y="233"/>
                    <a:pt x="72" y="304"/>
                    <a:pt x="161" y="304"/>
                  </a:cubicBezTo>
                  <a:lnTo>
                    <a:pt x="821" y="304"/>
                  </a:lnTo>
                  <a:cubicBezTo>
                    <a:pt x="892" y="304"/>
                    <a:pt x="964" y="251"/>
                    <a:pt x="982" y="179"/>
                  </a:cubicBezTo>
                  <a:cubicBezTo>
                    <a:pt x="1000" y="90"/>
                    <a:pt x="92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94" name="Google Shape;1194;p49"/>
            <p:cNvSpPr/>
            <p:nvPr/>
          </p:nvSpPr>
          <p:spPr>
            <a:xfrm>
              <a:off x="7086022" y="3759284"/>
              <a:ext cx="52565" cy="9977"/>
            </a:xfrm>
            <a:custGeom>
              <a:avLst/>
              <a:gdLst/>
              <a:ahLst/>
              <a:cxnLst/>
              <a:rect l="l" t="t" r="r" b="b"/>
              <a:pathLst>
                <a:path w="1607" h="305" extrusionOk="0">
                  <a:moveTo>
                    <a:pt x="179" y="1"/>
                  </a:moveTo>
                  <a:cubicBezTo>
                    <a:pt x="90" y="1"/>
                    <a:pt x="18" y="54"/>
                    <a:pt x="18" y="126"/>
                  </a:cubicBezTo>
                  <a:cubicBezTo>
                    <a:pt x="0" y="215"/>
                    <a:pt x="72" y="304"/>
                    <a:pt x="161" y="304"/>
                  </a:cubicBezTo>
                  <a:lnTo>
                    <a:pt x="1446" y="304"/>
                  </a:lnTo>
                  <a:cubicBezTo>
                    <a:pt x="1517" y="304"/>
                    <a:pt x="1588" y="251"/>
                    <a:pt x="1606" y="161"/>
                  </a:cubicBezTo>
                  <a:cubicBezTo>
                    <a:pt x="1606" y="72"/>
                    <a:pt x="1535" y="1"/>
                    <a:pt x="1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95" name="Google Shape;1195;p49"/>
            <p:cNvSpPr/>
            <p:nvPr/>
          </p:nvSpPr>
          <p:spPr>
            <a:xfrm>
              <a:off x="7086022" y="3698018"/>
              <a:ext cx="52565" cy="10533"/>
            </a:xfrm>
            <a:custGeom>
              <a:avLst/>
              <a:gdLst/>
              <a:ahLst/>
              <a:cxnLst/>
              <a:rect l="l" t="t" r="r" b="b"/>
              <a:pathLst>
                <a:path w="1607" h="322" extrusionOk="0">
                  <a:moveTo>
                    <a:pt x="179" y="0"/>
                  </a:moveTo>
                  <a:cubicBezTo>
                    <a:pt x="90" y="0"/>
                    <a:pt x="18" y="72"/>
                    <a:pt x="18" y="143"/>
                  </a:cubicBezTo>
                  <a:cubicBezTo>
                    <a:pt x="0" y="232"/>
                    <a:pt x="72" y="321"/>
                    <a:pt x="161" y="321"/>
                  </a:cubicBezTo>
                  <a:lnTo>
                    <a:pt x="1446" y="321"/>
                  </a:lnTo>
                  <a:cubicBezTo>
                    <a:pt x="1517" y="321"/>
                    <a:pt x="1588" y="268"/>
                    <a:pt x="1606" y="179"/>
                  </a:cubicBezTo>
                  <a:cubicBezTo>
                    <a:pt x="1606" y="89"/>
                    <a:pt x="1535" y="0"/>
                    <a:pt x="1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196" name="Google Shape;1196;p49"/>
          <p:cNvGrpSpPr/>
          <p:nvPr/>
        </p:nvGrpSpPr>
        <p:grpSpPr>
          <a:xfrm rot="835335">
            <a:off x="4321564" y="3835442"/>
            <a:ext cx="498522" cy="730053"/>
            <a:chOff x="4830863" y="3028575"/>
            <a:chExt cx="236395" cy="346137"/>
          </a:xfrm>
        </p:grpSpPr>
        <p:sp>
          <p:nvSpPr>
            <p:cNvPr id="1197" name="Google Shape;1197;p49"/>
            <p:cNvSpPr/>
            <p:nvPr/>
          </p:nvSpPr>
          <p:spPr>
            <a:xfrm>
              <a:off x="4835541" y="3201349"/>
              <a:ext cx="226484" cy="168097"/>
            </a:xfrm>
            <a:custGeom>
              <a:avLst/>
              <a:gdLst/>
              <a:ahLst/>
              <a:cxnLst/>
              <a:rect l="l" t="t" r="r" b="b"/>
              <a:pathLst>
                <a:path w="6924" h="5139" extrusionOk="0">
                  <a:moveTo>
                    <a:pt x="518" y="0"/>
                  </a:moveTo>
                  <a:cubicBezTo>
                    <a:pt x="232" y="0"/>
                    <a:pt x="0" y="214"/>
                    <a:pt x="0" y="500"/>
                  </a:cubicBezTo>
                  <a:lnTo>
                    <a:pt x="0" y="4621"/>
                  </a:lnTo>
                  <a:cubicBezTo>
                    <a:pt x="0" y="4907"/>
                    <a:pt x="232" y="5139"/>
                    <a:pt x="518" y="5139"/>
                  </a:cubicBezTo>
                  <a:lnTo>
                    <a:pt x="6406" y="5139"/>
                  </a:lnTo>
                  <a:cubicBezTo>
                    <a:pt x="6691" y="5139"/>
                    <a:pt x="6923" y="4907"/>
                    <a:pt x="6923" y="4621"/>
                  </a:cubicBezTo>
                  <a:lnTo>
                    <a:pt x="6923" y="500"/>
                  </a:lnTo>
                  <a:cubicBezTo>
                    <a:pt x="6923" y="214"/>
                    <a:pt x="6691" y="0"/>
                    <a:pt x="6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98" name="Google Shape;1198;p49"/>
            <p:cNvSpPr/>
            <p:nvPr/>
          </p:nvSpPr>
          <p:spPr>
            <a:xfrm>
              <a:off x="5024637" y="3201349"/>
              <a:ext cx="37388" cy="168097"/>
            </a:xfrm>
            <a:custGeom>
              <a:avLst/>
              <a:gdLst/>
              <a:ahLst/>
              <a:cxnLst/>
              <a:rect l="l" t="t" r="r" b="b"/>
              <a:pathLst>
                <a:path w="1143" h="5139" extrusionOk="0">
                  <a:moveTo>
                    <a:pt x="0" y="0"/>
                  </a:moveTo>
                  <a:cubicBezTo>
                    <a:pt x="286" y="0"/>
                    <a:pt x="518" y="214"/>
                    <a:pt x="518" y="500"/>
                  </a:cubicBezTo>
                  <a:lnTo>
                    <a:pt x="518" y="4621"/>
                  </a:lnTo>
                  <a:cubicBezTo>
                    <a:pt x="518" y="4907"/>
                    <a:pt x="286" y="5139"/>
                    <a:pt x="0" y="5139"/>
                  </a:cubicBezTo>
                  <a:lnTo>
                    <a:pt x="625" y="5139"/>
                  </a:lnTo>
                  <a:cubicBezTo>
                    <a:pt x="910" y="5139"/>
                    <a:pt x="1142" y="4907"/>
                    <a:pt x="1142" y="4621"/>
                  </a:cubicBezTo>
                  <a:lnTo>
                    <a:pt x="1142" y="500"/>
                  </a:lnTo>
                  <a:cubicBezTo>
                    <a:pt x="1142" y="214"/>
                    <a:pt x="910" y="0"/>
                    <a:pt x="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99" name="Google Shape;1199;p49"/>
            <p:cNvSpPr/>
            <p:nvPr/>
          </p:nvSpPr>
          <p:spPr>
            <a:xfrm>
              <a:off x="4854218" y="3064981"/>
              <a:ext cx="190274" cy="255040"/>
            </a:xfrm>
            <a:custGeom>
              <a:avLst/>
              <a:gdLst/>
              <a:ahLst/>
              <a:cxnLst/>
              <a:rect l="l" t="t" r="r" b="b"/>
              <a:pathLst>
                <a:path w="5817" h="7797" extrusionOk="0">
                  <a:moveTo>
                    <a:pt x="1127" y="1"/>
                  </a:moveTo>
                  <a:cubicBezTo>
                    <a:pt x="985" y="1"/>
                    <a:pt x="844" y="27"/>
                    <a:pt x="714" y="83"/>
                  </a:cubicBezTo>
                  <a:cubicBezTo>
                    <a:pt x="500" y="172"/>
                    <a:pt x="321" y="333"/>
                    <a:pt x="196" y="511"/>
                  </a:cubicBezTo>
                  <a:cubicBezTo>
                    <a:pt x="71" y="708"/>
                    <a:pt x="0" y="922"/>
                    <a:pt x="0" y="1154"/>
                  </a:cubicBezTo>
                  <a:lnTo>
                    <a:pt x="0" y="2474"/>
                  </a:lnTo>
                  <a:cubicBezTo>
                    <a:pt x="0" y="3116"/>
                    <a:pt x="161" y="3741"/>
                    <a:pt x="464" y="4312"/>
                  </a:cubicBezTo>
                  <a:cubicBezTo>
                    <a:pt x="696" y="4740"/>
                    <a:pt x="821" y="5240"/>
                    <a:pt x="821" y="5739"/>
                  </a:cubicBezTo>
                  <a:cubicBezTo>
                    <a:pt x="821" y="5900"/>
                    <a:pt x="803" y="6061"/>
                    <a:pt x="785" y="6203"/>
                  </a:cubicBezTo>
                  <a:lnTo>
                    <a:pt x="660" y="6970"/>
                  </a:lnTo>
                  <a:cubicBezTo>
                    <a:pt x="607" y="7345"/>
                    <a:pt x="839" y="7684"/>
                    <a:pt x="1178" y="7773"/>
                  </a:cubicBezTo>
                  <a:cubicBezTo>
                    <a:pt x="1249" y="7791"/>
                    <a:pt x="1303" y="7791"/>
                    <a:pt x="1356" y="7791"/>
                  </a:cubicBezTo>
                  <a:cubicBezTo>
                    <a:pt x="1642" y="7791"/>
                    <a:pt x="1909" y="7631"/>
                    <a:pt x="2016" y="7363"/>
                  </a:cubicBezTo>
                  <a:lnTo>
                    <a:pt x="2552" y="6114"/>
                  </a:lnTo>
                  <a:cubicBezTo>
                    <a:pt x="2605" y="5971"/>
                    <a:pt x="2748" y="5882"/>
                    <a:pt x="2908" y="5882"/>
                  </a:cubicBezTo>
                  <a:cubicBezTo>
                    <a:pt x="2980" y="5882"/>
                    <a:pt x="3051" y="5900"/>
                    <a:pt x="3123" y="5936"/>
                  </a:cubicBezTo>
                  <a:cubicBezTo>
                    <a:pt x="3176" y="5989"/>
                    <a:pt x="3230" y="6043"/>
                    <a:pt x="3265" y="6114"/>
                  </a:cubicBezTo>
                  <a:lnTo>
                    <a:pt x="3801" y="7363"/>
                  </a:lnTo>
                  <a:cubicBezTo>
                    <a:pt x="3904" y="7628"/>
                    <a:pt x="4165" y="7796"/>
                    <a:pt x="4444" y="7796"/>
                  </a:cubicBezTo>
                  <a:cubicBezTo>
                    <a:pt x="4503" y="7796"/>
                    <a:pt x="4562" y="7789"/>
                    <a:pt x="4621" y="7773"/>
                  </a:cubicBezTo>
                  <a:cubicBezTo>
                    <a:pt x="4942" y="7684"/>
                    <a:pt x="5157" y="7417"/>
                    <a:pt x="5157" y="7095"/>
                  </a:cubicBezTo>
                  <a:cubicBezTo>
                    <a:pt x="5157" y="7060"/>
                    <a:pt x="5157" y="7024"/>
                    <a:pt x="5139" y="6970"/>
                  </a:cubicBezTo>
                  <a:lnTo>
                    <a:pt x="5032" y="6203"/>
                  </a:lnTo>
                  <a:cubicBezTo>
                    <a:pt x="4925" y="5561"/>
                    <a:pt x="5032" y="4883"/>
                    <a:pt x="5353" y="4312"/>
                  </a:cubicBezTo>
                  <a:cubicBezTo>
                    <a:pt x="5496" y="4026"/>
                    <a:pt x="5620" y="3723"/>
                    <a:pt x="5692" y="3420"/>
                  </a:cubicBezTo>
                  <a:cubicBezTo>
                    <a:pt x="5781" y="3116"/>
                    <a:pt x="5817" y="2795"/>
                    <a:pt x="5817" y="2474"/>
                  </a:cubicBezTo>
                  <a:lnTo>
                    <a:pt x="5817" y="1154"/>
                  </a:lnTo>
                  <a:cubicBezTo>
                    <a:pt x="5817" y="690"/>
                    <a:pt x="5531" y="262"/>
                    <a:pt x="5103" y="83"/>
                  </a:cubicBezTo>
                  <a:cubicBezTo>
                    <a:pt x="4960" y="30"/>
                    <a:pt x="4818" y="12"/>
                    <a:pt x="4657" y="12"/>
                  </a:cubicBezTo>
                  <a:cubicBezTo>
                    <a:pt x="4532" y="12"/>
                    <a:pt x="4407" y="30"/>
                    <a:pt x="4300" y="65"/>
                  </a:cubicBezTo>
                  <a:cubicBezTo>
                    <a:pt x="4264" y="65"/>
                    <a:pt x="4247" y="83"/>
                    <a:pt x="4247" y="119"/>
                  </a:cubicBezTo>
                  <a:lnTo>
                    <a:pt x="4229" y="137"/>
                  </a:lnTo>
                  <a:cubicBezTo>
                    <a:pt x="4054" y="731"/>
                    <a:pt x="3503" y="1136"/>
                    <a:pt x="2894" y="1136"/>
                  </a:cubicBezTo>
                  <a:cubicBezTo>
                    <a:pt x="2881" y="1136"/>
                    <a:pt x="2868" y="1136"/>
                    <a:pt x="2855" y="1136"/>
                  </a:cubicBezTo>
                  <a:cubicBezTo>
                    <a:pt x="2248" y="1118"/>
                    <a:pt x="1731" y="690"/>
                    <a:pt x="1570" y="119"/>
                  </a:cubicBezTo>
                  <a:cubicBezTo>
                    <a:pt x="1552" y="101"/>
                    <a:pt x="1535" y="65"/>
                    <a:pt x="1517" y="65"/>
                  </a:cubicBezTo>
                  <a:cubicBezTo>
                    <a:pt x="1389" y="23"/>
                    <a:pt x="1257" y="1"/>
                    <a:pt x="11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00" name="Google Shape;1200;p49"/>
            <p:cNvSpPr/>
            <p:nvPr/>
          </p:nvSpPr>
          <p:spPr>
            <a:xfrm>
              <a:off x="4996605" y="3064785"/>
              <a:ext cx="47887" cy="121420"/>
            </a:xfrm>
            <a:custGeom>
              <a:avLst/>
              <a:gdLst/>
              <a:ahLst/>
              <a:cxnLst/>
              <a:rect l="l" t="t" r="r" b="b"/>
              <a:pathLst>
                <a:path w="1464" h="3712" extrusionOk="0">
                  <a:moveTo>
                    <a:pt x="304" y="0"/>
                  </a:moveTo>
                  <a:cubicBezTo>
                    <a:pt x="197" y="0"/>
                    <a:pt x="90" y="18"/>
                    <a:pt x="1" y="54"/>
                  </a:cubicBezTo>
                  <a:cubicBezTo>
                    <a:pt x="36" y="54"/>
                    <a:pt x="90" y="71"/>
                    <a:pt x="126" y="89"/>
                  </a:cubicBezTo>
                  <a:cubicBezTo>
                    <a:pt x="554" y="268"/>
                    <a:pt x="839" y="696"/>
                    <a:pt x="839" y="1160"/>
                  </a:cubicBezTo>
                  <a:lnTo>
                    <a:pt x="839" y="2480"/>
                  </a:lnTo>
                  <a:cubicBezTo>
                    <a:pt x="839" y="2801"/>
                    <a:pt x="804" y="3122"/>
                    <a:pt x="732" y="3426"/>
                  </a:cubicBezTo>
                  <a:cubicBezTo>
                    <a:pt x="714" y="3461"/>
                    <a:pt x="714" y="3497"/>
                    <a:pt x="697" y="3533"/>
                  </a:cubicBezTo>
                  <a:lnTo>
                    <a:pt x="732" y="3533"/>
                  </a:lnTo>
                  <a:lnTo>
                    <a:pt x="1250" y="3711"/>
                  </a:lnTo>
                  <a:cubicBezTo>
                    <a:pt x="1285" y="3622"/>
                    <a:pt x="1321" y="3515"/>
                    <a:pt x="1339" y="3426"/>
                  </a:cubicBezTo>
                  <a:cubicBezTo>
                    <a:pt x="1428" y="3122"/>
                    <a:pt x="1464" y="2801"/>
                    <a:pt x="1464" y="2480"/>
                  </a:cubicBezTo>
                  <a:lnTo>
                    <a:pt x="1464" y="1160"/>
                  </a:lnTo>
                  <a:cubicBezTo>
                    <a:pt x="1464" y="696"/>
                    <a:pt x="1178" y="268"/>
                    <a:pt x="750" y="89"/>
                  </a:cubicBezTo>
                  <a:cubicBezTo>
                    <a:pt x="607" y="36"/>
                    <a:pt x="447" y="0"/>
                    <a:pt x="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01" name="Google Shape;1201;p49"/>
            <p:cNvSpPr/>
            <p:nvPr/>
          </p:nvSpPr>
          <p:spPr>
            <a:xfrm>
              <a:off x="4860630" y="3178976"/>
              <a:ext cx="176863" cy="141471"/>
            </a:xfrm>
            <a:custGeom>
              <a:avLst/>
              <a:gdLst/>
              <a:ahLst/>
              <a:cxnLst/>
              <a:rect l="l" t="t" r="r" b="b"/>
              <a:pathLst>
                <a:path w="5407" h="4325" extrusionOk="0">
                  <a:moveTo>
                    <a:pt x="789" y="1"/>
                  </a:moveTo>
                  <a:cubicBezTo>
                    <a:pt x="704" y="1"/>
                    <a:pt x="619" y="14"/>
                    <a:pt x="536" y="42"/>
                  </a:cubicBezTo>
                  <a:lnTo>
                    <a:pt x="0" y="220"/>
                  </a:lnTo>
                  <a:cubicBezTo>
                    <a:pt x="72" y="434"/>
                    <a:pt x="161" y="631"/>
                    <a:pt x="250" y="827"/>
                  </a:cubicBezTo>
                  <a:cubicBezTo>
                    <a:pt x="500" y="1255"/>
                    <a:pt x="625" y="1755"/>
                    <a:pt x="625" y="2254"/>
                  </a:cubicBezTo>
                  <a:cubicBezTo>
                    <a:pt x="625" y="2415"/>
                    <a:pt x="607" y="2576"/>
                    <a:pt x="589" y="2736"/>
                  </a:cubicBezTo>
                  <a:lnTo>
                    <a:pt x="464" y="3503"/>
                  </a:lnTo>
                  <a:cubicBezTo>
                    <a:pt x="411" y="3860"/>
                    <a:pt x="625" y="4199"/>
                    <a:pt x="982" y="4288"/>
                  </a:cubicBezTo>
                  <a:cubicBezTo>
                    <a:pt x="1035" y="4306"/>
                    <a:pt x="1107" y="4324"/>
                    <a:pt x="1160" y="4324"/>
                  </a:cubicBezTo>
                  <a:cubicBezTo>
                    <a:pt x="1446" y="4324"/>
                    <a:pt x="1695" y="4146"/>
                    <a:pt x="1820" y="3878"/>
                  </a:cubicBezTo>
                  <a:lnTo>
                    <a:pt x="2356" y="2629"/>
                  </a:lnTo>
                  <a:cubicBezTo>
                    <a:pt x="2409" y="2486"/>
                    <a:pt x="2552" y="2397"/>
                    <a:pt x="2712" y="2397"/>
                  </a:cubicBezTo>
                  <a:cubicBezTo>
                    <a:pt x="2784" y="2397"/>
                    <a:pt x="2855" y="2415"/>
                    <a:pt x="2909" y="2451"/>
                  </a:cubicBezTo>
                  <a:cubicBezTo>
                    <a:pt x="2980" y="2504"/>
                    <a:pt x="3034" y="2558"/>
                    <a:pt x="3051" y="2629"/>
                  </a:cubicBezTo>
                  <a:lnTo>
                    <a:pt x="3587" y="3878"/>
                  </a:lnTo>
                  <a:cubicBezTo>
                    <a:pt x="3703" y="4155"/>
                    <a:pt x="3963" y="4313"/>
                    <a:pt x="4238" y="4313"/>
                  </a:cubicBezTo>
                  <a:cubicBezTo>
                    <a:pt x="4300" y="4313"/>
                    <a:pt x="4363" y="4305"/>
                    <a:pt x="4425" y="4288"/>
                  </a:cubicBezTo>
                  <a:cubicBezTo>
                    <a:pt x="4746" y="4217"/>
                    <a:pt x="4961" y="3932"/>
                    <a:pt x="4961" y="3610"/>
                  </a:cubicBezTo>
                  <a:cubicBezTo>
                    <a:pt x="4961" y="3575"/>
                    <a:pt x="4961" y="3539"/>
                    <a:pt x="4943" y="3503"/>
                  </a:cubicBezTo>
                  <a:lnTo>
                    <a:pt x="4818" y="2736"/>
                  </a:lnTo>
                  <a:cubicBezTo>
                    <a:pt x="4729" y="2076"/>
                    <a:pt x="4836" y="1398"/>
                    <a:pt x="5157" y="827"/>
                  </a:cubicBezTo>
                  <a:cubicBezTo>
                    <a:pt x="5264" y="631"/>
                    <a:pt x="5335" y="434"/>
                    <a:pt x="5407" y="220"/>
                  </a:cubicBezTo>
                  <a:lnTo>
                    <a:pt x="4871" y="42"/>
                  </a:lnTo>
                  <a:cubicBezTo>
                    <a:pt x="4788" y="14"/>
                    <a:pt x="4703" y="1"/>
                    <a:pt x="4618" y="1"/>
                  </a:cubicBezTo>
                  <a:cubicBezTo>
                    <a:pt x="4375" y="1"/>
                    <a:pt x="4138" y="111"/>
                    <a:pt x="3979" y="309"/>
                  </a:cubicBezTo>
                  <a:lnTo>
                    <a:pt x="3640" y="720"/>
                  </a:lnTo>
                  <a:cubicBezTo>
                    <a:pt x="3533" y="863"/>
                    <a:pt x="3390" y="988"/>
                    <a:pt x="3230" y="1059"/>
                  </a:cubicBezTo>
                  <a:cubicBezTo>
                    <a:pt x="3069" y="1148"/>
                    <a:pt x="2891" y="1184"/>
                    <a:pt x="2712" y="1184"/>
                  </a:cubicBezTo>
                  <a:cubicBezTo>
                    <a:pt x="2338" y="1184"/>
                    <a:pt x="1999" y="1023"/>
                    <a:pt x="1767" y="720"/>
                  </a:cubicBezTo>
                  <a:lnTo>
                    <a:pt x="1428" y="309"/>
                  </a:lnTo>
                  <a:cubicBezTo>
                    <a:pt x="1269" y="111"/>
                    <a:pt x="1032" y="1"/>
                    <a:pt x="7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02" name="Google Shape;1202;p49"/>
            <p:cNvSpPr/>
            <p:nvPr/>
          </p:nvSpPr>
          <p:spPr>
            <a:xfrm>
              <a:off x="4989605" y="3180317"/>
              <a:ext cx="47887" cy="139966"/>
            </a:xfrm>
            <a:custGeom>
              <a:avLst/>
              <a:gdLst/>
              <a:ahLst/>
              <a:cxnLst/>
              <a:rect l="l" t="t" r="r" b="b"/>
              <a:pathLst>
                <a:path w="1464" h="4279" extrusionOk="0">
                  <a:moveTo>
                    <a:pt x="911" y="1"/>
                  </a:moveTo>
                  <a:cubicBezTo>
                    <a:pt x="839" y="268"/>
                    <a:pt x="732" y="536"/>
                    <a:pt x="589" y="786"/>
                  </a:cubicBezTo>
                  <a:cubicBezTo>
                    <a:pt x="268" y="1357"/>
                    <a:pt x="161" y="2035"/>
                    <a:pt x="268" y="2695"/>
                  </a:cubicBezTo>
                  <a:lnTo>
                    <a:pt x="393" y="3462"/>
                  </a:lnTo>
                  <a:cubicBezTo>
                    <a:pt x="393" y="3498"/>
                    <a:pt x="393" y="3534"/>
                    <a:pt x="393" y="3569"/>
                  </a:cubicBezTo>
                  <a:cubicBezTo>
                    <a:pt x="393" y="3837"/>
                    <a:pt x="233" y="4087"/>
                    <a:pt x="1" y="4212"/>
                  </a:cubicBezTo>
                  <a:cubicBezTo>
                    <a:pt x="87" y="4255"/>
                    <a:pt x="187" y="4279"/>
                    <a:pt x="287" y="4279"/>
                  </a:cubicBezTo>
                  <a:cubicBezTo>
                    <a:pt x="353" y="4279"/>
                    <a:pt x="419" y="4269"/>
                    <a:pt x="482" y="4247"/>
                  </a:cubicBezTo>
                  <a:cubicBezTo>
                    <a:pt x="803" y="4176"/>
                    <a:pt x="1018" y="3891"/>
                    <a:pt x="1018" y="3569"/>
                  </a:cubicBezTo>
                  <a:cubicBezTo>
                    <a:pt x="1018" y="3534"/>
                    <a:pt x="1018" y="3498"/>
                    <a:pt x="1000" y="3462"/>
                  </a:cubicBezTo>
                  <a:lnTo>
                    <a:pt x="875" y="2695"/>
                  </a:lnTo>
                  <a:cubicBezTo>
                    <a:pt x="786" y="2035"/>
                    <a:pt x="893" y="1357"/>
                    <a:pt x="1214" y="786"/>
                  </a:cubicBezTo>
                  <a:cubicBezTo>
                    <a:pt x="1321" y="590"/>
                    <a:pt x="1392" y="393"/>
                    <a:pt x="1464" y="179"/>
                  </a:cubicBezTo>
                  <a:lnTo>
                    <a:pt x="9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03" name="Google Shape;1203;p49"/>
            <p:cNvSpPr/>
            <p:nvPr/>
          </p:nvSpPr>
          <p:spPr>
            <a:xfrm>
              <a:off x="4919573" y="3033841"/>
              <a:ext cx="58976" cy="44845"/>
            </a:xfrm>
            <a:custGeom>
              <a:avLst/>
              <a:gdLst/>
              <a:ahLst/>
              <a:cxnLst/>
              <a:rect l="l" t="t" r="r" b="b"/>
              <a:pathLst>
                <a:path w="1803" h="1371" extrusionOk="0">
                  <a:moveTo>
                    <a:pt x="107" y="0"/>
                  </a:moveTo>
                  <a:cubicBezTo>
                    <a:pt x="36" y="0"/>
                    <a:pt x="0" y="54"/>
                    <a:pt x="18" y="125"/>
                  </a:cubicBezTo>
                  <a:lnTo>
                    <a:pt x="232" y="875"/>
                  </a:lnTo>
                  <a:cubicBezTo>
                    <a:pt x="304" y="1124"/>
                    <a:pt x="518" y="1321"/>
                    <a:pt x="786" y="1356"/>
                  </a:cubicBezTo>
                  <a:cubicBezTo>
                    <a:pt x="832" y="1366"/>
                    <a:pt x="878" y="1370"/>
                    <a:pt x="922" y="1370"/>
                  </a:cubicBezTo>
                  <a:cubicBezTo>
                    <a:pt x="1222" y="1370"/>
                    <a:pt x="1477" y="1170"/>
                    <a:pt x="1571" y="875"/>
                  </a:cubicBezTo>
                  <a:lnTo>
                    <a:pt x="1785" y="125"/>
                  </a:lnTo>
                  <a:cubicBezTo>
                    <a:pt x="1803" y="54"/>
                    <a:pt x="1767" y="0"/>
                    <a:pt x="1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04" name="Google Shape;1204;p49"/>
            <p:cNvSpPr/>
            <p:nvPr/>
          </p:nvSpPr>
          <p:spPr>
            <a:xfrm>
              <a:off x="4938839" y="3033841"/>
              <a:ext cx="39710" cy="44976"/>
            </a:xfrm>
            <a:custGeom>
              <a:avLst/>
              <a:gdLst/>
              <a:ahLst/>
              <a:cxnLst/>
              <a:rect l="l" t="t" r="r" b="b"/>
              <a:pathLst>
                <a:path w="1214" h="1375" extrusionOk="0">
                  <a:moveTo>
                    <a:pt x="482" y="0"/>
                  </a:moveTo>
                  <a:cubicBezTo>
                    <a:pt x="553" y="0"/>
                    <a:pt x="607" y="54"/>
                    <a:pt x="589" y="125"/>
                  </a:cubicBezTo>
                  <a:lnTo>
                    <a:pt x="357" y="875"/>
                  </a:lnTo>
                  <a:cubicBezTo>
                    <a:pt x="304" y="1071"/>
                    <a:pt x="179" y="1214"/>
                    <a:pt x="0" y="1303"/>
                  </a:cubicBezTo>
                  <a:cubicBezTo>
                    <a:pt x="89" y="1356"/>
                    <a:pt x="197" y="1374"/>
                    <a:pt x="321" y="1374"/>
                  </a:cubicBezTo>
                  <a:cubicBezTo>
                    <a:pt x="625" y="1374"/>
                    <a:pt x="892" y="1178"/>
                    <a:pt x="982" y="875"/>
                  </a:cubicBezTo>
                  <a:lnTo>
                    <a:pt x="1196" y="125"/>
                  </a:lnTo>
                  <a:cubicBezTo>
                    <a:pt x="1214" y="54"/>
                    <a:pt x="1178" y="0"/>
                    <a:pt x="1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05" name="Google Shape;1205;p49"/>
            <p:cNvSpPr/>
            <p:nvPr/>
          </p:nvSpPr>
          <p:spPr>
            <a:xfrm>
              <a:off x="4830863" y="3060075"/>
              <a:ext cx="236395" cy="314637"/>
            </a:xfrm>
            <a:custGeom>
              <a:avLst/>
              <a:gdLst/>
              <a:ahLst/>
              <a:cxnLst/>
              <a:rect l="l" t="t" r="r" b="b"/>
              <a:pathLst>
                <a:path w="7227" h="9619" extrusionOk="0">
                  <a:moveTo>
                    <a:pt x="5535" y="3786"/>
                  </a:moveTo>
                  <a:cubicBezTo>
                    <a:pt x="5606" y="3786"/>
                    <a:pt x="5677" y="3797"/>
                    <a:pt x="5746" y="3820"/>
                  </a:cubicBezTo>
                  <a:lnTo>
                    <a:pt x="6120" y="3944"/>
                  </a:lnTo>
                  <a:cubicBezTo>
                    <a:pt x="6067" y="4105"/>
                    <a:pt x="5995" y="4248"/>
                    <a:pt x="5924" y="4373"/>
                  </a:cubicBezTo>
                  <a:cubicBezTo>
                    <a:pt x="5603" y="4997"/>
                    <a:pt x="5478" y="5711"/>
                    <a:pt x="5585" y="6389"/>
                  </a:cubicBezTo>
                  <a:lnTo>
                    <a:pt x="5710" y="7156"/>
                  </a:lnTo>
                  <a:cubicBezTo>
                    <a:pt x="5710" y="7192"/>
                    <a:pt x="5710" y="7210"/>
                    <a:pt x="5710" y="7245"/>
                  </a:cubicBezTo>
                  <a:cubicBezTo>
                    <a:pt x="5710" y="7495"/>
                    <a:pt x="5549" y="7709"/>
                    <a:pt x="5300" y="7781"/>
                  </a:cubicBezTo>
                  <a:cubicBezTo>
                    <a:pt x="5253" y="7793"/>
                    <a:pt x="5206" y="7799"/>
                    <a:pt x="5159" y="7799"/>
                  </a:cubicBezTo>
                  <a:cubicBezTo>
                    <a:pt x="4938" y="7799"/>
                    <a:pt x="4728" y="7666"/>
                    <a:pt x="4639" y="7459"/>
                  </a:cubicBezTo>
                  <a:lnTo>
                    <a:pt x="4104" y="6211"/>
                  </a:lnTo>
                  <a:cubicBezTo>
                    <a:pt x="4033" y="6014"/>
                    <a:pt x="3819" y="5871"/>
                    <a:pt x="3622" y="5871"/>
                  </a:cubicBezTo>
                  <a:cubicBezTo>
                    <a:pt x="3390" y="5871"/>
                    <a:pt x="3212" y="5996"/>
                    <a:pt x="3123" y="6211"/>
                  </a:cubicBezTo>
                  <a:lnTo>
                    <a:pt x="2588" y="7459"/>
                  </a:lnTo>
                  <a:cubicBezTo>
                    <a:pt x="2499" y="7666"/>
                    <a:pt x="2289" y="7799"/>
                    <a:pt x="2068" y="7799"/>
                  </a:cubicBezTo>
                  <a:cubicBezTo>
                    <a:pt x="2021" y="7799"/>
                    <a:pt x="1974" y="7793"/>
                    <a:pt x="1927" y="7781"/>
                  </a:cubicBezTo>
                  <a:cubicBezTo>
                    <a:pt x="1660" y="7709"/>
                    <a:pt x="1481" y="7442"/>
                    <a:pt x="1517" y="7156"/>
                  </a:cubicBezTo>
                  <a:lnTo>
                    <a:pt x="1642" y="6389"/>
                  </a:lnTo>
                  <a:cubicBezTo>
                    <a:pt x="1678" y="6228"/>
                    <a:pt x="1678" y="6050"/>
                    <a:pt x="1678" y="5889"/>
                  </a:cubicBezTo>
                  <a:cubicBezTo>
                    <a:pt x="1678" y="5372"/>
                    <a:pt x="1553" y="4837"/>
                    <a:pt x="1303" y="4373"/>
                  </a:cubicBezTo>
                  <a:cubicBezTo>
                    <a:pt x="1232" y="4248"/>
                    <a:pt x="1160" y="4105"/>
                    <a:pt x="1107" y="3962"/>
                  </a:cubicBezTo>
                  <a:lnTo>
                    <a:pt x="1481" y="3820"/>
                  </a:lnTo>
                  <a:cubicBezTo>
                    <a:pt x="1550" y="3797"/>
                    <a:pt x="1621" y="3786"/>
                    <a:pt x="1692" y="3786"/>
                  </a:cubicBezTo>
                  <a:cubicBezTo>
                    <a:pt x="1896" y="3786"/>
                    <a:pt x="2098" y="3879"/>
                    <a:pt x="2231" y="4052"/>
                  </a:cubicBezTo>
                  <a:lnTo>
                    <a:pt x="2552" y="4462"/>
                  </a:lnTo>
                  <a:cubicBezTo>
                    <a:pt x="2819" y="4783"/>
                    <a:pt x="3194" y="4979"/>
                    <a:pt x="3622" y="4979"/>
                  </a:cubicBezTo>
                  <a:cubicBezTo>
                    <a:pt x="4015" y="4979"/>
                    <a:pt x="4425" y="4783"/>
                    <a:pt x="4675" y="4462"/>
                  </a:cubicBezTo>
                  <a:lnTo>
                    <a:pt x="4996" y="4052"/>
                  </a:lnTo>
                  <a:cubicBezTo>
                    <a:pt x="5129" y="3879"/>
                    <a:pt x="5331" y="3786"/>
                    <a:pt x="5535" y="3786"/>
                  </a:cubicBezTo>
                  <a:close/>
                  <a:moveTo>
                    <a:pt x="1843" y="1"/>
                  </a:moveTo>
                  <a:cubicBezTo>
                    <a:pt x="1676" y="1"/>
                    <a:pt x="1511" y="33"/>
                    <a:pt x="1356" y="90"/>
                  </a:cubicBezTo>
                  <a:cubicBezTo>
                    <a:pt x="1107" y="198"/>
                    <a:pt x="910" y="358"/>
                    <a:pt x="768" y="572"/>
                  </a:cubicBezTo>
                  <a:cubicBezTo>
                    <a:pt x="625" y="786"/>
                    <a:pt x="536" y="1054"/>
                    <a:pt x="536" y="1304"/>
                  </a:cubicBezTo>
                  <a:lnTo>
                    <a:pt x="536" y="1893"/>
                  </a:lnTo>
                  <a:cubicBezTo>
                    <a:pt x="536" y="1964"/>
                    <a:pt x="607" y="2035"/>
                    <a:pt x="678" y="2053"/>
                  </a:cubicBezTo>
                  <a:cubicBezTo>
                    <a:pt x="768" y="2053"/>
                    <a:pt x="857" y="1982"/>
                    <a:pt x="857" y="1893"/>
                  </a:cubicBezTo>
                  <a:lnTo>
                    <a:pt x="857" y="1322"/>
                  </a:lnTo>
                  <a:cubicBezTo>
                    <a:pt x="857" y="1179"/>
                    <a:pt x="875" y="1018"/>
                    <a:pt x="946" y="893"/>
                  </a:cubicBezTo>
                  <a:cubicBezTo>
                    <a:pt x="1053" y="661"/>
                    <a:pt x="1232" y="483"/>
                    <a:pt x="1481" y="376"/>
                  </a:cubicBezTo>
                  <a:cubicBezTo>
                    <a:pt x="1602" y="326"/>
                    <a:pt x="1728" y="304"/>
                    <a:pt x="1854" y="304"/>
                  </a:cubicBezTo>
                  <a:cubicBezTo>
                    <a:pt x="1951" y="304"/>
                    <a:pt x="2048" y="317"/>
                    <a:pt x="2141" y="340"/>
                  </a:cubicBezTo>
                  <a:cubicBezTo>
                    <a:pt x="2338" y="983"/>
                    <a:pt x="2909" y="1411"/>
                    <a:pt x="3551" y="1429"/>
                  </a:cubicBezTo>
                  <a:lnTo>
                    <a:pt x="3622" y="1429"/>
                  </a:lnTo>
                  <a:cubicBezTo>
                    <a:pt x="4300" y="1429"/>
                    <a:pt x="4907" y="1000"/>
                    <a:pt x="5103" y="340"/>
                  </a:cubicBezTo>
                  <a:cubicBezTo>
                    <a:pt x="5193" y="322"/>
                    <a:pt x="5282" y="305"/>
                    <a:pt x="5389" y="305"/>
                  </a:cubicBezTo>
                  <a:cubicBezTo>
                    <a:pt x="5514" y="305"/>
                    <a:pt x="5639" y="322"/>
                    <a:pt x="5764" y="376"/>
                  </a:cubicBezTo>
                  <a:cubicBezTo>
                    <a:pt x="6138" y="537"/>
                    <a:pt x="6388" y="893"/>
                    <a:pt x="6388" y="1304"/>
                  </a:cubicBezTo>
                  <a:lnTo>
                    <a:pt x="6388" y="2624"/>
                  </a:lnTo>
                  <a:cubicBezTo>
                    <a:pt x="6388" y="2927"/>
                    <a:pt x="6352" y="3231"/>
                    <a:pt x="6263" y="3534"/>
                  </a:cubicBezTo>
                  <a:cubicBezTo>
                    <a:pt x="6263" y="3570"/>
                    <a:pt x="6245" y="3623"/>
                    <a:pt x="6227" y="3659"/>
                  </a:cubicBezTo>
                  <a:lnTo>
                    <a:pt x="5853" y="3534"/>
                  </a:lnTo>
                  <a:cubicBezTo>
                    <a:pt x="5752" y="3502"/>
                    <a:pt x="5649" y="3486"/>
                    <a:pt x="5546" y="3486"/>
                  </a:cubicBezTo>
                  <a:cubicBezTo>
                    <a:pt x="5251" y="3486"/>
                    <a:pt x="4963" y="3617"/>
                    <a:pt x="4764" y="3855"/>
                  </a:cubicBezTo>
                  <a:lnTo>
                    <a:pt x="4443" y="4266"/>
                  </a:lnTo>
                  <a:cubicBezTo>
                    <a:pt x="4247" y="4515"/>
                    <a:pt x="3944" y="4658"/>
                    <a:pt x="3622" y="4658"/>
                  </a:cubicBezTo>
                  <a:cubicBezTo>
                    <a:pt x="3301" y="4658"/>
                    <a:pt x="2998" y="4515"/>
                    <a:pt x="2802" y="4266"/>
                  </a:cubicBezTo>
                  <a:lnTo>
                    <a:pt x="2480" y="3855"/>
                  </a:lnTo>
                  <a:cubicBezTo>
                    <a:pt x="2282" y="3617"/>
                    <a:pt x="1994" y="3486"/>
                    <a:pt x="1699" y="3486"/>
                  </a:cubicBezTo>
                  <a:cubicBezTo>
                    <a:pt x="1596" y="3486"/>
                    <a:pt x="1493" y="3502"/>
                    <a:pt x="1392" y="3534"/>
                  </a:cubicBezTo>
                  <a:lnTo>
                    <a:pt x="1017" y="3659"/>
                  </a:lnTo>
                  <a:cubicBezTo>
                    <a:pt x="910" y="3320"/>
                    <a:pt x="857" y="2981"/>
                    <a:pt x="857" y="2624"/>
                  </a:cubicBezTo>
                  <a:cubicBezTo>
                    <a:pt x="857" y="2553"/>
                    <a:pt x="803" y="2481"/>
                    <a:pt x="732" y="2464"/>
                  </a:cubicBezTo>
                  <a:cubicBezTo>
                    <a:pt x="723" y="2462"/>
                    <a:pt x="713" y="2461"/>
                    <a:pt x="704" y="2461"/>
                  </a:cubicBezTo>
                  <a:cubicBezTo>
                    <a:pt x="625" y="2461"/>
                    <a:pt x="553" y="2528"/>
                    <a:pt x="553" y="2624"/>
                  </a:cubicBezTo>
                  <a:cubicBezTo>
                    <a:pt x="553" y="3142"/>
                    <a:pt x="661" y="3677"/>
                    <a:pt x="857" y="4159"/>
                  </a:cubicBezTo>
                  <a:lnTo>
                    <a:pt x="678" y="4159"/>
                  </a:lnTo>
                  <a:cubicBezTo>
                    <a:pt x="304" y="4159"/>
                    <a:pt x="0" y="4462"/>
                    <a:pt x="0" y="4837"/>
                  </a:cubicBezTo>
                  <a:lnTo>
                    <a:pt x="0" y="9458"/>
                  </a:lnTo>
                  <a:cubicBezTo>
                    <a:pt x="0" y="9547"/>
                    <a:pt x="72" y="9618"/>
                    <a:pt x="161" y="9618"/>
                  </a:cubicBezTo>
                  <a:lnTo>
                    <a:pt x="5478" y="9618"/>
                  </a:lnTo>
                  <a:cubicBezTo>
                    <a:pt x="5496" y="9618"/>
                    <a:pt x="5496" y="9618"/>
                    <a:pt x="5514" y="9601"/>
                  </a:cubicBezTo>
                  <a:cubicBezTo>
                    <a:pt x="5656" y="9476"/>
                    <a:pt x="5549" y="9315"/>
                    <a:pt x="5425" y="9315"/>
                  </a:cubicBezTo>
                  <a:lnTo>
                    <a:pt x="411" y="9315"/>
                  </a:lnTo>
                  <a:cubicBezTo>
                    <a:pt x="357" y="9315"/>
                    <a:pt x="322" y="9262"/>
                    <a:pt x="322" y="9208"/>
                  </a:cubicBezTo>
                  <a:lnTo>
                    <a:pt x="322" y="4569"/>
                  </a:lnTo>
                  <a:cubicBezTo>
                    <a:pt x="322" y="4515"/>
                    <a:pt x="357" y="4480"/>
                    <a:pt x="411" y="4480"/>
                  </a:cubicBezTo>
                  <a:lnTo>
                    <a:pt x="1000" y="4480"/>
                  </a:lnTo>
                  <a:cubicBezTo>
                    <a:pt x="1017" y="4498"/>
                    <a:pt x="1017" y="4515"/>
                    <a:pt x="1035" y="4533"/>
                  </a:cubicBezTo>
                  <a:cubicBezTo>
                    <a:pt x="1267" y="4944"/>
                    <a:pt x="1374" y="5408"/>
                    <a:pt x="1374" y="5889"/>
                  </a:cubicBezTo>
                  <a:cubicBezTo>
                    <a:pt x="1374" y="6050"/>
                    <a:pt x="1374" y="6193"/>
                    <a:pt x="1339" y="6335"/>
                  </a:cubicBezTo>
                  <a:lnTo>
                    <a:pt x="1232" y="7103"/>
                  </a:lnTo>
                  <a:cubicBezTo>
                    <a:pt x="1160" y="7549"/>
                    <a:pt x="1428" y="7959"/>
                    <a:pt x="1856" y="8084"/>
                  </a:cubicBezTo>
                  <a:cubicBezTo>
                    <a:pt x="1927" y="8103"/>
                    <a:pt x="1999" y="8111"/>
                    <a:pt x="2071" y="8111"/>
                  </a:cubicBezTo>
                  <a:cubicBezTo>
                    <a:pt x="2412" y="8111"/>
                    <a:pt x="2740" y="7909"/>
                    <a:pt x="2873" y="7584"/>
                  </a:cubicBezTo>
                  <a:lnTo>
                    <a:pt x="3408" y="6318"/>
                  </a:lnTo>
                  <a:cubicBezTo>
                    <a:pt x="3444" y="6228"/>
                    <a:pt x="3533" y="6184"/>
                    <a:pt x="3622" y="6184"/>
                  </a:cubicBezTo>
                  <a:cubicBezTo>
                    <a:pt x="3712" y="6184"/>
                    <a:pt x="3801" y="6228"/>
                    <a:pt x="3837" y="6318"/>
                  </a:cubicBezTo>
                  <a:lnTo>
                    <a:pt x="4372" y="7584"/>
                  </a:lnTo>
                  <a:cubicBezTo>
                    <a:pt x="4505" y="7909"/>
                    <a:pt x="4832" y="8111"/>
                    <a:pt x="5174" y="8111"/>
                  </a:cubicBezTo>
                  <a:cubicBezTo>
                    <a:pt x="5245" y="8111"/>
                    <a:pt x="5318" y="8103"/>
                    <a:pt x="5389" y="8084"/>
                  </a:cubicBezTo>
                  <a:cubicBezTo>
                    <a:pt x="5764" y="7977"/>
                    <a:pt x="6031" y="7638"/>
                    <a:pt x="6031" y="7245"/>
                  </a:cubicBezTo>
                  <a:cubicBezTo>
                    <a:pt x="6031" y="7192"/>
                    <a:pt x="6031" y="7156"/>
                    <a:pt x="6013" y="7103"/>
                  </a:cubicBezTo>
                  <a:lnTo>
                    <a:pt x="5888" y="6335"/>
                  </a:lnTo>
                  <a:cubicBezTo>
                    <a:pt x="5799" y="5729"/>
                    <a:pt x="5906" y="5086"/>
                    <a:pt x="6210" y="4533"/>
                  </a:cubicBezTo>
                  <a:cubicBezTo>
                    <a:pt x="6210" y="4515"/>
                    <a:pt x="6227" y="4498"/>
                    <a:pt x="6227" y="4480"/>
                  </a:cubicBezTo>
                  <a:lnTo>
                    <a:pt x="6816" y="4480"/>
                  </a:lnTo>
                  <a:cubicBezTo>
                    <a:pt x="6870" y="4480"/>
                    <a:pt x="6923" y="4515"/>
                    <a:pt x="6923" y="4569"/>
                  </a:cubicBezTo>
                  <a:lnTo>
                    <a:pt x="6923" y="9137"/>
                  </a:lnTo>
                  <a:cubicBezTo>
                    <a:pt x="6923" y="9226"/>
                    <a:pt x="6852" y="9315"/>
                    <a:pt x="6763" y="9315"/>
                  </a:cubicBezTo>
                  <a:lnTo>
                    <a:pt x="6103" y="9315"/>
                  </a:lnTo>
                  <a:cubicBezTo>
                    <a:pt x="6085" y="9315"/>
                    <a:pt x="6067" y="9315"/>
                    <a:pt x="6049" y="9333"/>
                  </a:cubicBezTo>
                  <a:cubicBezTo>
                    <a:pt x="5924" y="9458"/>
                    <a:pt x="6013" y="9618"/>
                    <a:pt x="6156" y="9618"/>
                  </a:cubicBezTo>
                  <a:lnTo>
                    <a:pt x="6566" y="9618"/>
                  </a:lnTo>
                  <a:cubicBezTo>
                    <a:pt x="6923" y="9618"/>
                    <a:pt x="7227" y="9315"/>
                    <a:pt x="7227" y="8940"/>
                  </a:cubicBezTo>
                  <a:lnTo>
                    <a:pt x="7227" y="4837"/>
                  </a:lnTo>
                  <a:cubicBezTo>
                    <a:pt x="7227" y="4462"/>
                    <a:pt x="6923" y="4159"/>
                    <a:pt x="6566" y="4159"/>
                  </a:cubicBezTo>
                  <a:lnTo>
                    <a:pt x="6370" y="4159"/>
                  </a:lnTo>
                  <a:cubicBezTo>
                    <a:pt x="6442" y="3980"/>
                    <a:pt x="6495" y="3802"/>
                    <a:pt x="6549" y="3605"/>
                  </a:cubicBezTo>
                  <a:cubicBezTo>
                    <a:pt x="6638" y="3284"/>
                    <a:pt x="6674" y="2945"/>
                    <a:pt x="6674" y="2624"/>
                  </a:cubicBezTo>
                  <a:lnTo>
                    <a:pt x="6674" y="1304"/>
                  </a:lnTo>
                  <a:cubicBezTo>
                    <a:pt x="6674" y="769"/>
                    <a:pt x="6352" y="305"/>
                    <a:pt x="5853" y="90"/>
                  </a:cubicBezTo>
                  <a:cubicBezTo>
                    <a:pt x="5710" y="37"/>
                    <a:pt x="5532" y="1"/>
                    <a:pt x="5371" y="1"/>
                  </a:cubicBezTo>
                  <a:cubicBezTo>
                    <a:pt x="5228" y="1"/>
                    <a:pt x="5086" y="19"/>
                    <a:pt x="4961" y="55"/>
                  </a:cubicBezTo>
                  <a:cubicBezTo>
                    <a:pt x="4871" y="90"/>
                    <a:pt x="4818" y="144"/>
                    <a:pt x="4800" y="215"/>
                  </a:cubicBezTo>
                  <a:lnTo>
                    <a:pt x="4800" y="251"/>
                  </a:lnTo>
                  <a:cubicBezTo>
                    <a:pt x="4626" y="774"/>
                    <a:pt x="4146" y="1126"/>
                    <a:pt x="3609" y="1126"/>
                  </a:cubicBezTo>
                  <a:cubicBezTo>
                    <a:pt x="3595" y="1126"/>
                    <a:pt x="3582" y="1126"/>
                    <a:pt x="3569" y="1125"/>
                  </a:cubicBezTo>
                  <a:cubicBezTo>
                    <a:pt x="3034" y="1108"/>
                    <a:pt x="2570" y="751"/>
                    <a:pt x="2427" y="233"/>
                  </a:cubicBezTo>
                  <a:lnTo>
                    <a:pt x="2427" y="215"/>
                  </a:lnTo>
                  <a:cubicBezTo>
                    <a:pt x="2391" y="144"/>
                    <a:pt x="2338" y="90"/>
                    <a:pt x="2266" y="73"/>
                  </a:cubicBezTo>
                  <a:cubicBezTo>
                    <a:pt x="2127" y="24"/>
                    <a:pt x="1984" y="1"/>
                    <a:pt x="1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06" name="Google Shape;1206;p49"/>
            <p:cNvSpPr/>
            <p:nvPr/>
          </p:nvSpPr>
          <p:spPr>
            <a:xfrm>
              <a:off x="4913162" y="3028575"/>
              <a:ext cx="71798" cy="55476"/>
            </a:xfrm>
            <a:custGeom>
              <a:avLst/>
              <a:gdLst/>
              <a:ahLst/>
              <a:cxnLst/>
              <a:rect l="l" t="t" r="r" b="b"/>
              <a:pathLst>
                <a:path w="2195" h="1696" extrusionOk="0">
                  <a:moveTo>
                    <a:pt x="1820" y="322"/>
                  </a:moveTo>
                  <a:lnTo>
                    <a:pt x="1606" y="1000"/>
                  </a:lnTo>
                  <a:cubicBezTo>
                    <a:pt x="1552" y="1232"/>
                    <a:pt x="1338" y="1392"/>
                    <a:pt x="1106" y="1392"/>
                  </a:cubicBezTo>
                  <a:cubicBezTo>
                    <a:pt x="857" y="1392"/>
                    <a:pt x="643" y="1232"/>
                    <a:pt x="589" y="1000"/>
                  </a:cubicBezTo>
                  <a:lnTo>
                    <a:pt x="375" y="322"/>
                  </a:lnTo>
                  <a:close/>
                  <a:moveTo>
                    <a:pt x="303" y="1"/>
                  </a:moveTo>
                  <a:cubicBezTo>
                    <a:pt x="143" y="1"/>
                    <a:pt x="0" y="179"/>
                    <a:pt x="54" y="340"/>
                  </a:cubicBezTo>
                  <a:lnTo>
                    <a:pt x="286" y="1089"/>
                  </a:lnTo>
                  <a:cubicBezTo>
                    <a:pt x="393" y="1446"/>
                    <a:pt x="732" y="1696"/>
                    <a:pt x="1106" y="1696"/>
                  </a:cubicBezTo>
                  <a:cubicBezTo>
                    <a:pt x="1463" y="1696"/>
                    <a:pt x="1802" y="1446"/>
                    <a:pt x="1909" y="1089"/>
                  </a:cubicBezTo>
                  <a:lnTo>
                    <a:pt x="2141" y="340"/>
                  </a:lnTo>
                  <a:cubicBezTo>
                    <a:pt x="2195" y="179"/>
                    <a:pt x="2052" y="1"/>
                    <a:pt x="1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207" name="Google Shape;1207;p49"/>
          <p:cNvGrpSpPr/>
          <p:nvPr/>
        </p:nvGrpSpPr>
        <p:grpSpPr>
          <a:xfrm rot="399362">
            <a:off x="1590253" y="1057745"/>
            <a:ext cx="707255" cy="751650"/>
            <a:chOff x="4786509" y="2469463"/>
            <a:chExt cx="325693" cy="346137"/>
          </a:xfrm>
        </p:grpSpPr>
        <p:sp>
          <p:nvSpPr>
            <p:cNvPr id="1208" name="Google Shape;1208;p49"/>
            <p:cNvSpPr/>
            <p:nvPr/>
          </p:nvSpPr>
          <p:spPr>
            <a:xfrm>
              <a:off x="4811597" y="2711092"/>
              <a:ext cx="275516" cy="86681"/>
            </a:xfrm>
            <a:custGeom>
              <a:avLst/>
              <a:gdLst/>
              <a:ahLst/>
              <a:cxnLst/>
              <a:rect l="l" t="t" r="r" b="b"/>
              <a:pathLst>
                <a:path w="8423" h="2650" extrusionOk="0">
                  <a:moveTo>
                    <a:pt x="1" y="0"/>
                  </a:moveTo>
                  <a:lnTo>
                    <a:pt x="1" y="2427"/>
                  </a:lnTo>
                  <a:cubicBezTo>
                    <a:pt x="1" y="2517"/>
                    <a:pt x="83" y="2588"/>
                    <a:pt x="170" y="2588"/>
                  </a:cubicBezTo>
                  <a:cubicBezTo>
                    <a:pt x="204" y="2588"/>
                    <a:pt x="238" y="2577"/>
                    <a:pt x="268" y="2552"/>
                  </a:cubicBezTo>
                  <a:lnTo>
                    <a:pt x="357" y="2481"/>
                  </a:lnTo>
                  <a:cubicBezTo>
                    <a:pt x="438" y="2427"/>
                    <a:pt x="527" y="2400"/>
                    <a:pt x="614" y="2400"/>
                  </a:cubicBezTo>
                  <a:cubicBezTo>
                    <a:pt x="701" y="2400"/>
                    <a:pt x="786" y="2427"/>
                    <a:pt x="857" y="2481"/>
                  </a:cubicBezTo>
                  <a:lnTo>
                    <a:pt x="964" y="2570"/>
                  </a:lnTo>
                  <a:cubicBezTo>
                    <a:pt x="1035" y="2623"/>
                    <a:pt x="1120" y="2650"/>
                    <a:pt x="1205" y="2650"/>
                  </a:cubicBezTo>
                  <a:cubicBezTo>
                    <a:pt x="1290" y="2650"/>
                    <a:pt x="1374" y="2623"/>
                    <a:pt x="1446" y="2570"/>
                  </a:cubicBezTo>
                  <a:lnTo>
                    <a:pt x="1571" y="2481"/>
                  </a:lnTo>
                  <a:cubicBezTo>
                    <a:pt x="1642" y="2427"/>
                    <a:pt x="1727" y="2400"/>
                    <a:pt x="1812" y="2400"/>
                  </a:cubicBezTo>
                  <a:cubicBezTo>
                    <a:pt x="1896" y="2400"/>
                    <a:pt x="1981" y="2427"/>
                    <a:pt x="2052" y="2481"/>
                  </a:cubicBezTo>
                  <a:lnTo>
                    <a:pt x="2177" y="2570"/>
                  </a:lnTo>
                  <a:cubicBezTo>
                    <a:pt x="2249" y="2623"/>
                    <a:pt x="2333" y="2650"/>
                    <a:pt x="2418" y="2650"/>
                  </a:cubicBezTo>
                  <a:cubicBezTo>
                    <a:pt x="2503" y="2650"/>
                    <a:pt x="2588" y="2623"/>
                    <a:pt x="2659" y="2570"/>
                  </a:cubicBezTo>
                  <a:lnTo>
                    <a:pt x="2766" y="2481"/>
                  </a:lnTo>
                  <a:cubicBezTo>
                    <a:pt x="2838" y="2427"/>
                    <a:pt x="2922" y="2400"/>
                    <a:pt x="3009" y="2400"/>
                  </a:cubicBezTo>
                  <a:cubicBezTo>
                    <a:pt x="3096" y="2400"/>
                    <a:pt x="3185" y="2427"/>
                    <a:pt x="3266" y="2481"/>
                  </a:cubicBezTo>
                  <a:lnTo>
                    <a:pt x="3373" y="2570"/>
                  </a:lnTo>
                  <a:cubicBezTo>
                    <a:pt x="3444" y="2623"/>
                    <a:pt x="3529" y="2650"/>
                    <a:pt x="3614" y="2650"/>
                  </a:cubicBezTo>
                  <a:cubicBezTo>
                    <a:pt x="3698" y="2650"/>
                    <a:pt x="3783" y="2623"/>
                    <a:pt x="3855" y="2570"/>
                  </a:cubicBezTo>
                  <a:lnTo>
                    <a:pt x="3979" y="2481"/>
                  </a:lnTo>
                  <a:cubicBezTo>
                    <a:pt x="4051" y="2427"/>
                    <a:pt x="4136" y="2400"/>
                    <a:pt x="4220" y="2400"/>
                  </a:cubicBezTo>
                  <a:cubicBezTo>
                    <a:pt x="4305" y="2400"/>
                    <a:pt x="4390" y="2427"/>
                    <a:pt x="4461" y="2481"/>
                  </a:cubicBezTo>
                  <a:lnTo>
                    <a:pt x="4568" y="2570"/>
                  </a:lnTo>
                  <a:cubicBezTo>
                    <a:pt x="4649" y="2623"/>
                    <a:pt x="4738" y="2650"/>
                    <a:pt x="4825" y="2650"/>
                  </a:cubicBezTo>
                  <a:cubicBezTo>
                    <a:pt x="4912" y="2650"/>
                    <a:pt x="4996" y="2623"/>
                    <a:pt x="5068" y="2570"/>
                  </a:cubicBezTo>
                  <a:lnTo>
                    <a:pt x="5175" y="2481"/>
                  </a:lnTo>
                  <a:cubicBezTo>
                    <a:pt x="5246" y="2427"/>
                    <a:pt x="5331" y="2400"/>
                    <a:pt x="5416" y="2400"/>
                  </a:cubicBezTo>
                  <a:cubicBezTo>
                    <a:pt x="5501" y="2400"/>
                    <a:pt x="5585" y="2427"/>
                    <a:pt x="5657" y="2481"/>
                  </a:cubicBezTo>
                  <a:lnTo>
                    <a:pt x="5782" y="2570"/>
                  </a:lnTo>
                  <a:cubicBezTo>
                    <a:pt x="5853" y="2623"/>
                    <a:pt x="5938" y="2650"/>
                    <a:pt x="6022" y="2650"/>
                  </a:cubicBezTo>
                  <a:cubicBezTo>
                    <a:pt x="6107" y="2650"/>
                    <a:pt x="6192" y="2623"/>
                    <a:pt x="6263" y="2570"/>
                  </a:cubicBezTo>
                  <a:lnTo>
                    <a:pt x="6388" y="2481"/>
                  </a:lnTo>
                  <a:cubicBezTo>
                    <a:pt x="6460" y="2427"/>
                    <a:pt x="6544" y="2400"/>
                    <a:pt x="6629" y="2400"/>
                  </a:cubicBezTo>
                  <a:cubicBezTo>
                    <a:pt x="6714" y="2400"/>
                    <a:pt x="6799" y="2427"/>
                    <a:pt x="6870" y="2481"/>
                  </a:cubicBezTo>
                  <a:lnTo>
                    <a:pt x="6977" y="2570"/>
                  </a:lnTo>
                  <a:cubicBezTo>
                    <a:pt x="7048" y="2623"/>
                    <a:pt x="7133" y="2650"/>
                    <a:pt x="7220" y="2650"/>
                  </a:cubicBezTo>
                  <a:cubicBezTo>
                    <a:pt x="7307" y="2650"/>
                    <a:pt x="7396" y="2623"/>
                    <a:pt x="7477" y="2570"/>
                  </a:cubicBezTo>
                  <a:lnTo>
                    <a:pt x="7726" y="2373"/>
                  </a:lnTo>
                  <a:cubicBezTo>
                    <a:pt x="7753" y="2356"/>
                    <a:pt x="7789" y="2347"/>
                    <a:pt x="7825" y="2347"/>
                  </a:cubicBezTo>
                  <a:cubicBezTo>
                    <a:pt x="7860" y="2347"/>
                    <a:pt x="7896" y="2356"/>
                    <a:pt x="7923" y="2373"/>
                  </a:cubicBezTo>
                  <a:lnTo>
                    <a:pt x="8172" y="2552"/>
                  </a:lnTo>
                  <a:cubicBezTo>
                    <a:pt x="8203" y="2577"/>
                    <a:pt x="8236" y="2588"/>
                    <a:pt x="8267" y="2588"/>
                  </a:cubicBezTo>
                  <a:cubicBezTo>
                    <a:pt x="8349" y="2588"/>
                    <a:pt x="8422" y="2517"/>
                    <a:pt x="8422" y="2427"/>
                  </a:cubicBezTo>
                  <a:lnTo>
                    <a:pt x="84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09" name="Google Shape;1209;p49"/>
            <p:cNvSpPr/>
            <p:nvPr/>
          </p:nvSpPr>
          <p:spPr>
            <a:xfrm>
              <a:off x="4788831" y="2657382"/>
              <a:ext cx="61331" cy="58420"/>
            </a:xfrm>
            <a:custGeom>
              <a:avLst/>
              <a:gdLst/>
              <a:ahLst/>
              <a:cxnLst/>
              <a:rect l="l" t="t" r="r" b="b"/>
              <a:pathLst>
                <a:path w="1875" h="1786" extrusionOk="0">
                  <a:moveTo>
                    <a:pt x="982" y="1"/>
                  </a:moveTo>
                  <a:cubicBezTo>
                    <a:pt x="429" y="1"/>
                    <a:pt x="1" y="483"/>
                    <a:pt x="90" y="1036"/>
                  </a:cubicBezTo>
                  <a:cubicBezTo>
                    <a:pt x="161" y="1482"/>
                    <a:pt x="554" y="1785"/>
                    <a:pt x="982" y="1785"/>
                  </a:cubicBezTo>
                  <a:lnTo>
                    <a:pt x="1874" y="1785"/>
                  </a:lnTo>
                  <a:lnTo>
                    <a:pt x="18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10" name="Google Shape;1210;p49"/>
            <p:cNvSpPr/>
            <p:nvPr/>
          </p:nvSpPr>
          <p:spPr>
            <a:xfrm>
              <a:off x="4836686" y="2617705"/>
              <a:ext cx="225895" cy="192858"/>
            </a:xfrm>
            <a:custGeom>
              <a:avLst/>
              <a:gdLst/>
              <a:ahLst/>
              <a:cxnLst/>
              <a:rect l="l" t="t" r="r" b="b"/>
              <a:pathLst>
                <a:path w="6906" h="5896" extrusionOk="0">
                  <a:moveTo>
                    <a:pt x="1" y="1"/>
                  </a:moveTo>
                  <a:lnTo>
                    <a:pt x="1" y="2409"/>
                  </a:lnTo>
                  <a:cubicBezTo>
                    <a:pt x="1" y="4247"/>
                    <a:pt x="1410" y="5782"/>
                    <a:pt x="3230" y="5889"/>
                  </a:cubicBezTo>
                  <a:cubicBezTo>
                    <a:pt x="3305" y="5893"/>
                    <a:pt x="3379" y="5896"/>
                    <a:pt x="3452" y="5896"/>
                  </a:cubicBezTo>
                  <a:cubicBezTo>
                    <a:pt x="5367" y="5896"/>
                    <a:pt x="6906" y="4352"/>
                    <a:pt x="6906" y="2445"/>
                  </a:cubicBezTo>
                  <a:lnTo>
                    <a:pt x="69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11" name="Google Shape;1211;p49"/>
            <p:cNvSpPr/>
            <p:nvPr/>
          </p:nvSpPr>
          <p:spPr>
            <a:xfrm>
              <a:off x="4939428" y="2617705"/>
              <a:ext cx="123153" cy="192629"/>
            </a:xfrm>
            <a:custGeom>
              <a:avLst/>
              <a:gdLst/>
              <a:ahLst/>
              <a:cxnLst/>
              <a:rect l="l" t="t" r="r" b="b"/>
              <a:pathLst>
                <a:path w="3765" h="5889" extrusionOk="0">
                  <a:moveTo>
                    <a:pt x="3140" y="1"/>
                  </a:moveTo>
                  <a:lnTo>
                    <a:pt x="3140" y="2445"/>
                  </a:lnTo>
                  <a:cubicBezTo>
                    <a:pt x="3140" y="3391"/>
                    <a:pt x="2748" y="4265"/>
                    <a:pt x="2123" y="4889"/>
                  </a:cubicBezTo>
                  <a:cubicBezTo>
                    <a:pt x="1570" y="5443"/>
                    <a:pt x="839" y="5799"/>
                    <a:pt x="0" y="5871"/>
                  </a:cubicBezTo>
                  <a:cubicBezTo>
                    <a:pt x="107" y="5889"/>
                    <a:pt x="214" y="5889"/>
                    <a:pt x="321" y="5889"/>
                  </a:cubicBezTo>
                  <a:cubicBezTo>
                    <a:pt x="1267" y="5889"/>
                    <a:pt x="2123" y="5514"/>
                    <a:pt x="2748" y="4889"/>
                  </a:cubicBezTo>
                  <a:cubicBezTo>
                    <a:pt x="3372" y="4265"/>
                    <a:pt x="3765" y="3391"/>
                    <a:pt x="3765" y="2445"/>
                  </a:cubicBezTo>
                  <a:lnTo>
                    <a:pt x="37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12" name="Google Shape;1212;p49"/>
            <p:cNvSpPr/>
            <p:nvPr/>
          </p:nvSpPr>
          <p:spPr>
            <a:xfrm>
              <a:off x="5035137" y="2657382"/>
              <a:ext cx="75298" cy="58420"/>
            </a:xfrm>
            <a:custGeom>
              <a:avLst/>
              <a:gdLst/>
              <a:ahLst/>
              <a:cxnLst/>
              <a:rect l="l" t="t" r="r" b="b"/>
              <a:pathLst>
                <a:path w="2302" h="1786" extrusionOk="0">
                  <a:moveTo>
                    <a:pt x="0" y="1"/>
                  </a:moveTo>
                  <a:lnTo>
                    <a:pt x="0" y="1785"/>
                  </a:lnTo>
                  <a:lnTo>
                    <a:pt x="1321" y="1785"/>
                  </a:lnTo>
                  <a:cubicBezTo>
                    <a:pt x="1874" y="1785"/>
                    <a:pt x="2302" y="1303"/>
                    <a:pt x="2213" y="750"/>
                  </a:cubicBezTo>
                  <a:cubicBezTo>
                    <a:pt x="2141" y="304"/>
                    <a:pt x="1749" y="1"/>
                    <a:pt x="1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13" name="Google Shape;1213;p49"/>
            <p:cNvSpPr/>
            <p:nvPr/>
          </p:nvSpPr>
          <p:spPr>
            <a:xfrm>
              <a:off x="4903218" y="2474729"/>
              <a:ext cx="92831" cy="43799"/>
            </a:xfrm>
            <a:custGeom>
              <a:avLst/>
              <a:gdLst/>
              <a:ahLst/>
              <a:cxnLst/>
              <a:rect l="l" t="t" r="r" b="b"/>
              <a:pathLst>
                <a:path w="2838" h="1339" extrusionOk="0">
                  <a:moveTo>
                    <a:pt x="1178" y="0"/>
                  </a:moveTo>
                  <a:cubicBezTo>
                    <a:pt x="518" y="0"/>
                    <a:pt x="1" y="535"/>
                    <a:pt x="1" y="1178"/>
                  </a:cubicBezTo>
                  <a:lnTo>
                    <a:pt x="1" y="1320"/>
                  </a:lnTo>
                  <a:lnTo>
                    <a:pt x="2838" y="1338"/>
                  </a:lnTo>
                  <a:lnTo>
                    <a:pt x="2838" y="1178"/>
                  </a:lnTo>
                  <a:cubicBezTo>
                    <a:pt x="2838" y="535"/>
                    <a:pt x="2320" y="0"/>
                    <a:pt x="16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14" name="Google Shape;1214;p49"/>
            <p:cNvSpPr/>
            <p:nvPr/>
          </p:nvSpPr>
          <p:spPr>
            <a:xfrm>
              <a:off x="4939428" y="2474141"/>
              <a:ext cx="56621" cy="43799"/>
            </a:xfrm>
            <a:custGeom>
              <a:avLst/>
              <a:gdLst/>
              <a:ahLst/>
              <a:cxnLst/>
              <a:rect l="l" t="t" r="r" b="b"/>
              <a:pathLst>
                <a:path w="1731" h="1339" extrusionOk="0">
                  <a:moveTo>
                    <a:pt x="0" y="0"/>
                  </a:moveTo>
                  <a:cubicBezTo>
                    <a:pt x="303" y="18"/>
                    <a:pt x="571" y="143"/>
                    <a:pt x="767" y="357"/>
                  </a:cubicBezTo>
                  <a:cubicBezTo>
                    <a:pt x="981" y="571"/>
                    <a:pt x="1124" y="857"/>
                    <a:pt x="1124" y="1178"/>
                  </a:cubicBezTo>
                  <a:lnTo>
                    <a:pt x="1124" y="1338"/>
                  </a:lnTo>
                  <a:lnTo>
                    <a:pt x="1731" y="1338"/>
                  </a:lnTo>
                  <a:lnTo>
                    <a:pt x="1731" y="1178"/>
                  </a:lnTo>
                  <a:cubicBezTo>
                    <a:pt x="1731" y="857"/>
                    <a:pt x="1606" y="571"/>
                    <a:pt x="1392" y="357"/>
                  </a:cubicBezTo>
                  <a:cubicBezTo>
                    <a:pt x="1178" y="143"/>
                    <a:pt x="874" y="0"/>
                    <a:pt x="5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15" name="Google Shape;1215;p49"/>
            <p:cNvSpPr/>
            <p:nvPr/>
          </p:nvSpPr>
          <p:spPr>
            <a:xfrm>
              <a:off x="5067226" y="2711092"/>
              <a:ext cx="19888" cy="84653"/>
            </a:xfrm>
            <a:custGeom>
              <a:avLst/>
              <a:gdLst/>
              <a:ahLst/>
              <a:cxnLst/>
              <a:rect l="l" t="t" r="r" b="b"/>
              <a:pathLst>
                <a:path w="608" h="2588" extrusionOk="0">
                  <a:moveTo>
                    <a:pt x="1" y="0"/>
                  </a:moveTo>
                  <a:lnTo>
                    <a:pt x="1" y="2356"/>
                  </a:lnTo>
                  <a:cubicBezTo>
                    <a:pt x="11" y="2350"/>
                    <a:pt x="22" y="2348"/>
                    <a:pt x="32" y="2348"/>
                  </a:cubicBezTo>
                  <a:cubicBezTo>
                    <a:pt x="57" y="2348"/>
                    <a:pt x="82" y="2361"/>
                    <a:pt x="108" y="2373"/>
                  </a:cubicBezTo>
                  <a:lnTo>
                    <a:pt x="357" y="2552"/>
                  </a:lnTo>
                  <a:cubicBezTo>
                    <a:pt x="388" y="2577"/>
                    <a:pt x="421" y="2588"/>
                    <a:pt x="452" y="2588"/>
                  </a:cubicBezTo>
                  <a:cubicBezTo>
                    <a:pt x="534" y="2588"/>
                    <a:pt x="607" y="2517"/>
                    <a:pt x="607" y="2427"/>
                  </a:cubicBezTo>
                  <a:lnTo>
                    <a:pt x="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16" name="Google Shape;1216;p49"/>
            <p:cNvSpPr/>
            <p:nvPr/>
          </p:nvSpPr>
          <p:spPr>
            <a:xfrm>
              <a:off x="4811597" y="2514407"/>
              <a:ext cx="275516" cy="145363"/>
            </a:xfrm>
            <a:custGeom>
              <a:avLst/>
              <a:gdLst/>
              <a:ahLst/>
              <a:cxnLst/>
              <a:rect l="l" t="t" r="r" b="b"/>
              <a:pathLst>
                <a:path w="8423" h="4444" extrusionOk="0">
                  <a:moveTo>
                    <a:pt x="3105" y="0"/>
                  </a:moveTo>
                  <a:cubicBezTo>
                    <a:pt x="1392" y="0"/>
                    <a:pt x="1" y="1374"/>
                    <a:pt x="1" y="3087"/>
                  </a:cubicBezTo>
                  <a:lnTo>
                    <a:pt x="1" y="4443"/>
                  </a:lnTo>
                  <a:cubicBezTo>
                    <a:pt x="90" y="4408"/>
                    <a:pt x="197" y="4390"/>
                    <a:pt x="286" y="4390"/>
                  </a:cubicBezTo>
                  <a:lnTo>
                    <a:pt x="1499" y="4390"/>
                  </a:lnTo>
                  <a:cubicBezTo>
                    <a:pt x="2070" y="4390"/>
                    <a:pt x="2534" y="3926"/>
                    <a:pt x="2534" y="3355"/>
                  </a:cubicBezTo>
                  <a:cubicBezTo>
                    <a:pt x="2534" y="3640"/>
                    <a:pt x="2659" y="3908"/>
                    <a:pt x="2838" y="4086"/>
                  </a:cubicBezTo>
                  <a:cubicBezTo>
                    <a:pt x="3034" y="4265"/>
                    <a:pt x="3284" y="4390"/>
                    <a:pt x="3569" y="4390"/>
                  </a:cubicBezTo>
                  <a:lnTo>
                    <a:pt x="4872" y="4390"/>
                  </a:lnTo>
                  <a:cubicBezTo>
                    <a:pt x="5443" y="4390"/>
                    <a:pt x="5906" y="3926"/>
                    <a:pt x="5906" y="3355"/>
                  </a:cubicBezTo>
                  <a:cubicBezTo>
                    <a:pt x="5906" y="3640"/>
                    <a:pt x="6014" y="3908"/>
                    <a:pt x="6210" y="4086"/>
                  </a:cubicBezTo>
                  <a:cubicBezTo>
                    <a:pt x="6388" y="4265"/>
                    <a:pt x="6656" y="4390"/>
                    <a:pt x="6941" y="4390"/>
                  </a:cubicBezTo>
                  <a:lnTo>
                    <a:pt x="8155" y="4390"/>
                  </a:lnTo>
                  <a:cubicBezTo>
                    <a:pt x="8244" y="4390"/>
                    <a:pt x="8333" y="4408"/>
                    <a:pt x="8422" y="4443"/>
                  </a:cubicBezTo>
                  <a:lnTo>
                    <a:pt x="8422" y="3087"/>
                  </a:lnTo>
                  <a:cubicBezTo>
                    <a:pt x="8422" y="1374"/>
                    <a:pt x="7048" y="0"/>
                    <a:pt x="53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17" name="Google Shape;1217;p49"/>
            <p:cNvSpPr/>
            <p:nvPr/>
          </p:nvSpPr>
          <p:spPr>
            <a:xfrm>
              <a:off x="4965694" y="2514407"/>
              <a:ext cx="121420" cy="145363"/>
            </a:xfrm>
            <a:custGeom>
              <a:avLst/>
              <a:gdLst/>
              <a:ahLst/>
              <a:cxnLst/>
              <a:rect l="l" t="t" r="r" b="b"/>
              <a:pathLst>
                <a:path w="3712" h="4444" extrusionOk="0">
                  <a:moveTo>
                    <a:pt x="0" y="0"/>
                  </a:moveTo>
                  <a:cubicBezTo>
                    <a:pt x="1713" y="0"/>
                    <a:pt x="3105" y="1374"/>
                    <a:pt x="3105" y="3087"/>
                  </a:cubicBezTo>
                  <a:lnTo>
                    <a:pt x="3105" y="4390"/>
                  </a:lnTo>
                  <a:lnTo>
                    <a:pt x="3444" y="4390"/>
                  </a:lnTo>
                  <a:cubicBezTo>
                    <a:pt x="3533" y="4390"/>
                    <a:pt x="3622" y="4408"/>
                    <a:pt x="3711" y="4443"/>
                  </a:cubicBezTo>
                  <a:lnTo>
                    <a:pt x="3711" y="3087"/>
                  </a:lnTo>
                  <a:cubicBezTo>
                    <a:pt x="3711" y="1374"/>
                    <a:pt x="2337" y="0"/>
                    <a:pt x="6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18" name="Google Shape;1218;p49"/>
            <p:cNvSpPr/>
            <p:nvPr/>
          </p:nvSpPr>
          <p:spPr>
            <a:xfrm>
              <a:off x="4912573" y="2721592"/>
              <a:ext cx="74154" cy="44453"/>
            </a:xfrm>
            <a:custGeom>
              <a:avLst/>
              <a:gdLst/>
              <a:ahLst/>
              <a:cxnLst/>
              <a:rect l="l" t="t" r="r" b="b"/>
              <a:pathLst>
                <a:path w="2267" h="1359" extrusionOk="0">
                  <a:moveTo>
                    <a:pt x="107" y="1"/>
                  </a:moveTo>
                  <a:cubicBezTo>
                    <a:pt x="36" y="1"/>
                    <a:pt x="0" y="36"/>
                    <a:pt x="0" y="90"/>
                  </a:cubicBezTo>
                  <a:lnTo>
                    <a:pt x="0" y="215"/>
                  </a:lnTo>
                  <a:cubicBezTo>
                    <a:pt x="0" y="853"/>
                    <a:pt x="501" y="1358"/>
                    <a:pt x="1115" y="1358"/>
                  </a:cubicBezTo>
                  <a:cubicBezTo>
                    <a:pt x="1136" y="1358"/>
                    <a:pt x="1157" y="1358"/>
                    <a:pt x="1178" y="1357"/>
                  </a:cubicBezTo>
                  <a:cubicBezTo>
                    <a:pt x="1785" y="1321"/>
                    <a:pt x="2266" y="821"/>
                    <a:pt x="2266" y="215"/>
                  </a:cubicBezTo>
                  <a:lnTo>
                    <a:pt x="2266" y="90"/>
                  </a:lnTo>
                  <a:cubicBezTo>
                    <a:pt x="2266" y="36"/>
                    <a:pt x="2213" y="1"/>
                    <a:pt x="2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19" name="Google Shape;1219;p49"/>
            <p:cNvSpPr/>
            <p:nvPr/>
          </p:nvSpPr>
          <p:spPr>
            <a:xfrm>
              <a:off x="4965105" y="2513229"/>
              <a:ext cx="30944" cy="27509"/>
            </a:xfrm>
            <a:custGeom>
              <a:avLst/>
              <a:gdLst/>
              <a:ahLst/>
              <a:cxnLst/>
              <a:rect l="l" t="t" r="r" b="b"/>
              <a:pathLst>
                <a:path w="946" h="841" extrusionOk="0">
                  <a:moveTo>
                    <a:pt x="0" y="1"/>
                  </a:moveTo>
                  <a:lnTo>
                    <a:pt x="0" y="358"/>
                  </a:lnTo>
                  <a:cubicBezTo>
                    <a:pt x="0" y="632"/>
                    <a:pt x="214" y="840"/>
                    <a:pt x="484" y="840"/>
                  </a:cubicBezTo>
                  <a:cubicBezTo>
                    <a:pt x="495" y="840"/>
                    <a:pt x="506" y="840"/>
                    <a:pt x="518" y="839"/>
                  </a:cubicBezTo>
                  <a:cubicBezTo>
                    <a:pt x="767" y="804"/>
                    <a:pt x="946" y="590"/>
                    <a:pt x="946" y="340"/>
                  </a:cubicBezTo>
                  <a:lnTo>
                    <a:pt x="946" y="19"/>
                  </a:lnTo>
                  <a:cubicBezTo>
                    <a:pt x="839" y="19"/>
                    <a:pt x="750" y="1"/>
                    <a:pt x="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20" name="Google Shape;1220;p49"/>
            <p:cNvSpPr/>
            <p:nvPr/>
          </p:nvSpPr>
          <p:spPr>
            <a:xfrm>
              <a:off x="4965694" y="2513229"/>
              <a:ext cx="30355" cy="4710"/>
            </a:xfrm>
            <a:custGeom>
              <a:avLst/>
              <a:gdLst/>
              <a:ahLst/>
              <a:cxnLst/>
              <a:rect l="l" t="t" r="r" b="b"/>
              <a:pathLst>
                <a:path w="928" h="144" extrusionOk="0">
                  <a:moveTo>
                    <a:pt x="0" y="1"/>
                  </a:moveTo>
                  <a:cubicBezTo>
                    <a:pt x="321" y="1"/>
                    <a:pt x="642" y="54"/>
                    <a:pt x="928" y="143"/>
                  </a:cubicBezTo>
                  <a:lnTo>
                    <a:pt x="928" y="19"/>
                  </a:lnTo>
                  <a:cubicBezTo>
                    <a:pt x="821" y="19"/>
                    <a:pt x="732" y="1"/>
                    <a:pt x="625" y="1"/>
                  </a:cubicBezTo>
                  <a:close/>
                </a:path>
              </a:pathLst>
            </a:custGeom>
            <a:solidFill>
              <a:srgbClr val="F4E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21" name="Google Shape;1221;p49"/>
            <p:cNvSpPr/>
            <p:nvPr/>
          </p:nvSpPr>
          <p:spPr>
            <a:xfrm>
              <a:off x="4912573" y="2721592"/>
              <a:ext cx="74154" cy="19888"/>
            </a:xfrm>
            <a:custGeom>
              <a:avLst/>
              <a:gdLst/>
              <a:ahLst/>
              <a:cxnLst/>
              <a:rect l="l" t="t" r="r" b="b"/>
              <a:pathLst>
                <a:path w="2267" h="608" extrusionOk="0">
                  <a:moveTo>
                    <a:pt x="107" y="1"/>
                  </a:moveTo>
                  <a:cubicBezTo>
                    <a:pt x="36" y="1"/>
                    <a:pt x="0" y="36"/>
                    <a:pt x="0" y="90"/>
                  </a:cubicBezTo>
                  <a:lnTo>
                    <a:pt x="0" y="215"/>
                  </a:lnTo>
                  <a:cubicBezTo>
                    <a:pt x="0" y="357"/>
                    <a:pt x="18" y="500"/>
                    <a:pt x="72" y="607"/>
                  </a:cubicBezTo>
                  <a:lnTo>
                    <a:pt x="2195" y="607"/>
                  </a:lnTo>
                  <a:cubicBezTo>
                    <a:pt x="2249" y="500"/>
                    <a:pt x="2266" y="357"/>
                    <a:pt x="2266" y="215"/>
                  </a:cubicBezTo>
                  <a:lnTo>
                    <a:pt x="2266" y="90"/>
                  </a:lnTo>
                  <a:cubicBezTo>
                    <a:pt x="2266" y="36"/>
                    <a:pt x="2213" y="1"/>
                    <a:pt x="2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22" name="Google Shape;1222;p49"/>
            <p:cNvSpPr/>
            <p:nvPr/>
          </p:nvSpPr>
          <p:spPr>
            <a:xfrm>
              <a:off x="4934162" y="2513229"/>
              <a:ext cx="30976" cy="27509"/>
            </a:xfrm>
            <a:custGeom>
              <a:avLst/>
              <a:gdLst/>
              <a:ahLst/>
              <a:cxnLst/>
              <a:rect l="l" t="t" r="r" b="b"/>
              <a:pathLst>
                <a:path w="947" h="841" extrusionOk="0">
                  <a:moveTo>
                    <a:pt x="1" y="1"/>
                  </a:moveTo>
                  <a:lnTo>
                    <a:pt x="1" y="340"/>
                  </a:lnTo>
                  <a:cubicBezTo>
                    <a:pt x="1" y="590"/>
                    <a:pt x="179" y="804"/>
                    <a:pt x="429" y="839"/>
                  </a:cubicBezTo>
                  <a:cubicBezTo>
                    <a:pt x="440" y="840"/>
                    <a:pt x="451" y="840"/>
                    <a:pt x="462" y="840"/>
                  </a:cubicBezTo>
                  <a:cubicBezTo>
                    <a:pt x="732" y="840"/>
                    <a:pt x="946" y="632"/>
                    <a:pt x="946" y="358"/>
                  </a:cubicBezTo>
                  <a:lnTo>
                    <a:pt x="9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23" name="Google Shape;1223;p49"/>
            <p:cNvSpPr/>
            <p:nvPr/>
          </p:nvSpPr>
          <p:spPr>
            <a:xfrm>
              <a:off x="4903218" y="2513229"/>
              <a:ext cx="30976" cy="27509"/>
            </a:xfrm>
            <a:custGeom>
              <a:avLst/>
              <a:gdLst/>
              <a:ahLst/>
              <a:cxnLst/>
              <a:rect l="l" t="t" r="r" b="b"/>
              <a:pathLst>
                <a:path w="947" h="841" extrusionOk="0">
                  <a:moveTo>
                    <a:pt x="304" y="1"/>
                  </a:moveTo>
                  <a:cubicBezTo>
                    <a:pt x="197" y="1"/>
                    <a:pt x="90" y="19"/>
                    <a:pt x="1" y="19"/>
                  </a:cubicBezTo>
                  <a:lnTo>
                    <a:pt x="1" y="358"/>
                  </a:lnTo>
                  <a:cubicBezTo>
                    <a:pt x="1" y="632"/>
                    <a:pt x="215" y="840"/>
                    <a:pt x="485" y="840"/>
                  </a:cubicBezTo>
                  <a:cubicBezTo>
                    <a:pt x="496" y="840"/>
                    <a:pt x="507" y="840"/>
                    <a:pt x="518" y="839"/>
                  </a:cubicBezTo>
                  <a:cubicBezTo>
                    <a:pt x="750" y="804"/>
                    <a:pt x="947" y="590"/>
                    <a:pt x="947" y="340"/>
                  </a:cubicBezTo>
                  <a:lnTo>
                    <a:pt x="9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24" name="Google Shape;1224;p49"/>
            <p:cNvSpPr/>
            <p:nvPr/>
          </p:nvSpPr>
          <p:spPr>
            <a:xfrm>
              <a:off x="4786509" y="2469463"/>
              <a:ext cx="325693" cy="346137"/>
            </a:xfrm>
            <a:custGeom>
              <a:avLst/>
              <a:gdLst/>
              <a:ahLst/>
              <a:cxnLst/>
              <a:rect l="l" t="t" r="r" b="b"/>
              <a:pathLst>
                <a:path w="9957" h="10582" extrusionOk="0">
                  <a:moveTo>
                    <a:pt x="5228" y="304"/>
                  </a:moveTo>
                  <a:cubicBezTo>
                    <a:pt x="5746" y="304"/>
                    <a:pt x="6174" y="696"/>
                    <a:pt x="6245" y="1196"/>
                  </a:cubicBezTo>
                  <a:lnTo>
                    <a:pt x="3729" y="1196"/>
                  </a:lnTo>
                  <a:cubicBezTo>
                    <a:pt x="3783" y="696"/>
                    <a:pt x="4211" y="304"/>
                    <a:pt x="4729" y="304"/>
                  </a:cubicBezTo>
                  <a:close/>
                  <a:moveTo>
                    <a:pt x="4354" y="1517"/>
                  </a:moveTo>
                  <a:lnTo>
                    <a:pt x="4354" y="1713"/>
                  </a:lnTo>
                  <a:cubicBezTo>
                    <a:pt x="4354" y="1875"/>
                    <a:pt x="4208" y="2022"/>
                    <a:pt x="4048" y="2022"/>
                  </a:cubicBezTo>
                  <a:cubicBezTo>
                    <a:pt x="4031" y="2022"/>
                    <a:pt x="4014" y="2020"/>
                    <a:pt x="3997" y="2017"/>
                  </a:cubicBezTo>
                  <a:cubicBezTo>
                    <a:pt x="3819" y="1999"/>
                    <a:pt x="3712" y="1856"/>
                    <a:pt x="3712" y="1696"/>
                  </a:cubicBezTo>
                  <a:lnTo>
                    <a:pt x="3712" y="1517"/>
                  </a:lnTo>
                  <a:close/>
                  <a:moveTo>
                    <a:pt x="5300" y="1517"/>
                  </a:moveTo>
                  <a:lnTo>
                    <a:pt x="5300" y="1713"/>
                  </a:lnTo>
                  <a:cubicBezTo>
                    <a:pt x="5300" y="1875"/>
                    <a:pt x="5168" y="2022"/>
                    <a:pt x="4998" y="2022"/>
                  </a:cubicBezTo>
                  <a:cubicBezTo>
                    <a:pt x="4980" y="2022"/>
                    <a:pt x="4961" y="2020"/>
                    <a:pt x="4943" y="2017"/>
                  </a:cubicBezTo>
                  <a:cubicBezTo>
                    <a:pt x="4782" y="1999"/>
                    <a:pt x="4657" y="1856"/>
                    <a:pt x="4657" y="1696"/>
                  </a:cubicBezTo>
                  <a:lnTo>
                    <a:pt x="4657" y="1517"/>
                  </a:lnTo>
                  <a:close/>
                  <a:moveTo>
                    <a:pt x="6245" y="1517"/>
                  </a:moveTo>
                  <a:lnTo>
                    <a:pt x="6245" y="1713"/>
                  </a:lnTo>
                  <a:cubicBezTo>
                    <a:pt x="6245" y="1875"/>
                    <a:pt x="6114" y="2022"/>
                    <a:pt x="5943" y="2022"/>
                  </a:cubicBezTo>
                  <a:cubicBezTo>
                    <a:pt x="5925" y="2022"/>
                    <a:pt x="5907" y="2020"/>
                    <a:pt x="5888" y="2017"/>
                  </a:cubicBezTo>
                  <a:cubicBezTo>
                    <a:pt x="5728" y="1999"/>
                    <a:pt x="5603" y="1856"/>
                    <a:pt x="5603" y="1696"/>
                  </a:cubicBezTo>
                  <a:lnTo>
                    <a:pt x="5603" y="1517"/>
                  </a:lnTo>
                  <a:close/>
                  <a:moveTo>
                    <a:pt x="1392" y="5906"/>
                  </a:moveTo>
                  <a:lnTo>
                    <a:pt x="1392" y="6477"/>
                  </a:lnTo>
                  <a:lnTo>
                    <a:pt x="1053" y="6477"/>
                  </a:lnTo>
                  <a:cubicBezTo>
                    <a:pt x="982" y="6477"/>
                    <a:pt x="910" y="6549"/>
                    <a:pt x="892" y="6620"/>
                  </a:cubicBezTo>
                  <a:cubicBezTo>
                    <a:pt x="892" y="6709"/>
                    <a:pt x="964" y="6799"/>
                    <a:pt x="1053" y="6799"/>
                  </a:cubicBezTo>
                  <a:lnTo>
                    <a:pt x="1392" y="6799"/>
                  </a:lnTo>
                  <a:lnTo>
                    <a:pt x="1392" y="6977"/>
                  </a:lnTo>
                  <a:cubicBezTo>
                    <a:pt x="1392" y="7120"/>
                    <a:pt x="1410" y="7262"/>
                    <a:pt x="1410" y="7387"/>
                  </a:cubicBezTo>
                  <a:lnTo>
                    <a:pt x="1071" y="7387"/>
                  </a:lnTo>
                  <a:cubicBezTo>
                    <a:pt x="607" y="7387"/>
                    <a:pt x="250" y="6977"/>
                    <a:pt x="339" y="6513"/>
                  </a:cubicBezTo>
                  <a:cubicBezTo>
                    <a:pt x="393" y="6156"/>
                    <a:pt x="714" y="5906"/>
                    <a:pt x="1071" y="5906"/>
                  </a:cubicBezTo>
                  <a:close/>
                  <a:moveTo>
                    <a:pt x="8904" y="5906"/>
                  </a:moveTo>
                  <a:cubicBezTo>
                    <a:pt x="9314" y="5906"/>
                    <a:pt x="9653" y="6245"/>
                    <a:pt x="9653" y="6656"/>
                  </a:cubicBezTo>
                  <a:cubicBezTo>
                    <a:pt x="9653" y="7066"/>
                    <a:pt x="9314" y="7387"/>
                    <a:pt x="8904" y="7387"/>
                  </a:cubicBezTo>
                  <a:lnTo>
                    <a:pt x="8547" y="7387"/>
                  </a:lnTo>
                  <a:cubicBezTo>
                    <a:pt x="8565" y="7262"/>
                    <a:pt x="8583" y="7120"/>
                    <a:pt x="8583" y="6977"/>
                  </a:cubicBezTo>
                  <a:lnTo>
                    <a:pt x="8583" y="6799"/>
                  </a:lnTo>
                  <a:lnTo>
                    <a:pt x="8922" y="6799"/>
                  </a:lnTo>
                  <a:cubicBezTo>
                    <a:pt x="8993" y="6799"/>
                    <a:pt x="9064" y="6745"/>
                    <a:pt x="9082" y="6656"/>
                  </a:cubicBezTo>
                  <a:cubicBezTo>
                    <a:pt x="9082" y="6567"/>
                    <a:pt x="9011" y="6477"/>
                    <a:pt x="8922" y="6477"/>
                  </a:cubicBezTo>
                  <a:lnTo>
                    <a:pt x="8583" y="6477"/>
                  </a:lnTo>
                  <a:lnTo>
                    <a:pt x="8583" y="5906"/>
                  </a:lnTo>
                  <a:close/>
                  <a:moveTo>
                    <a:pt x="910" y="7691"/>
                  </a:moveTo>
                  <a:cubicBezTo>
                    <a:pt x="964" y="7709"/>
                    <a:pt x="1000" y="7709"/>
                    <a:pt x="1053" y="7709"/>
                  </a:cubicBezTo>
                  <a:lnTo>
                    <a:pt x="1446" y="7709"/>
                  </a:lnTo>
                  <a:cubicBezTo>
                    <a:pt x="1606" y="8476"/>
                    <a:pt x="1999" y="9136"/>
                    <a:pt x="2570" y="9653"/>
                  </a:cubicBezTo>
                  <a:cubicBezTo>
                    <a:pt x="2445" y="9653"/>
                    <a:pt x="2338" y="9689"/>
                    <a:pt x="2231" y="9760"/>
                  </a:cubicBezTo>
                  <a:lnTo>
                    <a:pt x="2124" y="9850"/>
                  </a:lnTo>
                  <a:cubicBezTo>
                    <a:pt x="2079" y="9876"/>
                    <a:pt x="2025" y="9890"/>
                    <a:pt x="1972" y="9890"/>
                  </a:cubicBezTo>
                  <a:cubicBezTo>
                    <a:pt x="1918" y="9890"/>
                    <a:pt x="1865" y="9876"/>
                    <a:pt x="1820" y="9850"/>
                  </a:cubicBezTo>
                  <a:lnTo>
                    <a:pt x="1695" y="9760"/>
                  </a:lnTo>
                  <a:cubicBezTo>
                    <a:pt x="1597" y="9689"/>
                    <a:pt x="1481" y="9653"/>
                    <a:pt x="1365" y="9653"/>
                  </a:cubicBezTo>
                  <a:cubicBezTo>
                    <a:pt x="1249" y="9653"/>
                    <a:pt x="1133" y="9689"/>
                    <a:pt x="1035" y="9760"/>
                  </a:cubicBezTo>
                  <a:lnTo>
                    <a:pt x="928" y="9832"/>
                  </a:lnTo>
                  <a:cubicBezTo>
                    <a:pt x="928" y="9832"/>
                    <a:pt x="910" y="9832"/>
                    <a:pt x="910" y="9814"/>
                  </a:cubicBezTo>
                  <a:lnTo>
                    <a:pt x="910" y="7691"/>
                  </a:lnTo>
                  <a:close/>
                  <a:moveTo>
                    <a:pt x="6656" y="5300"/>
                  </a:moveTo>
                  <a:cubicBezTo>
                    <a:pt x="6870" y="5657"/>
                    <a:pt x="7244" y="5906"/>
                    <a:pt x="7690" y="5906"/>
                  </a:cubicBezTo>
                  <a:lnTo>
                    <a:pt x="8261" y="5906"/>
                  </a:lnTo>
                  <a:lnTo>
                    <a:pt x="8261" y="6656"/>
                  </a:lnTo>
                  <a:lnTo>
                    <a:pt x="8261" y="6977"/>
                  </a:lnTo>
                  <a:cubicBezTo>
                    <a:pt x="8261" y="7512"/>
                    <a:pt x="8137" y="8012"/>
                    <a:pt x="7905" y="8494"/>
                  </a:cubicBezTo>
                  <a:cubicBezTo>
                    <a:pt x="7869" y="8565"/>
                    <a:pt x="7887" y="8672"/>
                    <a:pt x="7958" y="8708"/>
                  </a:cubicBezTo>
                  <a:cubicBezTo>
                    <a:pt x="7982" y="8717"/>
                    <a:pt x="8006" y="8722"/>
                    <a:pt x="8029" y="8722"/>
                  </a:cubicBezTo>
                  <a:cubicBezTo>
                    <a:pt x="8091" y="8722"/>
                    <a:pt x="8146" y="8689"/>
                    <a:pt x="8172" y="8636"/>
                  </a:cubicBezTo>
                  <a:cubicBezTo>
                    <a:pt x="8333" y="8351"/>
                    <a:pt x="8440" y="8030"/>
                    <a:pt x="8511" y="7709"/>
                  </a:cubicBezTo>
                  <a:lnTo>
                    <a:pt x="8904" y="7709"/>
                  </a:lnTo>
                  <a:cubicBezTo>
                    <a:pt x="8939" y="7709"/>
                    <a:pt x="8993" y="7709"/>
                    <a:pt x="9029" y="7691"/>
                  </a:cubicBezTo>
                  <a:lnTo>
                    <a:pt x="9029" y="9814"/>
                  </a:lnTo>
                  <a:cubicBezTo>
                    <a:pt x="9029" y="9832"/>
                    <a:pt x="9011" y="9832"/>
                    <a:pt x="9011" y="9832"/>
                  </a:cubicBezTo>
                  <a:lnTo>
                    <a:pt x="8779" y="9653"/>
                  </a:lnTo>
                  <a:cubicBezTo>
                    <a:pt x="8716" y="9609"/>
                    <a:pt x="8650" y="9586"/>
                    <a:pt x="8585" y="9586"/>
                  </a:cubicBezTo>
                  <a:cubicBezTo>
                    <a:pt x="8520" y="9586"/>
                    <a:pt x="8458" y="9609"/>
                    <a:pt x="8404" y="9653"/>
                  </a:cubicBezTo>
                  <a:lnTo>
                    <a:pt x="8137" y="9850"/>
                  </a:lnTo>
                  <a:cubicBezTo>
                    <a:pt x="8092" y="9876"/>
                    <a:pt x="8038" y="9890"/>
                    <a:pt x="7985" y="9890"/>
                  </a:cubicBezTo>
                  <a:cubicBezTo>
                    <a:pt x="7931" y="9890"/>
                    <a:pt x="7878" y="9876"/>
                    <a:pt x="7833" y="9850"/>
                  </a:cubicBezTo>
                  <a:lnTo>
                    <a:pt x="7708" y="9760"/>
                  </a:lnTo>
                  <a:cubicBezTo>
                    <a:pt x="7619" y="9689"/>
                    <a:pt x="7494" y="9653"/>
                    <a:pt x="7387" y="9653"/>
                  </a:cubicBezTo>
                  <a:cubicBezTo>
                    <a:pt x="7512" y="9528"/>
                    <a:pt x="7637" y="9404"/>
                    <a:pt x="7744" y="9261"/>
                  </a:cubicBezTo>
                  <a:cubicBezTo>
                    <a:pt x="7798" y="9207"/>
                    <a:pt x="7798" y="9118"/>
                    <a:pt x="7762" y="9065"/>
                  </a:cubicBezTo>
                  <a:cubicBezTo>
                    <a:pt x="7726" y="9029"/>
                    <a:pt x="7682" y="9011"/>
                    <a:pt x="7637" y="9011"/>
                  </a:cubicBezTo>
                  <a:cubicBezTo>
                    <a:pt x="7592" y="9011"/>
                    <a:pt x="7548" y="9029"/>
                    <a:pt x="7512" y="9065"/>
                  </a:cubicBezTo>
                  <a:cubicBezTo>
                    <a:pt x="6881" y="9828"/>
                    <a:pt x="5957" y="10267"/>
                    <a:pt x="4969" y="10267"/>
                  </a:cubicBezTo>
                  <a:cubicBezTo>
                    <a:pt x="4895" y="10267"/>
                    <a:pt x="4821" y="10265"/>
                    <a:pt x="4746" y="10260"/>
                  </a:cubicBezTo>
                  <a:cubicBezTo>
                    <a:pt x="3016" y="10135"/>
                    <a:pt x="1678" y="8690"/>
                    <a:pt x="1678" y="6941"/>
                  </a:cubicBezTo>
                  <a:lnTo>
                    <a:pt x="1678" y="5906"/>
                  </a:lnTo>
                  <a:lnTo>
                    <a:pt x="2266" y="5906"/>
                  </a:lnTo>
                  <a:cubicBezTo>
                    <a:pt x="2695" y="5906"/>
                    <a:pt x="3087" y="5657"/>
                    <a:pt x="3283" y="5300"/>
                  </a:cubicBezTo>
                  <a:cubicBezTo>
                    <a:pt x="3497" y="5657"/>
                    <a:pt x="3890" y="5906"/>
                    <a:pt x="4318" y="5906"/>
                  </a:cubicBezTo>
                  <a:lnTo>
                    <a:pt x="5621" y="5906"/>
                  </a:lnTo>
                  <a:cubicBezTo>
                    <a:pt x="6067" y="5906"/>
                    <a:pt x="6459" y="5657"/>
                    <a:pt x="6656" y="5300"/>
                  </a:cubicBezTo>
                  <a:close/>
                  <a:moveTo>
                    <a:pt x="4729" y="1"/>
                  </a:moveTo>
                  <a:cubicBezTo>
                    <a:pt x="4068" y="1"/>
                    <a:pt x="3533" y="482"/>
                    <a:pt x="3408" y="1107"/>
                  </a:cubicBezTo>
                  <a:lnTo>
                    <a:pt x="2445" y="482"/>
                  </a:lnTo>
                  <a:cubicBezTo>
                    <a:pt x="2421" y="470"/>
                    <a:pt x="2395" y="464"/>
                    <a:pt x="2369" y="464"/>
                  </a:cubicBezTo>
                  <a:cubicBezTo>
                    <a:pt x="2318" y="464"/>
                    <a:pt x="2266" y="488"/>
                    <a:pt x="2231" y="536"/>
                  </a:cubicBezTo>
                  <a:cubicBezTo>
                    <a:pt x="2195" y="607"/>
                    <a:pt x="2213" y="696"/>
                    <a:pt x="2284" y="750"/>
                  </a:cubicBezTo>
                  <a:lnTo>
                    <a:pt x="3123" y="1285"/>
                  </a:lnTo>
                  <a:cubicBezTo>
                    <a:pt x="1695" y="1624"/>
                    <a:pt x="607" y="2909"/>
                    <a:pt x="607" y="4443"/>
                  </a:cubicBezTo>
                  <a:cubicBezTo>
                    <a:pt x="607" y="4533"/>
                    <a:pt x="660" y="4604"/>
                    <a:pt x="750" y="4604"/>
                  </a:cubicBezTo>
                  <a:cubicBezTo>
                    <a:pt x="759" y="4606"/>
                    <a:pt x="768" y="4607"/>
                    <a:pt x="777" y="4607"/>
                  </a:cubicBezTo>
                  <a:cubicBezTo>
                    <a:pt x="853" y="4607"/>
                    <a:pt x="910" y="4539"/>
                    <a:pt x="910" y="4443"/>
                  </a:cubicBezTo>
                  <a:cubicBezTo>
                    <a:pt x="910" y="2980"/>
                    <a:pt x="1999" y="1767"/>
                    <a:pt x="3390" y="1553"/>
                  </a:cubicBezTo>
                  <a:lnTo>
                    <a:pt x="3390" y="1696"/>
                  </a:lnTo>
                  <a:cubicBezTo>
                    <a:pt x="3390" y="2017"/>
                    <a:pt x="3640" y="2302"/>
                    <a:pt x="3979" y="2338"/>
                  </a:cubicBezTo>
                  <a:cubicBezTo>
                    <a:pt x="3997" y="2339"/>
                    <a:pt x="4015" y="2340"/>
                    <a:pt x="4033" y="2340"/>
                  </a:cubicBezTo>
                  <a:cubicBezTo>
                    <a:pt x="4223" y="2340"/>
                    <a:pt x="4382" y="2254"/>
                    <a:pt x="4497" y="2124"/>
                  </a:cubicBezTo>
                  <a:cubicBezTo>
                    <a:pt x="4622" y="2249"/>
                    <a:pt x="4782" y="2338"/>
                    <a:pt x="4978" y="2338"/>
                  </a:cubicBezTo>
                  <a:cubicBezTo>
                    <a:pt x="5157" y="2338"/>
                    <a:pt x="5335" y="2249"/>
                    <a:pt x="5442" y="2124"/>
                  </a:cubicBezTo>
                  <a:cubicBezTo>
                    <a:pt x="5557" y="2254"/>
                    <a:pt x="5731" y="2340"/>
                    <a:pt x="5923" y="2340"/>
                  </a:cubicBezTo>
                  <a:cubicBezTo>
                    <a:pt x="5941" y="2340"/>
                    <a:pt x="5959" y="2339"/>
                    <a:pt x="5978" y="2338"/>
                  </a:cubicBezTo>
                  <a:cubicBezTo>
                    <a:pt x="6299" y="2302"/>
                    <a:pt x="6549" y="2017"/>
                    <a:pt x="6549" y="1696"/>
                  </a:cubicBezTo>
                  <a:lnTo>
                    <a:pt x="6549" y="1535"/>
                  </a:lnTo>
                  <a:cubicBezTo>
                    <a:pt x="7958" y="1767"/>
                    <a:pt x="9029" y="2980"/>
                    <a:pt x="9029" y="4443"/>
                  </a:cubicBezTo>
                  <a:lnTo>
                    <a:pt x="9029" y="5603"/>
                  </a:lnTo>
                  <a:lnTo>
                    <a:pt x="7690" y="5603"/>
                  </a:lnTo>
                  <a:cubicBezTo>
                    <a:pt x="7209" y="5603"/>
                    <a:pt x="6798" y="5193"/>
                    <a:pt x="6816" y="4711"/>
                  </a:cubicBezTo>
                  <a:cubicBezTo>
                    <a:pt x="6816" y="4657"/>
                    <a:pt x="6798" y="4622"/>
                    <a:pt x="6763" y="4604"/>
                  </a:cubicBezTo>
                  <a:cubicBezTo>
                    <a:pt x="6727" y="4579"/>
                    <a:pt x="6691" y="4568"/>
                    <a:pt x="6656" y="4568"/>
                  </a:cubicBezTo>
                  <a:cubicBezTo>
                    <a:pt x="6569" y="4568"/>
                    <a:pt x="6495" y="4639"/>
                    <a:pt x="6495" y="4729"/>
                  </a:cubicBezTo>
                  <a:cubicBezTo>
                    <a:pt x="6495" y="5211"/>
                    <a:pt x="6103" y="5603"/>
                    <a:pt x="5621" y="5603"/>
                  </a:cubicBezTo>
                  <a:lnTo>
                    <a:pt x="4318" y="5603"/>
                  </a:lnTo>
                  <a:cubicBezTo>
                    <a:pt x="3836" y="5603"/>
                    <a:pt x="3444" y="5193"/>
                    <a:pt x="3444" y="4711"/>
                  </a:cubicBezTo>
                  <a:cubicBezTo>
                    <a:pt x="3444" y="4657"/>
                    <a:pt x="3426" y="4622"/>
                    <a:pt x="3390" y="4604"/>
                  </a:cubicBezTo>
                  <a:cubicBezTo>
                    <a:pt x="3355" y="4579"/>
                    <a:pt x="3320" y="4568"/>
                    <a:pt x="3288" y="4568"/>
                  </a:cubicBezTo>
                  <a:cubicBezTo>
                    <a:pt x="3205" y="4568"/>
                    <a:pt x="3141" y="4639"/>
                    <a:pt x="3141" y="4729"/>
                  </a:cubicBezTo>
                  <a:cubicBezTo>
                    <a:pt x="3141" y="5211"/>
                    <a:pt x="2748" y="5603"/>
                    <a:pt x="2266" y="5603"/>
                  </a:cubicBezTo>
                  <a:lnTo>
                    <a:pt x="910" y="5603"/>
                  </a:lnTo>
                  <a:lnTo>
                    <a:pt x="910" y="5157"/>
                  </a:lnTo>
                  <a:cubicBezTo>
                    <a:pt x="910" y="5104"/>
                    <a:pt x="892" y="5068"/>
                    <a:pt x="875" y="5050"/>
                  </a:cubicBezTo>
                  <a:cubicBezTo>
                    <a:pt x="839" y="5025"/>
                    <a:pt x="803" y="5014"/>
                    <a:pt x="768" y="5014"/>
                  </a:cubicBezTo>
                  <a:cubicBezTo>
                    <a:pt x="681" y="5014"/>
                    <a:pt x="607" y="5085"/>
                    <a:pt x="607" y="5175"/>
                  </a:cubicBezTo>
                  <a:lnTo>
                    <a:pt x="607" y="5692"/>
                  </a:lnTo>
                  <a:cubicBezTo>
                    <a:pt x="250" y="5871"/>
                    <a:pt x="0" y="6228"/>
                    <a:pt x="0" y="6656"/>
                  </a:cubicBezTo>
                  <a:cubicBezTo>
                    <a:pt x="0" y="7066"/>
                    <a:pt x="250" y="7441"/>
                    <a:pt x="607" y="7601"/>
                  </a:cubicBezTo>
                  <a:lnTo>
                    <a:pt x="607" y="9814"/>
                  </a:lnTo>
                  <a:cubicBezTo>
                    <a:pt x="607" y="9999"/>
                    <a:pt x="774" y="10135"/>
                    <a:pt x="947" y="10135"/>
                  </a:cubicBezTo>
                  <a:cubicBezTo>
                    <a:pt x="1008" y="10135"/>
                    <a:pt x="1069" y="10119"/>
                    <a:pt x="1124" y="10082"/>
                  </a:cubicBezTo>
                  <a:lnTo>
                    <a:pt x="1214" y="10010"/>
                  </a:lnTo>
                  <a:cubicBezTo>
                    <a:pt x="1258" y="9975"/>
                    <a:pt x="1312" y="9957"/>
                    <a:pt x="1365" y="9957"/>
                  </a:cubicBezTo>
                  <a:cubicBezTo>
                    <a:pt x="1419" y="9957"/>
                    <a:pt x="1472" y="9975"/>
                    <a:pt x="1517" y="10010"/>
                  </a:cubicBezTo>
                  <a:lnTo>
                    <a:pt x="1642" y="10082"/>
                  </a:lnTo>
                  <a:cubicBezTo>
                    <a:pt x="1731" y="10153"/>
                    <a:pt x="1856" y="10189"/>
                    <a:pt x="1963" y="10189"/>
                  </a:cubicBezTo>
                  <a:cubicBezTo>
                    <a:pt x="2088" y="10189"/>
                    <a:pt x="2195" y="10153"/>
                    <a:pt x="2302" y="10082"/>
                  </a:cubicBezTo>
                  <a:lnTo>
                    <a:pt x="2409" y="10010"/>
                  </a:lnTo>
                  <a:cubicBezTo>
                    <a:pt x="2463" y="9975"/>
                    <a:pt x="2516" y="9957"/>
                    <a:pt x="2567" y="9957"/>
                  </a:cubicBezTo>
                  <a:cubicBezTo>
                    <a:pt x="2619" y="9957"/>
                    <a:pt x="2668" y="9975"/>
                    <a:pt x="2712" y="10010"/>
                  </a:cubicBezTo>
                  <a:lnTo>
                    <a:pt x="2837" y="10082"/>
                  </a:lnTo>
                  <a:cubicBezTo>
                    <a:pt x="2936" y="10156"/>
                    <a:pt x="3051" y="10195"/>
                    <a:pt x="3172" y="10195"/>
                  </a:cubicBezTo>
                  <a:cubicBezTo>
                    <a:pt x="3226" y="10195"/>
                    <a:pt x="3282" y="10187"/>
                    <a:pt x="3337" y="10171"/>
                  </a:cubicBezTo>
                  <a:cubicBezTo>
                    <a:pt x="3819" y="10421"/>
                    <a:pt x="4390" y="10581"/>
                    <a:pt x="4978" y="10581"/>
                  </a:cubicBezTo>
                  <a:cubicBezTo>
                    <a:pt x="5549" y="10581"/>
                    <a:pt x="6120" y="10438"/>
                    <a:pt x="6620" y="10171"/>
                  </a:cubicBezTo>
                  <a:cubicBezTo>
                    <a:pt x="6675" y="10187"/>
                    <a:pt x="6730" y="10195"/>
                    <a:pt x="6785" y="10195"/>
                  </a:cubicBezTo>
                  <a:cubicBezTo>
                    <a:pt x="6905" y="10195"/>
                    <a:pt x="7021" y="10156"/>
                    <a:pt x="7120" y="10082"/>
                  </a:cubicBezTo>
                  <a:lnTo>
                    <a:pt x="7227" y="10010"/>
                  </a:lnTo>
                  <a:cubicBezTo>
                    <a:pt x="7271" y="9975"/>
                    <a:pt x="7325" y="9957"/>
                    <a:pt x="7378" y="9957"/>
                  </a:cubicBezTo>
                  <a:cubicBezTo>
                    <a:pt x="7432" y="9957"/>
                    <a:pt x="7485" y="9975"/>
                    <a:pt x="7530" y="10010"/>
                  </a:cubicBezTo>
                  <a:lnTo>
                    <a:pt x="7655" y="10082"/>
                  </a:lnTo>
                  <a:cubicBezTo>
                    <a:pt x="7744" y="10153"/>
                    <a:pt x="7869" y="10189"/>
                    <a:pt x="7976" y="10189"/>
                  </a:cubicBezTo>
                  <a:cubicBezTo>
                    <a:pt x="8101" y="10189"/>
                    <a:pt x="8226" y="10153"/>
                    <a:pt x="8315" y="10082"/>
                  </a:cubicBezTo>
                  <a:lnTo>
                    <a:pt x="8583" y="9903"/>
                  </a:lnTo>
                  <a:lnTo>
                    <a:pt x="8832" y="10082"/>
                  </a:lnTo>
                  <a:cubicBezTo>
                    <a:pt x="8883" y="10119"/>
                    <a:pt x="8942" y="10135"/>
                    <a:pt x="9002" y="10135"/>
                  </a:cubicBezTo>
                  <a:cubicBezTo>
                    <a:pt x="9174" y="10135"/>
                    <a:pt x="9350" y="9999"/>
                    <a:pt x="9350" y="9814"/>
                  </a:cubicBezTo>
                  <a:lnTo>
                    <a:pt x="9350" y="7601"/>
                  </a:lnTo>
                  <a:cubicBezTo>
                    <a:pt x="9707" y="7441"/>
                    <a:pt x="9957" y="7066"/>
                    <a:pt x="9957" y="6656"/>
                  </a:cubicBezTo>
                  <a:cubicBezTo>
                    <a:pt x="9957" y="6228"/>
                    <a:pt x="9707" y="5871"/>
                    <a:pt x="9350" y="5692"/>
                  </a:cubicBezTo>
                  <a:lnTo>
                    <a:pt x="9350" y="4443"/>
                  </a:lnTo>
                  <a:cubicBezTo>
                    <a:pt x="9350" y="2909"/>
                    <a:pt x="8261" y="1624"/>
                    <a:pt x="6834" y="1285"/>
                  </a:cubicBezTo>
                  <a:lnTo>
                    <a:pt x="7673" y="750"/>
                  </a:lnTo>
                  <a:cubicBezTo>
                    <a:pt x="7744" y="696"/>
                    <a:pt x="7762" y="607"/>
                    <a:pt x="7708" y="536"/>
                  </a:cubicBezTo>
                  <a:cubicBezTo>
                    <a:pt x="7685" y="488"/>
                    <a:pt x="7637" y="464"/>
                    <a:pt x="7581" y="464"/>
                  </a:cubicBezTo>
                  <a:cubicBezTo>
                    <a:pt x="7554" y="464"/>
                    <a:pt x="7524" y="470"/>
                    <a:pt x="7494" y="482"/>
                  </a:cubicBezTo>
                  <a:lnTo>
                    <a:pt x="6531" y="1107"/>
                  </a:lnTo>
                  <a:cubicBezTo>
                    <a:pt x="6424" y="482"/>
                    <a:pt x="5871" y="1"/>
                    <a:pt x="5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25" name="Google Shape;1225;p49"/>
            <p:cNvSpPr/>
            <p:nvPr/>
          </p:nvSpPr>
          <p:spPr>
            <a:xfrm>
              <a:off x="4999516" y="2681816"/>
              <a:ext cx="9977" cy="24696"/>
            </a:xfrm>
            <a:custGeom>
              <a:avLst/>
              <a:gdLst/>
              <a:ahLst/>
              <a:cxnLst/>
              <a:rect l="l" t="t" r="r" b="b"/>
              <a:pathLst>
                <a:path w="305" h="755" extrusionOk="0">
                  <a:moveTo>
                    <a:pt x="167" y="1"/>
                  </a:moveTo>
                  <a:cubicBezTo>
                    <a:pt x="159" y="1"/>
                    <a:pt x="151" y="2"/>
                    <a:pt x="144" y="3"/>
                  </a:cubicBezTo>
                  <a:cubicBezTo>
                    <a:pt x="54" y="21"/>
                    <a:pt x="1" y="92"/>
                    <a:pt x="1" y="164"/>
                  </a:cubicBezTo>
                  <a:lnTo>
                    <a:pt x="1" y="592"/>
                  </a:lnTo>
                  <a:cubicBezTo>
                    <a:pt x="1" y="663"/>
                    <a:pt x="54" y="735"/>
                    <a:pt x="144" y="753"/>
                  </a:cubicBezTo>
                  <a:cubicBezTo>
                    <a:pt x="151" y="754"/>
                    <a:pt x="159" y="755"/>
                    <a:pt x="167" y="755"/>
                  </a:cubicBezTo>
                  <a:cubicBezTo>
                    <a:pt x="245" y="755"/>
                    <a:pt x="304" y="673"/>
                    <a:pt x="304" y="592"/>
                  </a:cubicBezTo>
                  <a:lnTo>
                    <a:pt x="304" y="164"/>
                  </a:lnTo>
                  <a:cubicBezTo>
                    <a:pt x="304" y="82"/>
                    <a:pt x="245"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26" name="Google Shape;1226;p49"/>
            <p:cNvSpPr/>
            <p:nvPr/>
          </p:nvSpPr>
          <p:spPr>
            <a:xfrm>
              <a:off x="4889218" y="2681816"/>
              <a:ext cx="10533" cy="24696"/>
            </a:xfrm>
            <a:custGeom>
              <a:avLst/>
              <a:gdLst/>
              <a:ahLst/>
              <a:cxnLst/>
              <a:rect l="l" t="t" r="r" b="b"/>
              <a:pathLst>
                <a:path w="322" h="755" extrusionOk="0">
                  <a:moveTo>
                    <a:pt x="167" y="1"/>
                  </a:moveTo>
                  <a:cubicBezTo>
                    <a:pt x="159" y="1"/>
                    <a:pt x="151" y="2"/>
                    <a:pt x="143" y="3"/>
                  </a:cubicBezTo>
                  <a:cubicBezTo>
                    <a:pt x="72" y="21"/>
                    <a:pt x="1" y="92"/>
                    <a:pt x="1" y="164"/>
                  </a:cubicBezTo>
                  <a:lnTo>
                    <a:pt x="1" y="592"/>
                  </a:lnTo>
                  <a:cubicBezTo>
                    <a:pt x="1" y="663"/>
                    <a:pt x="72" y="735"/>
                    <a:pt x="143" y="753"/>
                  </a:cubicBezTo>
                  <a:cubicBezTo>
                    <a:pt x="151" y="754"/>
                    <a:pt x="159" y="755"/>
                    <a:pt x="167" y="755"/>
                  </a:cubicBezTo>
                  <a:cubicBezTo>
                    <a:pt x="247" y="755"/>
                    <a:pt x="322" y="673"/>
                    <a:pt x="322" y="592"/>
                  </a:cubicBezTo>
                  <a:lnTo>
                    <a:pt x="322" y="164"/>
                  </a:lnTo>
                  <a:cubicBezTo>
                    <a:pt x="322" y="82"/>
                    <a:pt x="247"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27" name="Google Shape;1227;p49"/>
            <p:cNvSpPr/>
            <p:nvPr/>
          </p:nvSpPr>
          <p:spPr>
            <a:xfrm>
              <a:off x="4907307" y="2716914"/>
              <a:ext cx="84097" cy="54364"/>
            </a:xfrm>
            <a:custGeom>
              <a:avLst/>
              <a:gdLst/>
              <a:ahLst/>
              <a:cxnLst/>
              <a:rect l="l" t="t" r="r" b="b"/>
              <a:pathLst>
                <a:path w="2571" h="1662" extrusionOk="0">
                  <a:moveTo>
                    <a:pt x="2267" y="304"/>
                  </a:moveTo>
                  <a:lnTo>
                    <a:pt x="2267" y="375"/>
                  </a:lnTo>
                  <a:cubicBezTo>
                    <a:pt x="2267" y="465"/>
                    <a:pt x="2249" y="536"/>
                    <a:pt x="2231" y="607"/>
                  </a:cubicBezTo>
                  <a:lnTo>
                    <a:pt x="322" y="607"/>
                  </a:lnTo>
                  <a:cubicBezTo>
                    <a:pt x="304" y="536"/>
                    <a:pt x="304" y="465"/>
                    <a:pt x="304" y="375"/>
                  </a:cubicBezTo>
                  <a:lnTo>
                    <a:pt x="304" y="304"/>
                  </a:lnTo>
                  <a:close/>
                  <a:moveTo>
                    <a:pt x="2106" y="929"/>
                  </a:moveTo>
                  <a:cubicBezTo>
                    <a:pt x="1928" y="1178"/>
                    <a:pt x="1624" y="1357"/>
                    <a:pt x="1285" y="1357"/>
                  </a:cubicBezTo>
                  <a:cubicBezTo>
                    <a:pt x="946" y="1357"/>
                    <a:pt x="661" y="1178"/>
                    <a:pt x="482" y="929"/>
                  </a:cubicBezTo>
                  <a:close/>
                  <a:moveTo>
                    <a:pt x="251" y="1"/>
                  </a:moveTo>
                  <a:cubicBezTo>
                    <a:pt x="108" y="1"/>
                    <a:pt x="1" y="108"/>
                    <a:pt x="1" y="251"/>
                  </a:cubicBezTo>
                  <a:lnTo>
                    <a:pt x="1" y="358"/>
                  </a:lnTo>
                  <a:cubicBezTo>
                    <a:pt x="1" y="1054"/>
                    <a:pt x="536" y="1624"/>
                    <a:pt x="1214" y="1660"/>
                  </a:cubicBezTo>
                  <a:cubicBezTo>
                    <a:pt x="1236" y="1661"/>
                    <a:pt x="1257" y="1662"/>
                    <a:pt x="1279" y="1662"/>
                  </a:cubicBezTo>
                  <a:cubicBezTo>
                    <a:pt x="1998" y="1662"/>
                    <a:pt x="2570" y="1086"/>
                    <a:pt x="2570" y="375"/>
                  </a:cubicBezTo>
                  <a:lnTo>
                    <a:pt x="2570" y="251"/>
                  </a:lnTo>
                  <a:cubicBezTo>
                    <a:pt x="2570" y="108"/>
                    <a:pt x="2463" y="1"/>
                    <a:pt x="2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pic>
        <p:nvPicPr>
          <p:cNvPr id="1232" name="Google Shape;1232;p50"/>
          <p:cNvPicPr preferRelativeResize="0"/>
          <p:nvPr/>
        </p:nvPicPr>
        <p:blipFill rotWithShape="1">
          <a:blip r:embed="rId3">
            <a:alphaModFix/>
          </a:blip>
          <a:srcRect l="20178" r="23061" b="20502"/>
          <a:stretch/>
        </p:blipFill>
        <p:spPr>
          <a:xfrm>
            <a:off x="715100" y="1159450"/>
            <a:ext cx="1398200" cy="1398199"/>
          </a:xfrm>
          <a:prstGeom prst="rect">
            <a:avLst/>
          </a:prstGeom>
          <a:noFill/>
          <a:ln>
            <a:noFill/>
          </a:ln>
        </p:spPr>
      </p:pic>
      <p:sp>
        <p:nvSpPr>
          <p:cNvPr id="1233" name="Google Shape;1233;p5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کارکنان</a:t>
            </a:r>
            <a:endParaRPr dirty="0">
              <a:cs typeface="B Nazanin" panose="00000400000000000000" pitchFamily="2" charset="-78"/>
            </a:endParaRPr>
          </a:p>
        </p:txBody>
      </p:sp>
      <p:sp>
        <p:nvSpPr>
          <p:cNvPr id="1234" name="Google Shape;1234;p50"/>
          <p:cNvSpPr txBox="1">
            <a:spLocks noGrp="1"/>
          </p:cNvSpPr>
          <p:nvPr>
            <p:ph type="subTitle" idx="4294967295"/>
          </p:nvPr>
        </p:nvSpPr>
        <p:spPr>
          <a:xfrm>
            <a:off x="2204475" y="1311850"/>
            <a:ext cx="2233500" cy="618600"/>
          </a:xfrm>
          <a:prstGeom prst="rect">
            <a:avLst/>
          </a:prstGeom>
        </p:spPr>
        <p:txBody>
          <a:bodyPr spcFirstLastPara="1" wrap="square" lIns="91425" tIns="91425" rIns="91425" bIns="91425" anchor="b" anchorCtr="0">
            <a:noAutofit/>
          </a:bodyPr>
          <a:lstStyle/>
          <a:p>
            <a:pPr marL="0" lvl="0" indent="0" algn="r" rtl="1">
              <a:spcAft>
                <a:spcPts val="1600"/>
              </a:spcAft>
              <a:buNone/>
            </a:pPr>
            <a:r>
              <a:rPr lang="fa-IR" sz="2000" dirty="0">
                <a:latin typeface="Fredoka"/>
                <a:ea typeface="Fredoka"/>
                <a:cs typeface="B Nazanin" panose="00000400000000000000" pitchFamily="2" charset="-78"/>
                <a:sym typeface="Fredoka"/>
              </a:rPr>
              <a:t>دکتر هلن جیمی</a:t>
            </a:r>
            <a:endParaRPr sz="2000" dirty="0">
              <a:latin typeface="Fredoka"/>
              <a:ea typeface="Fredoka"/>
              <a:cs typeface="B Nazanin" panose="00000400000000000000" pitchFamily="2" charset="-78"/>
              <a:sym typeface="Fredoka"/>
            </a:endParaRPr>
          </a:p>
        </p:txBody>
      </p:sp>
      <p:sp>
        <p:nvSpPr>
          <p:cNvPr id="1235" name="Google Shape;1235;p50"/>
          <p:cNvSpPr txBox="1">
            <a:spLocks noGrp="1"/>
          </p:cNvSpPr>
          <p:nvPr>
            <p:ph type="subTitle" idx="4294967295"/>
          </p:nvPr>
        </p:nvSpPr>
        <p:spPr>
          <a:xfrm>
            <a:off x="6028700" y="1311850"/>
            <a:ext cx="2395200" cy="618600"/>
          </a:xfrm>
          <a:prstGeom prst="rect">
            <a:avLst/>
          </a:prstGeom>
        </p:spPr>
        <p:txBody>
          <a:bodyPr spcFirstLastPara="1" wrap="square" lIns="91425" tIns="91425" rIns="91425" bIns="91425" anchor="b" anchorCtr="0">
            <a:noAutofit/>
          </a:bodyPr>
          <a:lstStyle/>
          <a:p>
            <a:pPr marL="0" lvl="0" indent="0" algn="r" rtl="1">
              <a:spcAft>
                <a:spcPts val="1600"/>
              </a:spcAft>
              <a:buNone/>
            </a:pPr>
            <a:r>
              <a:rPr lang="fa-IR" sz="2000" dirty="0">
                <a:latin typeface="Fredoka"/>
                <a:ea typeface="Fredoka"/>
                <a:cs typeface="B Nazanin" panose="00000400000000000000" pitchFamily="2" charset="-78"/>
                <a:sym typeface="Fredoka"/>
              </a:rPr>
              <a:t>سارا جیمز</a:t>
            </a:r>
            <a:endParaRPr sz="2000" dirty="0">
              <a:latin typeface="Fredoka"/>
              <a:ea typeface="Fredoka"/>
              <a:cs typeface="B Nazanin" panose="00000400000000000000" pitchFamily="2" charset="-78"/>
              <a:sym typeface="Fredoka"/>
            </a:endParaRPr>
          </a:p>
        </p:txBody>
      </p:sp>
      <p:sp>
        <p:nvSpPr>
          <p:cNvPr id="1236" name="Google Shape;1236;p50"/>
          <p:cNvSpPr txBox="1">
            <a:spLocks noGrp="1"/>
          </p:cNvSpPr>
          <p:nvPr>
            <p:ph type="subTitle" idx="4294967295"/>
          </p:nvPr>
        </p:nvSpPr>
        <p:spPr>
          <a:xfrm>
            <a:off x="2163675" y="1691175"/>
            <a:ext cx="2349900" cy="727200"/>
          </a:xfrm>
          <a:prstGeom prst="rect">
            <a:avLst/>
          </a:prstGeom>
        </p:spPr>
        <p:txBody>
          <a:bodyPr spcFirstLastPara="1" wrap="square" lIns="91425" tIns="91425" rIns="91425" bIns="91425" anchor="t" anchorCtr="0">
            <a:noAutofit/>
          </a:bodyPr>
          <a:lstStyle/>
          <a:p>
            <a:pPr marL="0" lvl="0" indent="0" algn="r" rtl="1">
              <a:spcAft>
                <a:spcPts val="1600"/>
              </a:spcAft>
              <a:buNone/>
            </a:pPr>
            <a:r>
              <a:rPr lang="fa-IR" sz="1200" dirty="0">
                <a:cs typeface="B Nazanin" panose="00000400000000000000" pitchFamily="2" charset="-78"/>
              </a:rPr>
              <a:t>می توانید تصویر روی صفحه را با تصویر خود جایگزین کنید</a:t>
            </a:r>
            <a:endParaRPr sz="1200" dirty="0">
              <a:cs typeface="B Nazanin" panose="00000400000000000000" pitchFamily="2" charset="-78"/>
            </a:endParaRPr>
          </a:p>
        </p:txBody>
      </p:sp>
      <p:sp>
        <p:nvSpPr>
          <p:cNvPr id="1237" name="Google Shape;1237;p50"/>
          <p:cNvSpPr txBox="1">
            <a:spLocks noGrp="1"/>
          </p:cNvSpPr>
          <p:nvPr>
            <p:ph type="subTitle" idx="4294967295"/>
          </p:nvPr>
        </p:nvSpPr>
        <p:spPr>
          <a:xfrm>
            <a:off x="6028700" y="1691175"/>
            <a:ext cx="2395200" cy="727200"/>
          </a:xfrm>
          <a:prstGeom prst="rect">
            <a:avLst/>
          </a:prstGeom>
        </p:spPr>
        <p:txBody>
          <a:bodyPr spcFirstLastPara="1" wrap="square" lIns="91425" tIns="91425" rIns="91425" bIns="91425" anchor="t" anchorCtr="0">
            <a:noAutofit/>
          </a:bodyPr>
          <a:lstStyle/>
          <a:p>
            <a:pPr marL="0" lvl="0" indent="0" algn="r" rtl="1">
              <a:spcAft>
                <a:spcPts val="1600"/>
              </a:spcAft>
              <a:buNone/>
            </a:pPr>
            <a:r>
              <a:rPr lang="fa-IR" sz="1200" dirty="0">
                <a:cs typeface="B Nazanin" panose="00000400000000000000" pitchFamily="2" charset="-78"/>
              </a:rPr>
              <a:t>می توانید تصویر روی صفحه را با تصویر خود جایگزین کنید</a:t>
            </a:r>
            <a:endParaRPr sz="1200" dirty="0">
              <a:cs typeface="B Nazanin" panose="00000400000000000000" pitchFamily="2" charset="-78"/>
            </a:endParaRPr>
          </a:p>
        </p:txBody>
      </p:sp>
      <p:pic>
        <p:nvPicPr>
          <p:cNvPr id="1238" name="Google Shape;1238;p50"/>
          <p:cNvPicPr preferRelativeResize="0"/>
          <p:nvPr/>
        </p:nvPicPr>
        <p:blipFill rotWithShape="1">
          <a:blip r:embed="rId4">
            <a:alphaModFix/>
          </a:blip>
          <a:srcRect l="33817" r="13316" b="20502"/>
          <a:stretch/>
        </p:blipFill>
        <p:spPr>
          <a:xfrm>
            <a:off x="4572000" y="1159450"/>
            <a:ext cx="1398200" cy="1398201"/>
          </a:xfrm>
          <a:prstGeom prst="rect">
            <a:avLst/>
          </a:prstGeom>
          <a:noFill/>
          <a:ln>
            <a:noFill/>
          </a:ln>
        </p:spPr>
      </p:pic>
      <p:sp>
        <p:nvSpPr>
          <p:cNvPr id="1239" name="Google Shape;1239;p50"/>
          <p:cNvSpPr txBox="1"/>
          <p:nvPr/>
        </p:nvSpPr>
        <p:spPr>
          <a:xfrm flipH="1">
            <a:off x="713175" y="2623175"/>
            <a:ext cx="3724800" cy="319800"/>
          </a:xfrm>
          <a:prstGeom prst="rect">
            <a:avLst/>
          </a:prstGeom>
          <a:noFill/>
          <a:ln>
            <a:noFill/>
          </a:ln>
        </p:spPr>
        <p:txBody>
          <a:bodyPr spcFirstLastPara="1" wrap="square" lIns="91425" tIns="91425" rIns="91425" bIns="91425" anchor="t" anchorCtr="0">
            <a:noAutofit/>
          </a:bodyPr>
          <a:lstStyle/>
          <a:p>
            <a:pPr lvl="0" algn="ctr" rtl="1"/>
            <a:r>
              <a:rPr lang="fa-IR" sz="1200" b="1" dirty="0">
                <a:solidFill>
                  <a:schemeClr val="dk1"/>
                </a:solidFill>
                <a:latin typeface="Poppins"/>
                <a:ea typeface="Poppins"/>
                <a:cs typeface="B Nazanin" panose="00000400000000000000" pitchFamily="2" charset="-78"/>
                <a:sym typeface="Poppins"/>
              </a:rPr>
              <a:t>نقش: مدیر پزشکی</a:t>
            </a:r>
            <a:endParaRPr sz="1200" dirty="0">
              <a:solidFill>
                <a:schemeClr val="dk1"/>
              </a:solidFill>
              <a:latin typeface="Poppins"/>
              <a:ea typeface="Poppins"/>
              <a:cs typeface="B Nazanin" panose="00000400000000000000" pitchFamily="2" charset="-78"/>
              <a:sym typeface="Poppins"/>
            </a:endParaRPr>
          </a:p>
        </p:txBody>
      </p:sp>
      <p:sp>
        <p:nvSpPr>
          <p:cNvPr id="1240" name="Google Shape;1240;p50"/>
          <p:cNvSpPr txBox="1"/>
          <p:nvPr/>
        </p:nvSpPr>
        <p:spPr>
          <a:xfrm flipH="1">
            <a:off x="713175" y="3078625"/>
            <a:ext cx="3724800" cy="1530000"/>
          </a:xfrm>
          <a:prstGeom prst="rect">
            <a:avLst/>
          </a:prstGeom>
          <a:noFill/>
          <a:ln>
            <a:noFill/>
          </a:ln>
        </p:spPr>
        <p:txBody>
          <a:bodyPr spcFirstLastPara="1" wrap="square" lIns="91425" tIns="91425" rIns="91425" bIns="91425" anchor="t" anchorCtr="0">
            <a:noAutofit/>
          </a:bodyPr>
          <a:lstStyle/>
          <a:p>
            <a:pPr lvl="0" algn="r" rtl="1">
              <a:lnSpc>
                <a:spcPct val="150000"/>
              </a:lnSpc>
            </a:pPr>
            <a:r>
              <a:rPr lang="fa-IR" sz="1200" b="1" dirty="0">
                <a:solidFill>
                  <a:schemeClr val="dk1"/>
                </a:solidFill>
                <a:latin typeface="Poppins"/>
                <a:ea typeface="Poppins"/>
                <a:cs typeface="B Nazanin" panose="00000400000000000000" pitchFamily="2" charset="-78"/>
                <a:sym typeface="Poppins"/>
              </a:rPr>
              <a:t>تخصص و تخصص:</a:t>
            </a:r>
          </a:p>
          <a:p>
            <a:pPr marL="171450" lvl="0" indent="-171450" algn="r" rtl="1">
              <a:lnSpc>
                <a:spcPct val="150000"/>
              </a:lnSpc>
              <a:buFont typeface="Arial" panose="020B0604020202020204" pitchFamily="34" charset="0"/>
              <a:buChar char="•"/>
            </a:pPr>
            <a:r>
              <a:rPr lang="fa-IR" sz="1200" b="1" dirty="0">
                <a:solidFill>
                  <a:schemeClr val="dk1"/>
                </a:solidFill>
                <a:latin typeface="Poppins"/>
                <a:ea typeface="Poppins"/>
                <a:cs typeface="B Nazanin" panose="00000400000000000000" pitchFamily="2" charset="-78"/>
                <a:sym typeface="Poppins"/>
              </a:rPr>
              <a:t>در اینجا می توانید توضیحات وارد کنید</a:t>
            </a:r>
          </a:p>
          <a:p>
            <a:pPr marL="171450" lvl="0" indent="-171450" algn="r" rtl="1">
              <a:lnSpc>
                <a:spcPct val="150000"/>
              </a:lnSpc>
              <a:buFont typeface="Arial" panose="020B0604020202020204" pitchFamily="34" charset="0"/>
              <a:buChar char="•"/>
            </a:pPr>
            <a:r>
              <a:rPr lang="fa-IR" sz="1200" b="1" dirty="0">
                <a:solidFill>
                  <a:schemeClr val="dk1"/>
                </a:solidFill>
                <a:latin typeface="Poppins"/>
                <a:ea typeface="Poppins"/>
                <a:cs typeface="B Nazanin" panose="00000400000000000000" pitchFamily="2" charset="-78"/>
                <a:sym typeface="Poppins"/>
              </a:rPr>
              <a:t>در اینجا می توانید توضیحات وارد کنید</a:t>
            </a:r>
          </a:p>
          <a:p>
            <a:pPr marL="171450" lvl="0" indent="-171450" algn="r" rtl="1">
              <a:lnSpc>
                <a:spcPct val="150000"/>
              </a:lnSpc>
              <a:buFont typeface="Arial" panose="020B0604020202020204" pitchFamily="34" charset="0"/>
              <a:buChar char="•"/>
            </a:pPr>
            <a:r>
              <a:rPr lang="fa-IR" sz="1200" b="1" dirty="0">
                <a:solidFill>
                  <a:schemeClr val="dk1"/>
                </a:solidFill>
                <a:latin typeface="Poppins"/>
                <a:ea typeface="Poppins"/>
                <a:cs typeface="B Nazanin" panose="00000400000000000000" pitchFamily="2" charset="-78"/>
                <a:sym typeface="Poppins"/>
              </a:rPr>
              <a:t>در اینجا می توانید توضیحات وارد کنید</a:t>
            </a:r>
          </a:p>
          <a:p>
            <a:pPr marL="171450" lvl="0" indent="-171450" algn="r" rtl="1">
              <a:lnSpc>
                <a:spcPct val="150000"/>
              </a:lnSpc>
              <a:buFont typeface="Arial" panose="020B0604020202020204" pitchFamily="34" charset="0"/>
              <a:buChar char="•"/>
            </a:pPr>
            <a:r>
              <a:rPr lang="fa-IR" sz="1200" b="1" dirty="0">
                <a:solidFill>
                  <a:schemeClr val="dk1"/>
                </a:solidFill>
                <a:latin typeface="Poppins"/>
                <a:ea typeface="Poppins"/>
                <a:cs typeface="B Nazanin" panose="00000400000000000000" pitchFamily="2" charset="-78"/>
                <a:sym typeface="Poppins"/>
              </a:rPr>
              <a:t>در اینجا می توانید توضیحات وارد کنید</a:t>
            </a:r>
          </a:p>
          <a:p>
            <a:pPr marL="171450" lvl="0" indent="-171450" algn="r" rtl="1">
              <a:lnSpc>
                <a:spcPct val="150000"/>
              </a:lnSpc>
              <a:buFont typeface="Arial" panose="020B0604020202020204" pitchFamily="34" charset="0"/>
              <a:buChar char="•"/>
            </a:pPr>
            <a:r>
              <a:rPr lang="fa-IR" sz="1200" b="1" dirty="0">
                <a:solidFill>
                  <a:schemeClr val="dk1"/>
                </a:solidFill>
                <a:latin typeface="Poppins"/>
                <a:ea typeface="Poppins"/>
                <a:cs typeface="B Nazanin" panose="00000400000000000000" pitchFamily="2" charset="-78"/>
                <a:sym typeface="Poppins"/>
              </a:rPr>
              <a:t>در اینجا می توانید توضیحات وارد کنید</a:t>
            </a:r>
            <a:endParaRPr sz="1200" dirty="0">
              <a:solidFill>
                <a:schemeClr val="dk1"/>
              </a:solidFill>
              <a:latin typeface="Poppins"/>
              <a:ea typeface="Poppins"/>
              <a:cs typeface="B Nazanin" panose="00000400000000000000" pitchFamily="2" charset="-78"/>
              <a:sym typeface="Poppins"/>
            </a:endParaRPr>
          </a:p>
        </p:txBody>
      </p:sp>
      <p:sp>
        <p:nvSpPr>
          <p:cNvPr id="1241" name="Google Shape;1241;p50"/>
          <p:cNvSpPr txBox="1"/>
          <p:nvPr/>
        </p:nvSpPr>
        <p:spPr>
          <a:xfrm flipH="1">
            <a:off x="4572000" y="2623175"/>
            <a:ext cx="3724800" cy="319800"/>
          </a:xfrm>
          <a:prstGeom prst="rect">
            <a:avLst/>
          </a:prstGeom>
          <a:noFill/>
          <a:ln>
            <a:noFill/>
          </a:ln>
        </p:spPr>
        <p:txBody>
          <a:bodyPr spcFirstLastPara="1" wrap="square" lIns="91425" tIns="91425" rIns="91425" bIns="91425" anchor="t" anchorCtr="0">
            <a:noAutofit/>
          </a:bodyPr>
          <a:lstStyle/>
          <a:p>
            <a:pPr lvl="0" algn="ctr" rtl="1"/>
            <a:r>
              <a:rPr lang="fa-IR" sz="1200" b="1" dirty="0">
                <a:solidFill>
                  <a:schemeClr val="dk1"/>
                </a:solidFill>
                <a:latin typeface="Poppins"/>
                <a:ea typeface="Poppins"/>
                <a:cs typeface="B Nazanin" panose="00000400000000000000" pitchFamily="2" charset="-78"/>
                <a:sym typeface="Poppins"/>
              </a:rPr>
              <a:t>نقش: مدیر پرستاری</a:t>
            </a:r>
            <a:endParaRPr sz="1200" dirty="0">
              <a:solidFill>
                <a:schemeClr val="dk1"/>
              </a:solidFill>
              <a:latin typeface="Poppins"/>
              <a:ea typeface="Poppins"/>
              <a:cs typeface="B Nazanin" panose="00000400000000000000" pitchFamily="2" charset="-78"/>
              <a:sym typeface="Poppins"/>
            </a:endParaRPr>
          </a:p>
        </p:txBody>
      </p:sp>
      <p:sp>
        <p:nvSpPr>
          <p:cNvPr id="1242" name="Google Shape;1242;p50"/>
          <p:cNvSpPr txBox="1"/>
          <p:nvPr/>
        </p:nvSpPr>
        <p:spPr>
          <a:xfrm flipH="1">
            <a:off x="4572000" y="3078625"/>
            <a:ext cx="3724800" cy="1530000"/>
          </a:xfrm>
          <a:prstGeom prst="rect">
            <a:avLst/>
          </a:prstGeom>
          <a:noFill/>
          <a:ln>
            <a:noFill/>
          </a:ln>
        </p:spPr>
        <p:txBody>
          <a:bodyPr spcFirstLastPara="1" wrap="square" lIns="91425" tIns="91425" rIns="91425" bIns="91425" anchor="t" anchorCtr="0">
            <a:noAutofit/>
          </a:bodyPr>
          <a:lstStyle/>
          <a:p>
            <a:pPr lvl="0" algn="r" rtl="1">
              <a:lnSpc>
                <a:spcPct val="150000"/>
              </a:lnSpc>
            </a:pPr>
            <a:r>
              <a:rPr lang="fa-IR" sz="1200" b="1" dirty="0">
                <a:solidFill>
                  <a:schemeClr val="dk1"/>
                </a:solidFill>
                <a:latin typeface="Poppins"/>
                <a:ea typeface="Poppins"/>
                <a:cs typeface="B Nazanin" panose="00000400000000000000" pitchFamily="2" charset="-78"/>
                <a:sym typeface="Poppins"/>
              </a:rPr>
              <a:t>تخصص و تخصص:</a:t>
            </a:r>
          </a:p>
          <a:p>
            <a:pPr marL="171450" lvl="0" indent="-171450" algn="r" rtl="1">
              <a:lnSpc>
                <a:spcPct val="150000"/>
              </a:lnSpc>
              <a:buFont typeface="Arial" panose="020B0604020202020204" pitchFamily="34" charset="0"/>
              <a:buChar char="•"/>
            </a:pPr>
            <a:r>
              <a:rPr lang="fa-IR" sz="1200" b="1" dirty="0">
                <a:solidFill>
                  <a:schemeClr val="dk1"/>
                </a:solidFill>
                <a:latin typeface="Poppins"/>
                <a:ea typeface="Poppins"/>
                <a:cs typeface="B Nazanin" panose="00000400000000000000" pitchFamily="2" charset="-78"/>
                <a:sym typeface="Poppins"/>
              </a:rPr>
              <a:t>در اینجا می توانید توضیحات وارد کنید</a:t>
            </a:r>
          </a:p>
          <a:p>
            <a:pPr marL="171450" lvl="0" indent="-171450" algn="r" rtl="1">
              <a:lnSpc>
                <a:spcPct val="150000"/>
              </a:lnSpc>
              <a:buFont typeface="Arial" panose="020B0604020202020204" pitchFamily="34" charset="0"/>
              <a:buChar char="•"/>
            </a:pPr>
            <a:r>
              <a:rPr lang="fa-IR" sz="1200" b="1" dirty="0">
                <a:solidFill>
                  <a:schemeClr val="dk1"/>
                </a:solidFill>
                <a:latin typeface="Poppins"/>
                <a:ea typeface="Poppins"/>
                <a:cs typeface="B Nazanin" panose="00000400000000000000" pitchFamily="2" charset="-78"/>
                <a:sym typeface="Poppins"/>
              </a:rPr>
              <a:t>در اینجا می توانید توضیحات وارد کنید</a:t>
            </a:r>
          </a:p>
          <a:p>
            <a:pPr marL="171450" lvl="0" indent="-171450" algn="r" rtl="1">
              <a:lnSpc>
                <a:spcPct val="150000"/>
              </a:lnSpc>
              <a:buFont typeface="Arial" panose="020B0604020202020204" pitchFamily="34" charset="0"/>
              <a:buChar char="•"/>
            </a:pPr>
            <a:r>
              <a:rPr lang="fa-IR" sz="1200" b="1" dirty="0">
                <a:solidFill>
                  <a:schemeClr val="dk1"/>
                </a:solidFill>
                <a:latin typeface="Poppins"/>
                <a:ea typeface="Poppins"/>
                <a:cs typeface="B Nazanin" panose="00000400000000000000" pitchFamily="2" charset="-78"/>
                <a:sym typeface="Poppins"/>
              </a:rPr>
              <a:t>در اینجا می توانید توضیحات وارد کنید</a:t>
            </a:r>
          </a:p>
          <a:p>
            <a:pPr marL="171450" lvl="0" indent="-171450" algn="r" rtl="1">
              <a:lnSpc>
                <a:spcPct val="150000"/>
              </a:lnSpc>
              <a:buFont typeface="Arial" panose="020B0604020202020204" pitchFamily="34" charset="0"/>
              <a:buChar char="•"/>
            </a:pPr>
            <a:r>
              <a:rPr lang="fa-IR" sz="1200" b="1" dirty="0">
                <a:solidFill>
                  <a:schemeClr val="dk1"/>
                </a:solidFill>
                <a:latin typeface="Poppins"/>
                <a:ea typeface="Poppins"/>
                <a:cs typeface="B Nazanin" panose="00000400000000000000" pitchFamily="2" charset="-78"/>
                <a:sym typeface="Poppins"/>
              </a:rPr>
              <a:t>در اینجا می توانید توضیحات وارد کنید</a:t>
            </a:r>
          </a:p>
          <a:p>
            <a:pPr marL="171450" lvl="0" indent="-171450" algn="r" rtl="1">
              <a:lnSpc>
                <a:spcPct val="150000"/>
              </a:lnSpc>
              <a:buFont typeface="Arial" panose="020B0604020202020204" pitchFamily="34" charset="0"/>
              <a:buChar char="•"/>
            </a:pPr>
            <a:r>
              <a:rPr lang="fa-IR" sz="1200" b="1" dirty="0">
                <a:solidFill>
                  <a:schemeClr val="dk1"/>
                </a:solidFill>
                <a:latin typeface="Poppins"/>
                <a:ea typeface="Poppins"/>
                <a:cs typeface="B Nazanin" panose="00000400000000000000" pitchFamily="2" charset="-78"/>
                <a:sym typeface="Poppins"/>
              </a:rPr>
              <a:t>در اینجا می توانید توضیحات وارد کنید</a:t>
            </a:r>
            <a:endParaRPr sz="1200" b="1" dirty="0">
              <a:solidFill>
                <a:schemeClr val="dk1"/>
              </a:solidFill>
              <a:latin typeface="Poppins"/>
              <a:ea typeface="Poppins"/>
              <a:cs typeface="B Nazanin" panose="00000400000000000000" pitchFamily="2" charset="-78"/>
              <a:sym typeface="Poppin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p51"/>
          <p:cNvSpPr txBox="1">
            <a:spLocks noGrp="1"/>
          </p:cNvSpPr>
          <p:nvPr>
            <p:ph type="subTitle" idx="1"/>
          </p:nvPr>
        </p:nvSpPr>
        <p:spPr>
          <a:xfrm rot="-288">
            <a:off x="989900" y="2001389"/>
            <a:ext cx="3582000" cy="1145100"/>
          </a:xfrm>
          <a:prstGeom prst="rect">
            <a:avLst/>
          </a:prstGeom>
        </p:spPr>
        <p:txBody>
          <a:bodyPr spcFirstLastPara="1" wrap="square" lIns="91425" tIns="91425" rIns="91425" bIns="91425" anchor="t" anchorCtr="0">
            <a:noAutofit/>
          </a:bodyPr>
          <a:lstStyle/>
          <a:p>
            <a:pPr marL="0" lvl="0" indent="0"/>
            <a:r>
              <a:rPr lang="fa-IR" b="1" dirty="0">
                <a:cs typeface="B Nazanin" panose="00000400000000000000" pitchFamily="2" charset="-78"/>
              </a:rPr>
              <a:t>کسی سوالی داره؟</a:t>
            </a:r>
          </a:p>
          <a:p>
            <a:pPr marL="0" lvl="0" indent="0"/>
            <a:endParaRPr lang="fa-IR" b="1" dirty="0">
              <a:cs typeface="B Nazanin" panose="00000400000000000000" pitchFamily="2" charset="-78"/>
            </a:endParaRPr>
          </a:p>
          <a:p>
            <a:pPr marL="0" lvl="0" indent="0"/>
            <a:r>
              <a:rPr lang="en-US" b="1" dirty="0">
                <a:cs typeface="B Nazanin" panose="00000400000000000000" pitchFamily="2" charset="-78"/>
              </a:rPr>
              <a:t>addyouremail@freepik.com</a:t>
            </a:r>
          </a:p>
          <a:p>
            <a:pPr marL="0" lvl="0" indent="0"/>
            <a:r>
              <a:rPr lang="en-US" b="1" dirty="0">
                <a:cs typeface="B Nazanin" panose="00000400000000000000" pitchFamily="2" charset="-78"/>
              </a:rPr>
              <a:t>+91 620 421 838</a:t>
            </a:r>
          </a:p>
          <a:p>
            <a:pPr marL="0" lvl="0" indent="0"/>
            <a:r>
              <a:rPr lang="en-US" b="1" dirty="0">
                <a:cs typeface="B Nazanin" panose="00000400000000000000" pitchFamily="2" charset="-78"/>
              </a:rPr>
              <a:t>yourwebsite.com</a:t>
            </a:r>
            <a:endParaRPr dirty="0">
              <a:cs typeface="B Nazanin" panose="00000400000000000000" pitchFamily="2" charset="-78"/>
            </a:endParaRPr>
          </a:p>
        </p:txBody>
      </p:sp>
      <p:sp>
        <p:nvSpPr>
          <p:cNvPr id="1248" name="Google Shape;1248;p51"/>
          <p:cNvSpPr txBox="1">
            <a:spLocks noGrp="1"/>
          </p:cNvSpPr>
          <p:nvPr>
            <p:ph type="ctrTitle"/>
          </p:nvPr>
        </p:nvSpPr>
        <p:spPr>
          <a:xfrm>
            <a:off x="989875" y="651952"/>
            <a:ext cx="3582000" cy="1236600"/>
          </a:xfrm>
          <a:prstGeom prst="rect">
            <a:avLst/>
          </a:prstGeom>
        </p:spPr>
        <p:txBody>
          <a:bodyPr spcFirstLastPara="1" wrap="square" lIns="91425" tIns="91425" rIns="91425" bIns="91425" anchor="b" anchorCtr="0">
            <a:noAutofit/>
          </a:bodyPr>
          <a:lstStyle/>
          <a:p>
            <a:pPr lvl="0"/>
            <a:r>
              <a:rPr lang="fa-IR" dirty="0">
                <a:cs typeface="B Nazanin" panose="00000400000000000000" pitchFamily="2" charset="-78"/>
              </a:rPr>
              <a:t>با تشکر!</a:t>
            </a:r>
            <a:endParaRPr dirty="0">
              <a:cs typeface="B Nazanin" panose="00000400000000000000" pitchFamily="2" charset="-78"/>
            </a:endParaRPr>
          </a:p>
        </p:txBody>
      </p:sp>
      <p:sp>
        <p:nvSpPr>
          <p:cNvPr id="1249" name="Google Shape;1249;p51"/>
          <p:cNvSpPr txBox="1"/>
          <p:nvPr/>
        </p:nvSpPr>
        <p:spPr>
          <a:xfrm>
            <a:off x="989850" y="4086900"/>
            <a:ext cx="3582000" cy="306900"/>
          </a:xfrm>
          <a:prstGeom prst="rect">
            <a:avLst/>
          </a:prstGeom>
          <a:noFill/>
          <a:ln>
            <a:noFill/>
          </a:ln>
        </p:spPr>
        <p:txBody>
          <a:bodyPr spcFirstLastPara="1" wrap="square" lIns="91425" tIns="91425" rIns="91425" bIns="91425" anchor="ctr" anchorCtr="0">
            <a:noAutofit/>
          </a:bodyPr>
          <a:lstStyle/>
          <a:p>
            <a:pPr lvl="0" algn="ctr">
              <a:spcBef>
                <a:spcPts val="300"/>
              </a:spcBef>
            </a:pPr>
            <a:r>
              <a:rPr lang="fa-IR" sz="1200" dirty="0">
                <a:solidFill>
                  <a:schemeClr val="dk1"/>
                </a:solidFill>
                <a:latin typeface="Poppins"/>
                <a:ea typeface="Poppins"/>
                <a:cs typeface="B Nazanin" panose="00000400000000000000" pitchFamily="2" charset="-78"/>
                <a:sym typeface="Poppins"/>
              </a:rPr>
              <a:t>لطفاً این اسلاید را برای ذکر منبع نگه دارید</a:t>
            </a:r>
            <a:endParaRPr sz="1200" dirty="0">
              <a:solidFill>
                <a:schemeClr val="dk1"/>
              </a:solidFill>
              <a:latin typeface="Poppins"/>
              <a:ea typeface="Poppins"/>
              <a:cs typeface="B Nazanin" panose="00000400000000000000" pitchFamily="2" charset="-78"/>
              <a:sym typeface="Poppins"/>
            </a:endParaRPr>
          </a:p>
        </p:txBody>
      </p:sp>
      <p:grpSp>
        <p:nvGrpSpPr>
          <p:cNvPr id="1250" name="Google Shape;1250;p51"/>
          <p:cNvGrpSpPr/>
          <p:nvPr/>
        </p:nvGrpSpPr>
        <p:grpSpPr>
          <a:xfrm>
            <a:off x="5353198" y="1200803"/>
            <a:ext cx="439283" cy="439094"/>
            <a:chOff x="2276348" y="2999431"/>
            <a:chExt cx="439283" cy="439094"/>
          </a:xfrm>
        </p:grpSpPr>
        <p:sp>
          <p:nvSpPr>
            <p:cNvPr id="1251" name="Google Shape;1251;p51"/>
            <p:cNvSpPr/>
            <p:nvPr/>
          </p:nvSpPr>
          <p:spPr>
            <a:xfrm>
              <a:off x="2276538" y="2999625"/>
              <a:ext cx="438900" cy="438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252" name="Google Shape;1252;p51"/>
            <p:cNvGrpSpPr/>
            <p:nvPr/>
          </p:nvGrpSpPr>
          <p:grpSpPr>
            <a:xfrm>
              <a:off x="2276348" y="2999431"/>
              <a:ext cx="439283" cy="438798"/>
              <a:chOff x="3303268" y="3817349"/>
              <a:chExt cx="346056" cy="345674"/>
            </a:xfrm>
          </p:grpSpPr>
          <p:sp>
            <p:nvSpPr>
              <p:cNvPr id="1253" name="Google Shape;1253;p51"/>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cs typeface="B Nazanin" panose="00000400000000000000" pitchFamily="2" charset="-78"/>
                </a:endParaRPr>
              </a:p>
            </p:txBody>
          </p:sp>
          <p:sp>
            <p:nvSpPr>
              <p:cNvPr id="1254" name="Google Shape;1254;p51"/>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cs typeface="B Nazanin" panose="00000400000000000000" pitchFamily="2" charset="-78"/>
                </a:endParaRPr>
              </a:p>
            </p:txBody>
          </p:sp>
          <p:sp>
            <p:nvSpPr>
              <p:cNvPr id="1255" name="Google Shape;1255;p51"/>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cs typeface="B Nazanin" panose="00000400000000000000" pitchFamily="2" charset="-78"/>
                </a:endParaRPr>
              </a:p>
            </p:txBody>
          </p:sp>
          <p:sp>
            <p:nvSpPr>
              <p:cNvPr id="1256" name="Google Shape;1256;p51"/>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cs typeface="B Nazanin" panose="00000400000000000000" pitchFamily="2" charset="-78"/>
                </a:endParaRPr>
              </a:p>
            </p:txBody>
          </p:sp>
        </p:grpSp>
      </p:grpSp>
      <p:grpSp>
        <p:nvGrpSpPr>
          <p:cNvPr id="1257" name="Google Shape;1257;p51"/>
          <p:cNvGrpSpPr/>
          <p:nvPr/>
        </p:nvGrpSpPr>
        <p:grpSpPr>
          <a:xfrm>
            <a:off x="5923272" y="1200803"/>
            <a:ext cx="439283" cy="439094"/>
            <a:chOff x="2846422" y="2999431"/>
            <a:chExt cx="439283" cy="439094"/>
          </a:xfrm>
        </p:grpSpPr>
        <p:sp>
          <p:nvSpPr>
            <p:cNvPr id="1258" name="Google Shape;1258;p51"/>
            <p:cNvSpPr/>
            <p:nvPr/>
          </p:nvSpPr>
          <p:spPr>
            <a:xfrm>
              <a:off x="2846425" y="2999625"/>
              <a:ext cx="438900" cy="438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259" name="Google Shape;1259;p51"/>
            <p:cNvGrpSpPr/>
            <p:nvPr/>
          </p:nvGrpSpPr>
          <p:grpSpPr>
            <a:xfrm>
              <a:off x="2846422" y="2999431"/>
              <a:ext cx="439283" cy="438798"/>
              <a:chOff x="3752358" y="3817349"/>
              <a:chExt cx="346056" cy="345674"/>
            </a:xfrm>
          </p:grpSpPr>
          <p:sp>
            <p:nvSpPr>
              <p:cNvPr id="1260" name="Google Shape;1260;p51"/>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cs typeface="B Nazanin" panose="00000400000000000000" pitchFamily="2" charset="-78"/>
                </a:endParaRPr>
              </a:p>
            </p:txBody>
          </p:sp>
          <p:sp>
            <p:nvSpPr>
              <p:cNvPr id="1261" name="Google Shape;1261;p51"/>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cs typeface="B Nazanin" panose="00000400000000000000" pitchFamily="2" charset="-78"/>
                </a:endParaRPr>
              </a:p>
            </p:txBody>
          </p:sp>
          <p:sp>
            <p:nvSpPr>
              <p:cNvPr id="1262" name="Google Shape;1262;p51"/>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cs typeface="B Nazanin" panose="00000400000000000000" pitchFamily="2" charset="-78"/>
                </a:endParaRPr>
              </a:p>
            </p:txBody>
          </p:sp>
          <p:sp>
            <p:nvSpPr>
              <p:cNvPr id="1263" name="Google Shape;1263;p51"/>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cs typeface="B Nazanin" panose="00000400000000000000" pitchFamily="2" charset="-78"/>
                </a:endParaRPr>
              </a:p>
            </p:txBody>
          </p:sp>
        </p:grpSp>
      </p:grpSp>
      <p:grpSp>
        <p:nvGrpSpPr>
          <p:cNvPr id="1264" name="Google Shape;1264;p51"/>
          <p:cNvGrpSpPr/>
          <p:nvPr/>
        </p:nvGrpSpPr>
        <p:grpSpPr>
          <a:xfrm>
            <a:off x="6493163" y="1200803"/>
            <a:ext cx="439426" cy="439094"/>
            <a:chOff x="3416313" y="2999431"/>
            <a:chExt cx="439426" cy="439094"/>
          </a:xfrm>
        </p:grpSpPr>
        <p:sp>
          <p:nvSpPr>
            <p:cNvPr id="1265" name="Google Shape;1265;p51"/>
            <p:cNvSpPr/>
            <p:nvPr/>
          </p:nvSpPr>
          <p:spPr>
            <a:xfrm>
              <a:off x="3416313" y="2999625"/>
              <a:ext cx="438900" cy="438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266" name="Google Shape;1266;p51"/>
            <p:cNvGrpSpPr/>
            <p:nvPr/>
          </p:nvGrpSpPr>
          <p:grpSpPr>
            <a:xfrm>
              <a:off x="3416496" y="2999431"/>
              <a:ext cx="439243" cy="438798"/>
              <a:chOff x="4201447" y="3817349"/>
              <a:chExt cx="346024" cy="345674"/>
            </a:xfrm>
          </p:grpSpPr>
          <p:sp>
            <p:nvSpPr>
              <p:cNvPr id="1267" name="Google Shape;1267;p51"/>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cs typeface="B Nazanin" panose="00000400000000000000" pitchFamily="2" charset="-78"/>
                </a:endParaRPr>
              </a:p>
            </p:txBody>
          </p:sp>
          <p:sp>
            <p:nvSpPr>
              <p:cNvPr id="1268" name="Google Shape;1268;p51"/>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cs typeface="B Nazanin" panose="00000400000000000000" pitchFamily="2" charset="-78"/>
                </a:endParaRPr>
              </a:p>
            </p:txBody>
          </p:sp>
        </p:grpSp>
      </p:grpSp>
      <p:grpSp>
        <p:nvGrpSpPr>
          <p:cNvPr id="1269" name="Google Shape;1269;p51"/>
          <p:cNvGrpSpPr/>
          <p:nvPr/>
        </p:nvGrpSpPr>
        <p:grpSpPr>
          <a:xfrm>
            <a:off x="4782699" y="1200708"/>
            <a:ext cx="439701" cy="439283"/>
            <a:chOff x="1705849" y="2999405"/>
            <a:chExt cx="439701" cy="439283"/>
          </a:xfrm>
        </p:grpSpPr>
        <p:sp>
          <p:nvSpPr>
            <p:cNvPr id="1270" name="Google Shape;1270;p51"/>
            <p:cNvSpPr/>
            <p:nvPr/>
          </p:nvSpPr>
          <p:spPr>
            <a:xfrm>
              <a:off x="1706650" y="2999625"/>
              <a:ext cx="438900" cy="438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71" name="Google Shape;1271;p51"/>
            <p:cNvSpPr/>
            <p:nvPr/>
          </p:nvSpPr>
          <p:spPr>
            <a:xfrm>
              <a:off x="1705849" y="2999405"/>
              <a:ext cx="438798" cy="439283"/>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cs typeface="B Nazanin" panose="00000400000000000000" pitchFamily="2" charset="-78"/>
              </a:endParaRPr>
            </a:p>
          </p:txBody>
        </p:sp>
      </p:grpSp>
      <p:grpSp>
        <p:nvGrpSpPr>
          <p:cNvPr id="1272" name="Google Shape;1272;p51"/>
          <p:cNvGrpSpPr/>
          <p:nvPr/>
        </p:nvGrpSpPr>
        <p:grpSpPr>
          <a:xfrm>
            <a:off x="4782693" y="501301"/>
            <a:ext cx="4208874" cy="3892511"/>
            <a:chOff x="4782693" y="653701"/>
            <a:chExt cx="4208874" cy="3892511"/>
          </a:xfrm>
        </p:grpSpPr>
        <p:grpSp>
          <p:nvGrpSpPr>
            <p:cNvPr id="1273" name="Google Shape;1273;p51"/>
            <p:cNvGrpSpPr/>
            <p:nvPr/>
          </p:nvGrpSpPr>
          <p:grpSpPr>
            <a:xfrm>
              <a:off x="4782693" y="653701"/>
              <a:ext cx="4208874" cy="3892511"/>
              <a:chOff x="5007268" y="370651"/>
              <a:chExt cx="4208874" cy="3892511"/>
            </a:xfrm>
          </p:grpSpPr>
          <p:sp>
            <p:nvSpPr>
              <p:cNvPr id="1274" name="Google Shape;1274;p51"/>
              <p:cNvSpPr/>
              <p:nvPr/>
            </p:nvSpPr>
            <p:spPr>
              <a:xfrm flipH="1">
                <a:off x="5007268" y="2340845"/>
                <a:ext cx="877881" cy="766805"/>
              </a:xfrm>
              <a:custGeom>
                <a:avLst/>
                <a:gdLst/>
                <a:ahLst/>
                <a:cxnLst/>
                <a:rect l="l" t="t" r="r" b="b"/>
                <a:pathLst>
                  <a:path w="5674" h="4956" extrusionOk="0">
                    <a:moveTo>
                      <a:pt x="1572" y="0"/>
                    </a:moveTo>
                    <a:cubicBezTo>
                      <a:pt x="1402" y="0"/>
                      <a:pt x="1265" y="137"/>
                      <a:pt x="1265" y="308"/>
                    </a:cubicBezTo>
                    <a:cubicBezTo>
                      <a:pt x="1265" y="479"/>
                      <a:pt x="1402" y="615"/>
                      <a:pt x="1572" y="615"/>
                    </a:cubicBezTo>
                    <a:cubicBezTo>
                      <a:pt x="1743" y="615"/>
                      <a:pt x="1880" y="479"/>
                      <a:pt x="1880" y="308"/>
                    </a:cubicBezTo>
                    <a:cubicBezTo>
                      <a:pt x="1880" y="137"/>
                      <a:pt x="1743" y="0"/>
                      <a:pt x="1572" y="0"/>
                    </a:cubicBezTo>
                    <a:close/>
                    <a:moveTo>
                      <a:pt x="2837" y="0"/>
                    </a:moveTo>
                    <a:cubicBezTo>
                      <a:pt x="2666" y="0"/>
                      <a:pt x="2529" y="137"/>
                      <a:pt x="2529" y="308"/>
                    </a:cubicBezTo>
                    <a:cubicBezTo>
                      <a:pt x="2529" y="479"/>
                      <a:pt x="2666" y="615"/>
                      <a:pt x="2837" y="615"/>
                    </a:cubicBezTo>
                    <a:cubicBezTo>
                      <a:pt x="3008" y="615"/>
                      <a:pt x="3145" y="479"/>
                      <a:pt x="3145" y="308"/>
                    </a:cubicBezTo>
                    <a:cubicBezTo>
                      <a:pt x="3145" y="137"/>
                      <a:pt x="3008" y="0"/>
                      <a:pt x="2837" y="0"/>
                    </a:cubicBezTo>
                    <a:close/>
                    <a:moveTo>
                      <a:pt x="4101" y="0"/>
                    </a:moveTo>
                    <a:cubicBezTo>
                      <a:pt x="3931" y="0"/>
                      <a:pt x="3794" y="137"/>
                      <a:pt x="3794" y="308"/>
                    </a:cubicBezTo>
                    <a:cubicBezTo>
                      <a:pt x="3794" y="479"/>
                      <a:pt x="3931" y="615"/>
                      <a:pt x="4101" y="615"/>
                    </a:cubicBezTo>
                    <a:cubicBezTo>
                      <a:pt x="4272" y="615"/>
                      <a:pt x="4409" y="479"/>
                      <a:pt x="4409" y="308"/>
                    </a:cubicBezTo>
                    <a:cubicBezTo>
                      <a:pt x="4409" y="137"/>
                      <a:pt x="4272" y="0"/>
                      <a:pt x="4101" y="0"/>
                    </a:cubicBezTo>
                    <a:close/>
                    <a:moveTo>
                      <a:pt x="240" y="1094"/>
                    </a:moveTo>
                    <a:cubicBezTo>
                      <a:pt x="171" y="1265"/>
                      <a:pt x="103" y="1401"/>
                      <a:pt x="34" y="1572"/>
                    </a:cubicBezTo>
                    <a:cubicBezTo>
                      <a:pt x="103" y="1641"/>
                      <a:pt x="205" y="1709"/>
                      <a:pt x="308" y="1709"/>
                    </a:cubicBezTo>
                    <a:cubicBezTo>
                      <a:pt x="479" y="1709"/>
                      <a:pt x="615" y="1572"/>
                      <a:pt x="615" y="1401"/>
                    </a:cubicBezTo>
                    <a:cubicBezTo>
                      <a:pt x="615" y="1230"/>
                      <a:pt x="479" y="1094"/>
                      <a:pt x="308" y="1094"/>
                    </a:cubicBezTo>
                    <a:close/>
                    <a:moveTo>
                      <a:pt x="1572" y="1094"/>
                    </a:moveTo>
                    <a:cubicBezTo>
                      <a:pt x="1402" y="1094"/>
                      <a:pt x="1265" y="1230"/>
                      <a:pt x="1265" y="1401"/>
                    </a:cubicBezTo>
                    <a:cubicBezTo>
                      <a:pt x="1265" y="1572"/>
                      <a:pt x="1402" y="1709"/>
                      <a:pt x="1572" y="1709"/>
                    </a:cubicBezTo>
                    <a:cubicBezTo>
                      <a:pt x="1743" y="1709"/>
                      <a:pt x="1880" y="1572"/>
                      <a:pt x="1880" y="1401"/>
                    </a:cubicBezTo>
                    <a:cubicBezTo>
                      <a:pt x="1880" y="1230"/>
                      <a:pt x="1743" y="1094"/>
                      <a:pt x="1572" y="1094"/>
                    </a:cubicBezTo>
                    <a:close/>
                    <a:moveTo>
                      <a:pt x="2837" y="1094"/>
                    </a:moveTo>
                    <a:cubicBezTo>
                      <a:pt x="2666" y="1094"/>
                      <a:pt x="2529" y="1230"/>
                      <a:pt x="2529" y="1401"/>
                    </a:cubicBezTo>
                    <a:cubicBezTo>
                      <a:pt x="2529" y="1572"/>
                      <a:pt x="2666" y="1709"/>
                      <a:pt x="2837" y="1709"/>
                    </a:cubicBezTo>
                    <a:cubicBezTo>
                      <a:pt x="3008" y="1709"/>
                      <a:pt x="3145" y="1572"/>
                      <a:pt x="3145" y="1401"/>
                    </a:cubicBezTo>
                    <a:cubicBezTo>
                      <a:pt x="3145" y="1230"/>
                      <a:pt x="3008" y="1094"/>
                      <a:pt x="2837" y="1094"/>
                    </a:cubicBezTo>
                    <a:close/>
                    <a:moveTo>
                      <a:pt x="4101" y="1094"/>
                    </a:moveTo>
                    <a:cubicBezTo>
                      <a:pt x="3931" y="1094"/>
                      <a:pt x="3794" y="1230"/>
                      <a:pt x="3794" y="1401"/>
                    </a:cubicBezTo>
                    <a:cubicBezTo>
                      <a:pt x="3794" y="1572"/>
                      <a:pt x="3931" y="1709"/>
                      <a:pt x="4101" y="1709"/>
                    </a:cubicBezTo>
                    <a:cubicBezTo>
                      <a:pt x="4272" y="1709"/>
                      <a:pt x="4409" y="1572"/>
                      <a:pt x="4409" y="1401"/>
                    </a:cubicBezTo>
                    <a:cubicBezTo>
                      <a:pt x="4409" y="1230"/>
                      <a:pt x="4272" y="1094"/>
                      <a:pt x="4101" y="1094"/>
                    </a:cubicBezTo>
                    <a:close/>
                    <a:moveTo>
                      <a:pt x="5366" y="1094"/>
                    </a:moveTo>
                    <a:cubicBezTo>
                      <a:pt x="5195" y="1094"/>
                      <a:pt x="5058" y="1230"/>
                      <a:pt x="5058" y="1401"/>
                    </a:cubicBezTo>
                    <a:cubicBezTo>
                      <a:pt x="5058" y="1572"/>
                      <a:pt x="5195" y="1709"/>
                      <a:pt x="5366" y="1709"/>
                    </a:cubicBezTo>
                    <a:cubicBezTo>
                      <a:pt x="5469" y="1709"/>
                      <a:pt x="5571" y="1641"/>
                      <a:pt x="5639" y="1572"/>
                    </a:cubicBezTo>
                    <a:cubicBezTo>
                      <a:pt x="5571" y="1401"/>
                      <a:pt x="5503" y="1265"/>
                      <a:pt x="5434" y="1094"/>
                    </a:cubicBezTo>
                    <a:close/>
                    <a:moveTo>
                      <a:pt x="308" y="2187"/>
                    </a:moveTo>
                    <a:cubicBezTo>
                      <a:pt x="137" y="2187"/>
                      <a:pt x="0" y="2324"/>
                      <a:pt x="0" y="2495"/>
                    </a:cubicBezTo>
                    <a:cubicBezTo>
                      <a:pt x="0" y="2666"/>
                      <a:pt x="137" y="2803"/>
                      <a:pt x="308" y="2803"/>
                    </a:cubicBezTo>
                    <a:cubicBezTo>
                      <a:pt x="479" y="2803"/>
                      <a:pt x="615" y="2666"/>
                      <a:pt x="615" y="2495"/>
                    </a:cubicBezTo>
                    <a:cubicBezTo>
                      <a:pt x="615" y="2324"/>
                      <a:pt x="479" y="2187"/>
                      <a:pt x="308" y="2187"/>
                    </a:cubicBezTo>
                    <a:close/>
                    <a:moveTo>
                      <a:pt x="1572" y="2187"/>
                    </a:moveTo>
                    <a:cubicBezTo>
                      <a:pt x="1402" y="2187"/>
                      <a:pt x="1265" y="2324"/>
                      <a:pt x="1265" y="2495"/>
                    </a:cubicBezTo>
                    <a:cubicBezTo>
                      <a:pt x="1265" y="2666"/>
                      <a:pt x="1402" y="2803"/>
                      <a:pt x="1572" y="2803"/>
                    </a:cubicBezTo>
                    <a:cubicBezTo>
                      <a:pt x="1743" y="2803"/>
                      <a:pt x="1880" y="2666"/>
                      <a:pt x="1880" y="2495"/>
                    </a:cubicBezTo>
                    <a:cubicBezTo>
                      <a:pt x="1880" y="2324"/>
                      <a:pt x="1743" y="2187"/>
                      <a:pt x="1572" y="2187"/>
                    </a:cubicBezTo>
                    <a:close/>
                    <a:moveTo>
                      <a:pt x="2837" y="2187"/>
                    </a:moveTo>
                    <a:cubicBezTo>
                      <a:pt x="2666" y="2187"/>
                      <a:pt x="2529" y="2324"/>
                      <a:pt x="2529" y="2495"/>
                    </a:cubicBezTo>
                    <a:cubicBezTo>
                      <a:pt x="2529" y="2666"/>
                      <a:pt x="2666" y="2803"/>
                      <a:pt x="2837" y="2803"/>
                    </a:cubicBezTo>
                    <a:cubicBezTo>
                      <a:pt x="3008" y="2803"/>
                      <a:pt x="3145" y="2666"/>
                      <a:pt x="3145" y="2495"/>
                    </a:cubicBezTo>
                    <a:cubicBezTo>
                      <a:pt x="3145" y="2324"/>
                      <a:pt x="3008" y="2187"/>
                      <a:pt x="2837" y="2187"/>
                    </a:cubicBezTo>
                    <a:close/>
                    <a:moveTo>
                      <a:pt x="4101" y="2187"/>
                    </a:moveTo>
                    <a:cubicBezTo>
                      <a:pt x="3931" y="2187"/>
                      <a:pt x="3794" y="2324"/>
                      <a:pt x="3794" y="2495"/>
                    </a:cubicBezTo>
                    <a:cubicBezTo>
                      <a:pt x="3794" y="2666"/>
                      <a:pt x="3931" y="2803"/>
                      <a:pt x="4101" y="2803"/>
                    </a:cubicBezTo>
                    <a:cubicBezTo>
                      <a:pt x="4272" y="2803"/>
                      <a:pt x="4409" y="2666"/>
                      <a:pt x="4409" y="2495"/>
                    </a:cubicBezTo>
                    <a:cubicBezTo>
                      <a:pt x="4409" y="2324"/>
                      <a:pt x="4272" y="2187"/>
                      <a:pt x="4101" y="2187"/>
                    </a:cubicBezTo>
                    <a:close/>
                    <a:moveTo>
                      <a:pt x="5366" y="2187"/>
                    </a:moveTo>
                    <a:cubicBezTo>
                      <a:pt x="5195" y="2187"/>
                      <a:pt x="5058" y="2324"/>
                      <a:pt x="5058" y="2495"/>
                    </a:cubicBezTo>
                    <a:cubicBezTo>
                      <a:pt x="5058" y="2666"/>
                      <a:pt x="5195" y="2803"/>
                      <a:pt x="5366" y="2803"/>
                    </a:cubicBezTo>
                    <a:cubicBezTo>
                      <a:pt x="5537" y="2803"/>
                      <a:pt x="5674" y="2666"/>
                      <a:pt x="5674" y="2495"/>
                    </a:cubicBezTo>
                    <a:cubicBezTo>
                      <a:pt x="5674" y="2324"/>
                      <a:pt x="5537" y="2187"/>
                      <a:pt x="5366" y="2187"/>
                    </a:cubicBezTo>
                    <a:close/>
                    <a:moveTo>
                      <a:pt x="308" y="3247"/>
                    </a:moveTo>
                    <a:cubicBezTo>
                      <a:pt x="205" y="3247"/>
                      <a:pt x="103" y="3315"/>
                      <a:pt x="34" y="3384"/>
                    </a:cubicBezTo>
                    <a:cubicBezTo>
                      <a:pt x="103" y="3554"/>
                      <a:pt x="171" y="3725"/>
                      <a:pt x="240" y="3862"/>
                    </a:cubicBezTo>
                    <a:lnTo>
                      <a:pt x="308" y="3862"/>
                    </a:lnTo>
                    <a:cubicBezTo>
                      <a:pt x="479" y="3862"/>
                      <a:pt x="615" y="3725"/>
                      <a:pt x="615" y="3554"/>
                    </a:cubicBezTo>
                    <a:cubicBezTo>
                      <a:pt x="615" y="3418"/>
                      <a:pt x="479" y="3247"/>
                      <a:pt x="308" y="3247"/>
                    </a:cubicBezTo>
                    <a:close/>
                    <a:moveTo>
                      <a:pt x="1572" y="3247"/>
                    </a:moveTo>
                    <a:cubicBezTo>
                      <a:pt x="1402" y="3247"/>
                      <a:pt x="1265" y="3418"/>
                      <a:pt x="1265" y="3554"/>
                    </a:cubicBezTo>
                    <a:cubicBezTo>
                      <a:pt x="1265" y="3725"/>
                      <a:pt x="1402" y="3862"/>
                      <a:pt x="1572" y="3862"/>
                    </a:cubicBezTo>
                    <a:cubicBezTo>
                      <a:pt x="1743" y="3862"/>
                      <a:pt x="1880" y="3725"/>
                      <a:pt x="1880" y="3554"/>
                    </a:cubicBezTo>
                    <a:cubicBezTo>
                      <a:pt x="1880" y="3418"/>
                      <a:pt x="1743" y="3247"/>
                      <a:pt x="1572" y="3247"/>
                    </a:cubicBezTo>
                    <a:close/>
                    <a:moveTo>
                      <a:pt x="2837" y="3247"/>
                    </a:moveTo>
                    <a:cubicBezTo>
                      <a:pt x="2666" y="3247"/>
                      <a:pt x="2529" y="3418"/>
                      <a:pt x="2529" y="3554"/>
                    </a:cubicBezTo>
                    <a:cubicBezTo>
                      <a:pt x="2529" y="3725"/>
                      <a:pt x="2666" y="3862"/>
                      <a:pt x="2837" y="3862"/>
                    </a:cubicBezTo>
                    <a:cubicBezTo>
                      <a:pt x="3008" y="3862"/>
                      <a:pt x="3145" y="3725"/>
                      <a:pt x="3145" y="3554"/>
                    </a:cubicBezTo>
                    <a:cubicBezTo>
                      <a:pt x="3145" y="3418"/>
                      <a:pt x="3008" y="3247"/>
                      <a:pt x="2837" y="3247"/>
                    </a:cubicBezTo>
                    <a:close/>
                    <a:moveTo>
                      <a:pt x="4101" y="3247"/>
                    </a:moveTo>
                    <a:cubicBezTo>
                      <a:pt x="3931" y="3247"/>
                      <a:pt x="3794" y="3418"/>
                      <a:pt x="3794" y="3554"/>
                    </a:cubicBezTo>
                    <a:cubicBezTo>
                      <a:pt x="3794" y="3725"/>
                      <a:pt x="3931" y="3862"/>
                      <a:pt x="4101" y="3862"/>
                    </a:cubicBezTo>
                    <a:cubicBezTo>
                      <a:pt x="4272" y="3862"/>
                      <a:pt x="4409" y="3725"/>
                      <a:pt x="4409" y="3554"/>
                    </a:cubicBezTo>
                    <a:cubicBezTo>
                      <a:pt x="4409" y="3418"/>
                      <a:pt x="4272" y="3247"/>
                      <a:pt x="4101" y="3247"/>
                    </a:cubicBezTo>
                    <a:close/>
                    <a:moveTo>
                      <a:pt x="5366" y="3247"/>
                    </a:moveTo>
                    <a:cubicBezTo>
                      <a:pt x="5195" y="3247"/>
                      <a:pt x="5058" y="3418"/>
                      <a:pt x="5058" y="3554"/>
                    </a:cubicBezTo>
                    <a:cubicBezTo>
                      <a:pt x="5058" y="3725"/>
                      <a:pt x="5195" y="3862"/>
                      <a:pt x="5366" y="3862"/>
                    </a:cubicBezTo>
                    <a:lnTo>
                      <a:pt x="5434" y="3862"/>
                    </a:lnTo>
                    <a:cubicBezTo>
                      <a:pt x="5503" y="3725"/>
                      <a:pt x="5571" y="3554"/>
                      <a:pt x="5639" y="3384"/>
                    </a:cubicBezTo>
                    <a:cubicBezTo>
                      <a:pt x="5571" y="3315"/>
                      <a:pt x="5469" y="3247"/>
                      <a:pt x="5366" y="3247"/>
                    </a:cubicBezTo>
                    <a:close/>
                    <a:moveTo>
                      <a:pt x="1572" y="4341"/>
                    </a:moveTo>
                    <a:cubicBezTo>
                      <a:pt x="1402" y="4341"/>
                      <a:pt x="1265" y="4477"/>
                      <a:pt x="1265" y="4648"/>
                    </a:cubicBezTo>
                    <a:cubicBezTo>
                      <a:pt x="1265" y="4819"/>
                      <a:pt x="1402" y="4956"/>
                      <a:pt x="1572" y="4956"/>
                    </a:cubicBezTo>
                    <a:cubicBezTo>
                      <a:pt x="1743" y="4956"/>
                      <a:pt x="1880" y="4819"/>
                      <a:pt x="1880" y="4648"/>
                    </a:cubicBezTo>
                    <a:cubicBezTo>
                      <a:pt x="1880" y="4477"/>
                      <a:pt x="1743" y="4341"/>
                      <a:pt x="1572" y="4341"/>
                    </a:cubicBezTo>
                    <a:close/>
                    <a:moveTo>
                      <a:pt x="2837" y="4341"/>
                    </a:moveTo>
                    <a:cubicBezTo>
                      <a:pt x="2666" y="4341"/>
                      <a:pt x="2529" y="4477"/>
                      <a:pt x="2529" y="4648"/>
                    </a:cubicBezTo>
                    <a:cubicBezTo>
                      <a:pt x="2529" y="4819"/>
                      <a:pt x="2666" y="4956"/>
                      <a:pt x="2837" y="4956"/>
                    </a:cubicBezTo>
                    <a:cubicBezTo>
                      <a:pt x="3008" y="4956"/>
                      <a:pt x="3145" y="4819"/>
                      <a:pt x="3145" y="4648"/>
                    </a:cubicBezTo>
                    <a:cubicBezTo>
                      <a:pt x="3145" y="4477"/>
                      <a:pt x="3008" y="4341"/>
                      <a:pt x="2837" y="4341"/>
                    </a:cubicBezTo>
                    <a:close/>
                    <a:moveTo>
                      <a:pt x="4101" y="4341"/>
                    </a:moveTo>
                    <a:cubicBezTo>
                      <a:pt x="3931" y="4341"/>
                      <a:pt x="3794" y="4477"/>
                      <a:pt x="3794" y="4648"/>
                    </a:cubicBezTo>
                    <a:cubicBezTo>
                      <a:pt x="3794" y="4819"/>
                      <a:pt x="3931" y="4956"/>
                      <a:pt x="4101" y="4956"/>
                    </a:cubicBezTo>
                    <a:cubicBezTo>
                      <a:pt x="4272" y="4956"/>
                      <a:pt x="4409" y="4819"/>
                      <a:pt x="4409" y="4648"/>
                    </a:cubicBezTo>
                    <a:cubicBezTo>
                      <a:pt x="4409" y="4477"/>
                      <a:pt x="4272" y="4341"/>
                      <a:pt x="4101" y="43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275" name="Google Shape;1275;p51"/>
              <p:cNvGrpSpPr/>
              <p:nvPr/>
            </p:nvGrpSpPr>
            <p:grpSpPr>
              <a:xfrm>
                <a:off x="5380228" y="2543156"/>
                <a:ext cx="1552652" cy="1720006"/>
                <a:chOff x="5707625" y="1415525"/>
                <a:chExt cx="2833824" cy="3139269"/>
              </a:xfrm>
            </p:grpSpPr>
            <p:sp>
              <p:nvSpPr>
                <p:cNvPr id="1276" name="Google Shape;1276;p51"/>
                <p:cNvSpPr/>
                <p:nvPr/>
              </p:nvSpPr>
              <p:spPr>
                <a:xfrm>
                  <a:off x="5707625" y="1415525"/>
                  <a:ext cx="2833824" cy="3139269"/>
                </a:xfrm>
                <a:custGeom>
                  <a:avLst/>
                  <a:gdLst/>
                  <a:ahLst/>
                  <a:cxnLst/>
                  <a:rect l="l" t="t" r="r" b="b"/>
                  <a:pathLst>
                    <a:path w="126158" h="139756" extrusionOk="0">
                      <a:moveTo>
                        <a:pt x="34861" y="1"/>
                      </a:moveTo>
                      <a:cubicBezTo>
                        <a:pt x="27977" y="1"/>
                        <a:pt x="21626" y="2324"/>
                        <a:pt x="15879" y="7196"/>
                      </a:cubicBezTo>
                      <a:cubicBezTo>
                        <a:pt x="10241" y="12000"/>
                        <a:pt x="6372" y="18004"/>
                        <a:pt x="3336" y="24575"/>
                      </a:cubicBezTo>
                      <a:cubicBezTo>
                        <a:pt x="1568" y="28378"/>
                        <a:pt x="434" y="34082"/>
                        <a:pt x="234" y="38285"/>
                      </a:cubicBezTo>
                      <a:cubicBezTo>
                        <a:pt x="1" y="43522"/>
                        <a:pt x="1402" y="48392"/>
                        <a:pt x="3903" y="52962"/>
                      </a:cubicBezTo>
                      <a:cubicBezTo>
                        <a:pt x="6339" y="57432"/>
                        <a:pt x="8974" y="61769"/>
                        <a:pt x="11409" y="66238"/>
                      </a:cubicBezTo>
                      <a:cubicBezTo>
                        <a:pt x="13944" y="70942"/>
                        <a:pt x="15278" y="75912"/>
                        <a:pt x="14978" y="81249"/>
                      </a:cubicBezTo>
                      <a:cubicBezTo>
                        <a:pt x="14911" y="82984"/>
                        <a:pt x="14644" y="84718"/>
                        <a:pt x="14578" y="86453"/>
                      </a:cubicBezTo>
                      <a:cubicBezTo>
                        <a:pt x="14278" y="96227"/>
                        <a:pt x="16346" y="103832"/>
                        <a:pt x="20115" y="112838"/>
                      </a:cubicBezTo>
                      <a:cubicBezTo>
                        <a:pt x="22984" y="119777"/>
                        <a:pt x="26753" y="126215"/>
                        <a:pt x="32124" y="131719"/>
                      </a:cubicBezTo>
                      <a:cubicBezTo>
                        <a:pt x="34992" y="134654"/>
                        <a:pt x="38228" y="137156"/>
                        <a:pt x="42364" y="138323"/>
                      </a:cubicBezTo>
                      <a:cubicBezTo>
                        <a:pt x="43159" y="138544"/>
                        <a:pt x="43901" y="138657"/>
                        <a:pt x="44593" y="138657"/>
                      </a:cubicBezTo>
                      <a:cubicBezTo>
                        <a:pt x="46513" y="138657"/>
                        <a:pt x="48052" y="137785"/>
                        <a:pt x="49303" y="135922"/>
                      </a:cubicBezTo>
                      <a:cubicBezTo>
                        <a:pt x="50103" y="134788"/>
                        <a:pt x="50737" y="133487"/>
                        <a:pt x="51204" y="132186"/>
                      </a:cubicBezTo>
                      <a:cubicBezTo>
                        <a:pt x="53039" y="127082"/>
                        <a:pt x="53472" y="121711"/>
                        <a:pt x="54273" y="116408"/>
                      </a:cubicBezTo>
                      <a:cubicBezTo>
                        <a:pt x="54907" y="112038"/>
                        <a:pt x="55607" y="107668"/>
                        <a:pt x="56441" y="103332"/>
                      </a:cubicBezTo>
                      <a:cubicBezTo>
                        <a:pt x="56941" y="100797"/>
                        <a:pt x="57809" y="98328"/>
                        <a:pt x="59643" y="96327"/>
                      </a:cubicBezTo>
                      <a:cubicBezTo>
                        <a:pt x="60741" y="95151"/>
                        <a:pt x="62034" y="94539"/>
                        <a:pt x="63388" y="94539"/>
                      </a:cubicBezTo>
                      <a:cubicBezTo>
                        <a:pt x="64338" y="94539"/>
                        <a:pt x="65318" y="94840"/>
                        <a:pt x="66281" y="95459"/>
                      </a:cubicBezTo>
                      <a:cubicBezTo>
                        <a:pt x="67382" y="96193"/>
                        <a:pt x="68516" y="97061"/>
                        <a:pt x="69250" y="98128"/>
                      </a:cubicBezTo>
                      <a:cubicBezTo>
                        <a:pt x="71118" y="100863"/>
                        <a:pt x="73019" y="103599"/>
                        <a:pt x="74454" y="106567"/>
                      </a:cubicBezTo>
                      <a:cubicBezTo>
                        <a:pt x="78590" y="114973"/>
                        <a:pt x="81225" y="122412"/>
                        <a:pt x="83660" y="131418"/>
                      </a:cubicBezTo>
                      <a:cubicBezTo>
                        <a:pt x="84127" y="133220"/>
                        <a:pt x="84728" y="135054"/>
                        <a:pt x="85695" y="136622"/>
                      </a:cubicBezTo>
                      <a:cubicBezTo>
                        <a:pt x="86955" y="138661"/>
                        <a:pt x="88922" y="139756"/>
                        <a:pt x="91079" y="139756"/>
                      </a:cubicBezTo>
                      <a:cubicBezTo>
                        <a:pt x="92064" y="139756"/>
                        <a:pt x="93087" y="139528"/>
                        <a:pt x="94101" y="139057"/>
                      </a:cubicBezTo>
                      <a:cubicBezTo>
                        <a:pt x="95869" y="138257"/>
                        <a:pt x="97537" y="137022"/>
                        <a:pt x="98971" y="135655"/>
                      </a:cubicBezTo>
                      <a:cubicBezTo>
                        <a:pt x="101973" y="132753"/>
                        <a:pt x="103908" y="129150"/>
                        <a:pt x="105509" y="125414"/>
                      </a:cubicBezTo>
                      <a:cubicBezTo>
                        <a:pt x="110246" y="114473"/>
                        <a:pt x="112114" y="104466"/>
                        <a:pt x="113048" y="92757"/>
                      </a:cubicBezTo>
                      <a:cubicBezTo>
                        <a:pt x="113515" y="86987"/>
                        <a:pt x="113548" y="82950"/>
                        <a:pt x="113782" y="77180"/>
                      </a:cubicBezTo>
                      <a:cubicBezTo>
                        <a:pt x="113915" y="73544"/>
                        <a:pt x="114716" y="70075"/>
                        <a:pt x="116284" y="66772"/>
                      </a:cubicBezTo>
                      <a:cubicBezTo>
                        <a:pt x="118318" y="62436"/>
                        <a:pt x="120287" y="58033"/>
                        <a:pt x="122054" y="53596"/>
                      </a:cubicBezTo>
                      <a:cubicBezTo>
                        <a:pt x="124423" y="47725"/>
                        <a:pt x="126057" y="41688"/>
                        <a:pt x="126124" y="36584"/>
                      </a:cubicBezTo>
                      <a:cubicBezTo>
                        <a:pt x="126157" y="28511"/>
                        <a:pt x="123789" y="20839"/>
                        <a:pt x="119019" y="15802"/>
                      </a:cubicBezTo>
                      <a:cubicBezTo>
                        <a:pt x="115883" y="12567"/>
                        <a:pt x="112247" y="9931"/>
                        <a:pt x="108345" y="7630"/>
                      </a:cubicBezTo>
                      <a:cubicBezTo>
                        <a:pt x="102373" y="4047"/>
                        <a:pt x="96105" y="2157"/>
                        <a:pt x="89507" y="2157"/>
                      </a:cubicBezTo>
                      <a:cubicBezTo>
                        <a:pt x="86707" y="2157"/>
                        <a:pt x="83847" y="2498"/>
                        <a:pt x="80925" y="3193"/>
                      </a:cubicBezTo>
                      <a:cubicBezTo>
                        <a:pt x="74921" y="4594"/>
                        <a:pt x="69384" y="7063"/>
                        <a:pt x="64080" y="9998"/>
                      </a:cubicBezTo>
                      <a:cubicBezTo>
                        <a:pt x="63575" y="10280"/>
                        <a:pt x="63162" y="10417"/>
                        <a:pt x="62772" y="10417"/>
                      </a:cubicBezTo>
                      <a:cubicBezTo>
                        <a:pt x="62285" y="10417"/>
                        <a:pt x="61833" y="10205"/>
                        <a:pt x="61278" y="9798"/>
                      </a:cubicBezTo>
                      <a:cubicBezTo>
                        <a:pt x="55974" y="5829"/>
                        <a:pt x="50136" y="2826"/>
                        <a:pt x="43598" y="1159"/>
                      </a:cubicBezTo>
                      <a:cubicBezTo>
                        <a:pt x="40600" y="392"/>
                        <a:pt x="37685" y="1"/>
                        <a:pt x="34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277" name="Google Shape;1277;p51"/>
                <p:cNvGrpSpPr/>
                <p:nvPr/>
              </p:nvGrpSpPr>
              <p:grpSpPr>
                <a:xfrm>
                  <a:off x="6732950" y="1676738"/>
                  <a:ext cx="1160425" cy="1281550"/>
                  <a:chOff x="6732950" y="1676738"/>
                  <a:chExt cx="1160425" cy="1281550"/>
                </a:xfrm>
              </p:grpSpPr>
              <p:sp>
                <p:nvSpPr>
                  <p:cNvPr id="1278" name="Google Shape;1278;p51"/>
                  <p:cNvSpPr/>
                  <p:nvPr/>
                </p:nvSpPr>
                <p:spPr>
                  <a:xfrm>
                    <a:off x="7123425" y="1676738"/>
                    <a:ext cx="677175" cy="946525"/>
                  </a:xfrm>
                  <a:custGeom>
                    <a:avLst/>
                    <a:gdLst/>
                    <a:ahLst/>
                    <a:cxnLst/>
                    <a:rect l="l" t="t" r="r" b="b"/>
                    <a:pathLst>
                      <a:path w="27087" h="37861" extrusionOk="0">
                        <a:moveTo>
                          <a:pt x="13277" y="0"/>
                        </a:moveTo>
                        <a:cubicBezTo>
                          <a:pt x="12843" y="4303"/>
                          <a:pt x="12009" y="8540"/>
                          <a:pt x="10808" y="12676"/>
                        </a:cubicBezTo>
                        <a:cubicBezTo>
                          <a:pt x="10308" y="14277"/>
                          <a:pt x="9741" y="15912"/>
                          <a:pt x="8640" y="17179"/>
                        </a:cubicBezTo>
                        <a:cubicBezTo>
                          <a:pt x="6672" y="19447"/>
                          <a:pt x="3470" y="20015"/>
                          <a:pt x="501" y="20448"/>
                        </a:cubicBezTo>
                        <a:cubicBezTo>
                          <a:pt x="334" y="20482"/>
                          <a:pt x="167" y="20515"/>
                          <a:pt x="0" y="20548"/>
                        </a:cubicBezTo>
                        <a:cubicBezTo>
                          <a:pt x="3369" y="21215"/>
                          <a:pt x="6538" y="23117"/>
                          <a:pt x="8940" y="25652"/>
                        </a:cubicBezTo>
                        <a:cubicBezTo>
                          <a:pt x="9541" y="26319"/>
                          <a:pt x="10141" y="27053"/>
                          <a:pt x="10608" y="27853"/>
                        </a:cubicBezTo>
                        <a:cubicBezTo>
                          <a:pt x="11175" y="28821"/>
                          <a:pt x="11509" y="29955"/>
                          <a:pt x="11775" y="31056"/>
                        </a:cubicBezTo>
                        <a:cubicBezTo>
                          <a:pt x="12076" y="32357"/>
                          <a:pt x="12276" y="33691"/>
                          <a:pt x="12509" y="34992"/>
                        </a:cubicBezTo>
                        <a:cubicBezTo>
                          <a:pt x="12643" y="35959"/>
                          <a:pt x="12776" y="36893"/>
                          <a:pt x="12943" y="37861"/>
                        </a:cubicBezTo>
                        <a:cubicBezTo>
                          <a:pt x="13043" y="35626"/>
                          <a:pt x="13277" y="33424"/>
                          <a:pt x="13677" y="31256"/>
                        </a:cubicBezTo>
                        <a:cubicBezTo>
                          <a:pt x="14010" y="29254"/>
                          <a:pt x="14544" y="27220"/>
                          <a:pt x="15712" y="25552"/>
                        </a:cubicBezTo>
                        <a:cubicBezTo>
                          <a:pt x="16846" y="23951"/>
                          <a:pt x="18480" y="22817"/>
                          <a:pt x="20282" y="22083"/>
                        </a:cubicBezTo>
                        <a:cubicBezTo>
                          <a:pt x="22083" y="21349"/>
                          <a:pt x="23984" y="21015"/>
                          <a:pt x="25919" y="20815"/>
                        </a:cubicBezTo>
                        <a:cubicBezTo>
                          <a:pt x="26286" y="20748"/>
                          <a:pt x="26686" y="20748"/>
                          <a:pt x="27086" y="20715"/>
                        </a:cubicBezTo>
                        <a:cubicBezTo>
                          <a:pt x="25952" y="20715"/>
                          <a:pt x="24818" y="20648"/>
                          <a:pt x="23684" y="20548"/>
                        </a:cubicBezTo>
                        <a:cubicBezTo>
                          <a:pt x="22250" y="20381"/>
                          <a:pt x="20782" y="20148"/>
                          <a:pt x="19481" y="19447"/>
                        </a:cubicBezTo>
                        <a:cubicBezTo>
                          <a:pt x="17947" y="18580"/>
                          <a:pt x="16846" y="17079"/>
                          <a:pt x="16112" y="15445"/>
                        </a:cubicBezTo>
                        <a:cubicBezTo>
                          <a:pt x="15378" y="13810"/>
                          <a:pt x="15011" y="12042"/>
                          <a:pt x="14678" y="10274"/>
                        </a:cubicBezTo>
                        <a:cubicBezTo>
                          <a:pt x="14044" y="6872"/>
                          <a:pt x="13610" y="3436"/>
                          <a:pt x="13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79" name="Google Shape;1279;p51"/>
                  <p:cNvSpPr/>
                  <p:nvPr/>
                </p:nvSpPr>
                <p:spPr>
                  <a:xfrm>
                    <a:off x="6732950" y="2341988"/>
                    <a:ext cx="441150" cy="616300"/>
                  </a:xfrm>
                  <a:custGeom>
                    <a:avLst/>
                    <a:gdLst/>
                    <a:ahLst/>
                    <a:cxnLst/>
                    <a:rect l="l" t="t" r="r" b="b"/>
                    <a:pathLst>
                      <a:path w="17646" h="24652" extrusionOk="0">
                        <a:moveTo>
                          <a:pt x="8640" y="1"/>
                        </a:moveTo>
                        <a:cubicBezTo>
                          <a:pt x="8373" y="2803"/>
                          <a:pt x="7839" y="5572"/>
                          <a:pt x="7038" y="8240"/>
                        </a:cubicBezTo>
                        <a:cubicBezTo>
                          <a:pt x="6738" y="9308"/>
                          <a:pt x="6371" y="10375"/>
                          <a:pt x="5637" y="11176"/>
                        </a:cubicBezTo>
                        <a:cubicBezTo>
                          <a:pt x="4370" y="12643"/>
                          <a:pt x="2268" y="13044"/>
                          <a:pt x="334" y="13310"/>
                        </a:cubicBezTo>
                        <a:cubicBezTo>
                          <a:pt x="200" y="13344"/>
                          <a:pt x="100" y="13344"/>
                          <a:pt x="0" y="13377"/>
                        </a:cubicBezTo>
                        <a:cubicBezTo>
                          <a:pt x="2202" y="13811"/>
                          <a:pt x="4270" y="15045"/>
                          <a:pt x="5838" y="16713"/>
                        </a:cubicBezTo>
                        <a:cubicBezTo>
                          <a:pt x="6238" y="17146"/>
                          <a:pt x="6605" y="17613"/>
                          <a:pt x="6905" y="18114"/>
                        </a:cubicBezTo>
                        <a:cubicBezTo>
                          <a:pt x="7272" y="18781"/>
                          <a:pt x="7505" y="19515"/>
                          <a:pt x="7672" y="20215"/>
                        </a:cubicBezTo>
                        <a:cubicBezTo>
                          <a:pt x="7872" y="21083"/>
                          <a:pt x="8006" y="21950"/>
                          <a:pt x="8139" y="22784"/>
                        </a:cubicBezTo>
                        <a:cubicBezTo>
                          <a:pt x="8239" y="23418"/>
                          <a:pt x="8339" y="24051"/>
                          <a:pt x="8439" y="24652"/>
                        </a:cubicBezTo>
                        <a:cubicBezTo>
                          <a:pt x="8506" y="23217"/>
                          <a:pt x="8640" y="21783"/>
                          <a:pt x="8906" y="20349"/>
                        </a:cubicBezTo>
                        <a:cubicBezTo>
                          <a:pt x="9140" y="19048"/>
                          <a:pt x="9473" y="17714"/>
                          <a:pt x="10241" y="16613"/>
                        </a:cubicBezTo>
                        <a:cubicBezTo>
                          <a:pt x="10975" y="15612"/>
                          <a:pt x="12042" y="14845"/>
                          <a:pt x="13209" y="14378"/>
                        </a:cubicBezTo>
                        <a:cubicBezTo>
                          <a:pt x="14377" y="13877"/>
                          <a:pt x="15645" y="13677"/>
                          <a:pt x="16879" y="13544"/>
                        </a:cubicBezTo>
                        <a:cubicBezTo>
                          <a:pt x="17146" y="13511"/>
                          <a:pt x="17412" y="13511"/>
                          <a:pt x="17646" y="13477"/>
                        </a:cubicBezTo>
                        <a:cubicBezTo>
                          <a:pt x="16912" y="13477"/>
                          <a:pt x="16178" y="13444"/>
                          <a:pt x="15444" y="13377"/>
                        </a:cubicBezTo>
                        <a:cubicBezTo>
                          <a:pt x="14510" y="13277"/>
                          <a:pt x="13543" y="13110"/>
                          <a:pt x="12709" y="12643"/>
                        </a:cubicBezTo>
                        <a:cubicBezTo>
                          <a:pt x="11708" y="12076"/>
                          <a:pt x="10975" y="11109"/>
                          <a:pt x="10508" y="10041"/>
                        </a:cubicBezTo>
                        <a:cubicBezTo>
                          <a:pt x="10041" y="8974"/>
                          <a:pt x="9774" y="7806"/>
                          <a:pt x="9574" y="6672"/>
                        </a:cubicBezTo>
                        <a:cubicBezTo>
                          <a:pt x="9173" y="4471"/>
                          <a:pt x="8873" y="2236"/>
                          <a:pt x="8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80" name="Google Shape;1280;p51"/>
                  <p:cNvSpPr/>
                  <p:nvPr/>
                </p:nvSpPr>
                <p:spPr>
                  <a:xfrm>
                    <a:off x="7588125" y="2425188"/>
                    <a:ext cx="305250" cy="425325"/>
                  </a:xfrm>
                  <a:custGeom>
                    <a:avLst/>
                    <a:gdLst/>
                    <a:ahLst/>
                    <a:cxnLst/>
                    <a:rect l="l" t="t" r="r" b="b"/>
                    <a:pathLst>
                      <a:path w="12210" h="17013" extrusionOk="0">
                        <a:moveTo>
                          <a:pt x="6005" y="0"/>
                        </a:moveTo>
                        <a:cubicBezTo>
                          <a:pt x="5805" y="1935"/>
                          <a:pt x="5438" y="3836"/>
                          <a:pt x="4871" y="5704"/>
                        </a:cubicBezTo>
                        <a:cubicBezTo>
                          <a:pt x="4671" y="6438"/>
                          <a:pt x="4404" y="7172"/>
                          <a:pt x="3903" y="7739"/>
                        </a:cubicBezTo>
                        <a:cubicBezTo>
                          <a:pt x="3036" y="8740"/>
                          <a:pt x="1568" y="9007"/>
                          <a:pt x="234" y="9207"/>
                        </a:cubicBezTo>
                        <a:cubicBezTo>
                          <a:pt x="167" y="9207"/>
                          <a:pt x="101" y="9240"/>
                          <a:pt x="1" y="9240"/>
                        </a:cubicBezTo>
                        <a:cubicBezTo>
                          <a:pt x="1535" y="9540"/>
                          <a:pt x="2969" y="10408"/>
                          <a:pt x="4037" y="11542"/>
                        </a:cubicBezTo>
                        <a:cubicBezTo>
                          <a:pt x="4337" y="11842"/>
                          <a:pt x="4571" y="12175"/>
                          <a:pt x="4804" y="12509"/>
                        </a:cubicBezTo>
                        <a:cubicBezTo>
                          <a:pt x="5038" y="12976"/>
                          <a:pt x="5204" y="13476"/>
                          <a:pt x="5304" y="13977"/>
                        </a:cubicBezTo>
                        <a:cubicBezTo>
                          <a:pt x="5471" y="14544"/>
                          <a:pt x="5538" y="15144"/>
                          <a:pt x="5638" y="15745"/>
                        </a:cubicBezTo>
                        <a:cubicBezTo>
                          <a:pt x="5705" y="16178"/>
                          <a:pt x="5771" y="16612"/>
                          <a:pt x="5838" y="17012"/>
                        </a:cubicBezTo>
                        <a:cubicBezTo>
                          <a:pt x="5872" y="16012"/>
                          <a:pt x="6005" y="15044"/>
                          <a:pt x="6172" y="14043"/>
                        </a:cubicBezTo>
                        <a:cubicBezTo>
                          <a:pt x="6339" y="13143"/>
                          <a:pt x="6572" y="12242"/>
                          <a:pt x="7106" y="11475"/>
                        </a:cubicBezTo>
                        <a:cubicBezTo>
                          <a:pt x="7606" y="10774"/>
                          <a:pt x="8340" y="10274"/>
                          <a:pt x="9141" y="9941"/>
                        </a:cubicBezTo>
                        <a:cubicBezTo>
                          <a:pt x="9941" y="9607"/>
                          <a:pt x="10808" y="9440"/>
                          <a:pt x="11676" y="9340"/>
                        </a:cubicBezTo>
                        <a:cubicBezTo>
                          <a:pt x="11842" y="9340"/>
                          <a:pt x="12043" y="9340"/>
                          <a:pt x="12209" y="9307"/>
                        </a:cubicBezTo>
                        <a:cubicBezTo>
                          <a:pt x="11676" y="9307"/>
                          <a:pt x="11175" y="9273"/>
                          <a:pt x="10675" y="9240"/>
                        </a:cubicBezTo>
                        <a:cubicBezTo>
                          <a:pt x="10008" y="9173"/>
                          <a:pt x="9374" y="9073"/>
                          <a:pt x="8774" y="8740"/>
                        </a:cubicBezTo>
                        <a:cubicBezTo>
                          <a:pt x="8106" y="8339"/>
                          <a:pt x="7606" y="7672"/>
                          <a:pt x="7273" y="6938"/>
                        </a:cubicBezTo>
                        <a:cubicBezTo>
                          <a:pt x="6939" y="6205"/>
                          <a:pt x="6772" y="5404"/>
                          <a:pt x="6639" y="4603"/>
                        </a:cubicBezTo>
                        <a:cubicBezTo>
                          <a:pt x="6339" y="3102"/>
                          <a:pt x="6138" y="1568"/>
                          <a:pt x="6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sp>
            <p:nvSpPr>
              <p:cNvPr id="1281" name="Google Shape;1281;p51"/>
              <p:cNvSpPr/>
              <p:nvPr/>
            </p:nvSpPr>
            <p:spPr>
              <a:xfrm>
                <a:off x="6483104" y="1770486"/>
                <a:ext cx="257232" cy="257237"/>
              </a:xfrm>
              <a:custGeom>
                <a:avLst/>
                <a:gdLst/>
                <a:ahLst/>
                <a:cxnLst/>
                <a:rect l="l" t="t" r="r" b="b"/>
                <a:pathLst>
                  <a:path w="1915" h="1915" extrusionOk="0">
                    <a:moveTo>
                      <a:pt x="957" y="0"/>
                    </a:moveTo>
                    <a:cubicBezTo>
                      <a:pt x="444" y="0"/>
                      <a:pt x="0" y="445"/>
                      <a:pt x="0" y="957"/>
                    </a:cubicBezTo>
                    <a:cubicBezTo>
                      <a:pt x="0" y="1470"/>
                      <a:pt x="444" y="1914"/>
                      <a:pt x="957" y="1914"/>
                    </a:cubicBezTo>
                    <a:cubicBezTo>
                      <a:pt x="1470" y="1914"/>
                      <a:pt x="1914" y="1470"/>
                      <a:pt x="1914" y="957"/>
                    </a:cubicBezTo>
                    <a:cubicBezTo>
                      <a:pt x="1914" y="445"/>
                      <a:pt x="1470" y="0"/>
                      <a:pt x="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82" name="Google Shape;1282;p51"/>
              <p:cNvSpPr/>
              <p:nvPr/>
            </p:nvSpPr>
            <p:spPr>
              <a:xfrm>
                <a:off x="6256662" y="1713052"/>
                <a:ext cx="159836" cy="159836"/>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83" name="Google Shape;1283;p51"/>
              <p:cNvSpPr/>
              <p:nvPr/>
            </p:nvSpPr>
            <p:spPr>
              <a:xfrm>
                <a:off x="5697263" y="2053976"/>
                <a:ext cx="187886" cy="187886"/>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284" name="Google Shape;1284;p51"/>
              <p:cNvGrpSpPr/>
              <p:nvPr/>
            </p:nvGrpSpPr>
            <p:grpSpPr>
              <a:xfrm rot="-9054523" flipH="1">
                <a:off x="6789023" y="693176"/>
                <a:ext cx="1958617" cy="2435386"/>
                <a:chOff x="9426425" y="2697050"/>
                <a:chExt cx="1870525" cy="2325850"/>
              </a:xfrm>
            </p:grpSpPr>
            <p:sp>
              <p:nvSpPr>
                <p:cNvPr id="1285" name="Google Shape;1285;p51"/>
                <p:cNvSpPr/>
                <p:nvPr/>
              </p:nvSpPr>
              <p:spPr>
                <a:xfrm>
                  <a:off x="11112800" y="4466425"/>
                  <a:ext cx="131625" cy="162025"/>
                </a:xfrm>
                <a:custGeom>
                  <a:avLst/>
                  <a:gdLst/>
                  <a:ahLst/>
                  <a:cxnLst/>
                  <a:rect l="l" t="t" r="r" b="b"/>
                  <a:pathLst>
                    <a:path w="5265" h="6481" extrusionOk="0">
                      <a:moveTo>
                        <a:pt x="122" y="1"/>
                      </a:moveTo>
                      <a:cubicBezTo>
                        <a:pt x="62" y="1"/>
                        <a:pt x="0" y="55"/>
                        <a:pt x="27" y="110"/>
                      </a:cubicBezTo>
                      <a:cubicBezTo>
                        <a:pt x="394" y="1411"/>
                        <a:pt x="1328" y="2411"/>
                        <a:pt x="2162" y="3445"/>
                      </a:cubicBezTo>
                      <a:cubicBezTo>
                        <a:pt x="3063" y="4513"/>
                        <a:pt x="3963" y="5847"/>
                        <a:pt x="5231" y="6481"/>
                      </a:cubicBezTo>
                      <a:cubicBezTo>
                        <a:pt x="5231" y="6481"/>
                        <a:pt x="5264" y="6481"/>
                        <a:pt x="5264" y="6448"/>
                      </a:cubicBezTo>
                      <a:cubicBezTo>
                        <a:pt x="4831" y="5147"/>
                        <a:pt x="3763" y="4113"/>
                        <a:pt x="2929" y="3079"/>
                      </a:cubicBezTo>
                      <a:cubicBezTo>
                        <a:pt x="2062" y="2011"/>
                        <a:pt x="1328" y="744"/>
                        <a:pt x="161" y="10"/>
                      </a:cubicBezTo>
                      <a:cubicBezTo>
                        <a:pt x="148" y="4"/>
                        <a:pt x="135" y="1"/>
                        <a:pt x="1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86" name="Google Shape;1286;p51"/>
                <p:cNvSpPr/>
                <p:nvPr/>
              </p:nvSpPr>
              <p:spPr>
                <a:xfrm>
                  <a:off x="11052175" y="4502125"/>
                  <a:ext cx="129700" cy="161350"/>
                </a:xfrm>
                <a:custGeom>
                  <a:avLst/>
                  <a:gdLst/>
                  <a:ahLst/>
                  <a:cxnLst/>
                  <a:rect l="l" t="t" r="r" b="b"/>
                  <a:pathLst>
                    <a:path w="5188" h="6454" extrusionOk="0">
                      <a:moveTo>
                        <a:pt x="208" y="1"/>
                      </a:moveTo>
                      <a:cubicBezTo>
                        <a:pt x="99" y="1"/>
                        <a:pt x="1" y="125"/>
                        <a:pt x="51" y="250"/>
                      </a:cubicBezTo>
                      <a:cubicBezTo>
                        <a:pt x="751" y="1417"/>
                        <a:pt x="1585" y="2484"/>
                        <a:pt x="2452" y="3552"/>
                      </a:cubicBezTo>
                      <a:cubicBezTo>
                        <a:pt x="3253" y="4586"/>
                        <a:pt x="4020" y="5687"/>
                        <a:pt x="5121" y="6454"/>
                      </a:cubicBezTo>
                      <a:cubicBezTo>
                        <a:pt x="5154" y="6454"/>
                        <a:pt x="5188" y="6421"/>
                        <a:pt x="5154" y="6421"/>
                      </a:cubicBezTo>
                      <a:cubicBezTo>
                        <a:pt x="4420" y="4152"/>
                        <a:pt x="2085" y="1584"/>
                        <a:pt x="317" y="49"/>
                      </a:cubicBezTo>
                      <a:cubicBezTo>
                        <a:pt x="283" y="15"/>
                        <a:pt x="245"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87" name="Google Shape;1287;p51"/>
                <p:cNvSpPr/>
                <p:nvPr/>
              </p:nvSpPr>
              <p:spPr>
                <a:xfrm>
                  <a:off x="10989450" y="4535675"/>
                  <a:ext cx="128625" cy="179050"/>
                </a:xfrm>
                <a:custGeom>
                  <a:avLst/>
                  <a:gdLst/>
                  <a:ahLst/>
                  <a:cxnLst/>
                  <a:rect l="l" t="t" r="r" b="b"/>
                  <a:pathLst>
                    <a:path w="5145" h="7162" extrusionOk="0">
                      <a:moveTo>
                        <a:pt x="121" y="0"/>
                      </a:moveTo>
                      <a:cubicBezTo>
                        <a:pt x="61" y="0"/>
                        <a:pt x="1" y="71"/>
                        <a:pt x="24" y="142"/>
                      </a:cubicBezTo>
                      <a:cubicBezTo>
                        <a:pt x="625" y="2543"/>
                        <a:pt x="2893" y="5579"/>
                        <a:pt x="4828" y="7113"/>
                      </a:cubicBezTo>
                      <a:cubicBezTo>
                        <a:pt x="4862" y="7147"/>
                        <a:pt x="4900" y="7162"/>
                        <a:pt x="4937" y="7162"/>
                      </a:cubicBezTo>
                      <a:cubicBezTo>
                        <a:pt x="5046" y="7162"/>
                        <a:pt x="5144" y="7038"/>
                        <a:pt x="5095" y="6913"/>
                      </a:cubicBezTo>
                      <a:cubicBezTo>
                        <a:pt x="4394" y="5579"/>
                        <a:pt x="3427" y="4411"/>
                        <a:pt x="2560" y="3177"/>
                      </a:cubicBezTo>
                      <a:cubicBezTo>
                        <a:pt x="1826" y="2110"/>
                        <a:pt x="1159" y="909"/>
                        <a:pt x="191" y="42"/>
                      </a:cubicBezTo>
                      <a:cubicBezTo>
                        <a:pt x="172" y="12"/>
                        <a:pt x="146" y="0"/>
                        <a:pt x="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88" name="Google Shape;1288;p51"/>
                <p:cNvSpPr/>
                <p:nvPr/>
              </p:nvSpPr>
              <p:spPr>
                <a:xfrm>
                  <a:off x="10920250" y="4577700"/>
                  <a:ext cx="118200" cy="169175"/>
                </a:xfrm>
                <a:custGeom>
                  <a:avLst/>
                  <a:gdLst/>
                  <a:ahLst/>
                  <a:cxnLst/>
                  <a:rect l="l" t="t" r="r" b="b"/>
                  <a:pathLst>
                    <a:path w="4728" h="6767" extrusionOk="0">
                      <a:moveTo>
                        <a:pt x="94" y="1"/>
                      </a:moveTo>
                      <a:cubicBezTo>
                        <a:pt x="43" y="1"/>
                        <a:pt x="0" y="48"/>
                        <a:pt x="24" y="95"/>
                      </a:cubicBezTo>
                      <a:cubicBezTo>
                        <a:pt x="424" y="1496"/>
                        <a:pt x="1325" y="2730"/>
                        <a:pt x="2159" y="3931"/>
                      </a:cubicBezTo>
                      <a:cubicBezTo>
                        <a:pt x="2859" y="4965"/>
                        <a:pt x="3560" y="6133"/>
                        <a:pt x="4694" y="6767"/>
                      </a:cubicBezTo>
                      <a:cubicBezTo>
                        <a:pt x="4694" y="6767"/>
                        <a:pt x="4727" y="6767"/>
                        <a:pt x="4727" y="6733"/>
                      </a:cubicBezTo>
                      <a:cubicBezTo>
                        <a:pt x="4427" y="5432"/>
                        <a:pt x="3460" y="4332"/>
                        <a:pt x="2726" y="3231"/>
                      </a:cubicBezTo>
                      <a:cubicBezTo>
                        <a:pt x="1925" y="2130"/>
                        <a:pt x="1191" y="929"/>
                        <a:pt x="157" y="29"/>
                      </a:cubicBezTo>
                      <a:cubicBezTo>
                        <a:pt x="138" y="9"/>
                        <a:pt x="115" y="1"/>
                        <a:pt x="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89" name="Google Shape;1289;p51"/>
                <p:cNvSpPr/>
                <p:nvPr/>
              </p:nvSpPr>
              <p:spPr>
                <a:xfrm>
                  <a:off x="10875200" y="4630275"/>
                  <a:ext cx="98800" cy="156950"/>
                </a:xfrm>
                <a:custGeom>
                  <a:avLst/>
                  <a:gdLst/>
                  <a:ahLst/>
                  <a:cxnLst/>
                  <a:rect l="l" t="t" r="r" b="b"/>
                  <a:pathLst>
                    <a:path w="3952" h="6278" extrusionOk="0">
                      <a:moveTo>
                        <a:pt x="125" y="0"/>
                      </a:moveTo>
                      <a:cubicBezTo>
                        <a:pt x="63" y="0"/>
                        <a:pt x="0" y="55"/>
                        <a:pt x="24" y="127"/>
                      </a:cubicBezTo>
                      <a:cubicBezTo>
                        <a:pt x="325" y="1295"/>
                        <a:pt x="1092" y="2295"/>
                        <a:pt x="1726" y="3329"/>
                      </a:cubicBezTo>
                      <a:cubicBezTo>
                        <a:pt x="2359" y="4330"/>
                        <a:pt x="2960" y="5398"/>
                        <a:pt x="3827" y="6265"/>
                      </a:cubicBezTo>
                      <a:cubicBezTo>
                        <a:pt x="3836" y="6274"/>
                        <a:pt x="3850" y="6278"/>
                        <a:pt x="3865" y="6278"/>
                      </a:cubicBezTo>
                      <a:cubicBezTo>
                        <a:pt x="3905" y="6278"/>
                        <a:pt x="3952" y="6247"/>
                        <a:pt x="3927" y="6198"/>
                      </a:cubicBezTo>
                      <a:cubicBezTo>
                        <a:pt x="3560" y="5031"/>
                        <a:pt x="2893" y="4030"/>
                        <a:pt x="2259" y="2996"/>
                      </a:cubicBezTo>
                      <a:cubicBezTo>
                        <a:pt x="1659" y="1962"/>
                        <a:pt x="1092" y="828"/>
                        <a:pt x="191" y="27"/>
                      </a:cubicBezTo>
                      <a:cubicBezTo>
                        <a:pt x="173" y="8"/>
                        <a:pt x="149" y="0"/>
                        <a:pt x="1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90" name="Google Shape;1290;p51"/>
                <p:cNvSpPr/>
                <p:nvPr/>
              </p:nvSpPr>
              <p:spPr>
                <a:xfrm>
                  <a:off x="10804525" y="4668850"/>
                  <a:ext cx="97150" cy="159975"/>
                </a:xfrm>
                <a:custGeom>
                  <a:avLst/>
                  <a:gdLst/>
                  <a:ahLst/>
                  <a:cxnLst/>
                  <a:rect l="l" t="t" r="r" b="b"/>
                  <a:pathLst>
                    <a:path w="3886" h="6399" extrusionOk="0">
                      <a:moveTo>
                        <a:pt x="305" y="1"/>
                      </a:moveTo>
                      <a:cubicBezTo>
                        <a:pt x="265" y="1"/>
                        <a:pt x="224" y="6"/>
                        <a:pt x="183" y="18"/>
                      </a:cubicBezTo>
                      <a:cubicBezTo>
                        <a:pt x="83" y="52"/>
                        <a:pt x="16" y="152"/>
                        <a:pt x="49" y="285"/>
                      </a:cubicBezTo>
                      <a:cubicBezTo>
                        <a:pt x="49" y="319"/>
                        <a:pt x="49" y="319"/>
                        <a:pt x="49" y="352"/>
                      </a:cubicBezTo>
                      <a:cubicBezTo>
                        <a:pt x="62" y="388"/>
                        <a:pt x="82" y="416"/>
                        <a:pt x="107" y="436"/>
                      </a:cubicBezTo>
                      <a:lnTo>
                        <a:pt x="107" y="436"/>
                      </a:lnTo>
                      <a:cubicBezTo>
                        <a:pt x="0" y="550"/>
                        <a:pt x="59" y="729"/>
                        <a:pt x="283" y="953"/>
                      </a:cubicBezTo>
                      <a:cubicBezTo>
                        <a:pt x="383" y="1153"/>
                        <a:pt x="483" y="1353"/>
                        <a:pt x="550" y="1553"/>
                      </a:cubicBezTo>
                      <a:cubicBezTo>
                        <a:pt x="850" y="2120"/>
                        <a:pt x="1117" y="2687"/>
                        <a:pt x="1450" y="3254"/>
                      </a:cubicBezTo>
                      <a:cubicBezTo>
                        <a:pt x="1751" y="3821"/>
                        <a:pt x="2084" y="4355"/>
                        <a:pt x="2418" y="4889"/>
                      </a:cubicBezTo>
                      <a:cubicBezTo>
                        <a:pt x="2618" y="5222"/>
                        <a:pt x="2818" y="5522"/>
                        <a:pt x="3052" y="5789"/>
                      </a:cubicBezTo>
                      <a:cubicBezTo>
                        <a:pt x="3185" y="5989"/>
                        <a:pt x="3385" y="6123"/>
                        <a:pt x="3619" y="6190"/>
                      </a:cubicBezTo>
                      <a:lnTo>
                        <a:pt x="3552" y="6190"/>
                      </a:lnTo>
                      <a:cubicBezTo>
                        <a:pt x="3519" y="6223"/>
                        <a:pt x="3485" y="6256"/>
                        <a:pt x="3519" y="6290"/>
                      </a:cubicBezTo>
                      <a:lnTo>
                        <a:pt x="3519" y="6323"/>
                      </a:lnTo>
                      <a:cubicBezTo>
                        <a:pt x="3535" y="6373"/>
                        <a:pt x="3585" y="6398"/>
                        <a:pt x="3635" y="6398"/>
                      </a:cubicBezTo>
                      <a:cubicBezTo>
                        <a:pt x="3685" y="6398"/>
                        <a:pt x="3735" y="6373"/>
                        <a:pt x="3752" y="6323"/>
                      </a:cubicBezTo>
                      <a:cubicBezTo>
                        <a:pt x="3886" y="5856"/>
                        <a:pt x="3519" y="5422"/>
                        <a:pt x="3285" y="5022"/>
                      </a:cubicBezTo>
                      <a:cubicBezTo>
                        <a:pt x="2818" y="4155"/>
                        <a:pt x="2284" y="3288"/>
                        <a:pt x="1817" y="2387"/>
                      </a:cubicBezTo>
                      <a:cubicBezTo>
                        <a:pt x="1564" y="1944"/>
                        <a:pt x="1041" y="1"/>
                        <a:pt x="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91" name="Google Shape;1291;p51"/>
                <p:cNvSpPr/>
                <p:nvPr/>
              </p:nvSpPr>
              <p:spPr>
                <a:xfrm>
                  <a:off x="9945975" y="3475100"/>
                  <a:ext cx="1186700" cy="1431900"/>
                </a:xfrm>
                <a:custGeom>
                  <a:avLst/>
                  <a:gdLst/>
                  <a:ahLst/>
                  <a:cxnLst/>
                  <a:rect l="l" t="t" r="r" b="b"/>
                  <a:pathLst>
                    <a:path w="47468" h="57276" extrusionOk="0">
                      <a:moveTo>
                        <a:pt x="14844" y="1"/>
                      </a:moveTo>
                      <a:cubicBezTo>
                        <a:pt x="11742" y="1335"/>
                        <a:pt x="8873" y="2770"/>
                        <a:pt x="6238" y="4337"/>
                      </a:cubicBezTo>
                      <a:cubicBezTo>
                        <a:pt x="3970" y="5672"/>
                        <a:pt x="1868" y="7106"/>
                        <a:pt x="0" y="8574"/>
                      </a:cubicBezTo>
                      <a:cubicBezTo>
                        <a:pt x="9640" y="27087"/>
                        <a:pt x="17546" y="42698"/>
                        <a:pt x="24718" y="57275"/>
                      </a:cubicBezTo>
                      <a:cubicBezTo>
                        <a:pt x="29054" y="54640"/>
                        <a:pt x="33457" y="52005"/>
                        <a:pt x="37827" y="49403"/>
                      </a:cubicBezTo>
                      <a:cubicBezTo>
                        <a:pt x="40996" y="47535"/>
                        <a:pt x="44265" y="45634"/>
                        <a:pt x="47467" y="43766"/>
                      </a:cubicBezTo>
                      <a:cubicBezTo>
                        <a:pt x="37193" y="30890"/>
                        <a:pt x="26486" y="16513"/>
                        <a:pt x="148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92" name="Google Shape;1292;p51"/>
                <p:cNvSpPr/>
                <p:nvPr/>
              </p:nvSpPr>
              <p:spPr>
                <a:xfrm>
                  <a:off x="10735100" y="4710825"/>
                  <a:ext cx="96525" cy="160625"/>
                </a:xfrm>
                <a:custGeom>
                  <a:avLst/>
                  <a:gdLst/>
                  <a:ahLst/>
                  <a:cxnLst/>
                  <a:rect l="l" t="t" r="r" b="b"/>
                  <a:pathLst>
                    <a:path w="3861" h="6425" extrusionOk="0">
                      <a:moveTo>
                        <a:pt x="193" y="1"/>
                      </a:moveTo>
                      <a:cubicBezTo>
                        <a:pt x="99" y="1"/>
                        <a:pt x="0" y="87"/>
                        <a:pt x="24" y="208"/>
                      </a:cubicBezTo>
                      <a:cubicBezTo>
                        <a:pt x="425" y="1342"/>
                        <a:pt x="1125" y="2376"/>
                        <a:pt x="1692" y="3410"/>
                      </a:cubicBezTo>
                      <a:cubicBezTo>
                        <a:pt x="2293" y="4444"/>
                        <a:pt x="2826" y="5611"/>
                        <a:pt x="3727" y="6412"/>
                      </a:cubicBezTo>
                      <a:cubicBezTo>
                        <a:pt x="3744" y="6420"/>
                        <a:pt x="3760" y="6424"/>
                        <a:pt x="3776" y="6424"/>
                      </a:cubicBezTo>
                      <a:cubicBezTo>
                        <a:pt x="3823" y="6424"/>
                        <a:pt x="3861" y="6387"/>
                        <a:pt x="3861" y="6312"/>
                      </a:cubicBezTo>
                      <a:cubicBezTo>
                        <a:pt x="3627" y="5144"/>
                        <a:pt x="2893" y="4110"/>
                        <a:pt x="2259" y="3076"/>
                      </a:cubicBezTo>
                      <a:cubicBezTo>
                        <a:pt x="1626" y="2042"/>
                        <a:pt x="1092" y="941"/>
                        <a:pt x="291" y="41"/>
                      </a:cubicBezTo>
                      <a:cubicBezTo>
                        <a:pt x="264" y="13"/>
                        <a:pt x="229"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93" name="Google Shape;1293;p51"/>
                <p:cNvSpPr/>
                <p:nvPr/>
              </p:nvSpPr>
              <p:spPr>
                <a:xfrm>
                  <a:off x="9910950" y="3401725"/>
                  <a:ext cx="1386000" cy="1621175"/>
                </a:xfrm>
                <a:custGeom>
                  <a:avLst/>
                  <a:gdLst/>
                  <a:ahLst/>
                  <a:cxnLst/>
                  <a:rect l="l" t="t" r="r" b="b"/>
                  <a:pathLst>
                    <a:path w="55440" h="64847" extrusionOk="0">
                      <a:moveTo>
                        <a:pt x="19481" y="1"/>
                      </a:moveTo>
                      <a:cubicBezTo>
                        <a:pt x="12543" y="2769"/>
                        <a:pt x="5638" y="6505"/>
                        <a:pt x="0" y="11342"/>
                      </a:cubicBezTo>
                      <a:cubicBezTo>
                        <a:pt x="9274" y="29088"/>
                        <a:pt x="18380" y="46867"/>
                        <a:pt x="27153" y="64847"/>
                      </a:cubicBezTo>
                      <a:cubicBezTo>
                        <a:pt x="36526" y="59143"/>
                        <a:pt x="45966" y="53572"/>
                        <a:pt x="55440" y="48102"/>
                      </a:cubicBezTo>
                      <a:cubicBezTo>
                        <a:pt x="42898" y="32524"/>
                        <a:pt x="30989" y="16346"/>
                        <a:pt x="19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94" name="Google Shape;1294;p51"/>
                <p:cNvSpPr/>
                <p:nvPr/>
              </p:nvSpPr>
              <p:spPr>
                <a:xfrm>
                  <a:off x="10057725" y="3668575"/>
                  <a:ext cx="898150" cy="853150"/>
                </a:xfrm>
                <a:custGeom>
                  <a:avLst/>
                  <a:gdLst/>
                  <a:ahLst/>
                  <a:cxnLst/>
                  <a:rect l="l" t="t" r="r" b="b"/>
                  <a:pathLst>
                    <a:path w="35926" h="34126" extrusionOk="0">
                      <a:moveTo>
                        <a:pt x="21215" y="1"/>
                      </a:moveTo>
                      <a:cubicBezTo>
                        <a:pt x="14410" y="4404"/>
                        <a:pt x="7305" y="8407"/>
                        <a:pt x="0" y="11943"/>
                      </a:cubicBezTo>
                      <a:cubicBezTo>
                        <a:pt x="3803" y="19315"/>
                        <a:pt x="7572" y="26720"/>
                        <a:pt x="11308" y="34125"/>
                      </a:cubicBezTo>
                      <a:cubicBezTo>
                        <a:pt x="13043" y="33425"/>
                        <a:pt x="14711" y="32591"/>
                        <a:pt x="16378" y="31757"/>
                      </a:cubicBezTo>
                      <a:cubicBezTo>
                        <a:pt x="23150" y="28288"/>
                        <a:pt x="29721" y="24352"/>
                        <a:pt x="35926" y="19948"/>
                      </a:cubicBezTo>
                      <a:cubicBezTo>
                        <a:pt x="30956" y="13344"/>
                        <a:pt x="26052" y="6706"/>
                        <a:pt x="21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95" name="Google Shape;1295;p51"/>
                <p:cNvSpPr/>
                <p:nvPr/>
              </p:nvSpPr>
              <p:spPr>
                <a:xfrm>
                  <a:off x="10192800" y="3808675"/>
                  <a:ext cx="552100" cy="479550"/>
                </a:xfrm>
                <a:custGeom>
                  <a:avLst/>
                  <a:gdLst/>
                  <a:ahLst/>
                  <a:cxnLst/>
                  <a:rect l="l" t="t" r="r" b="b"/>
                  <a:pathLst>
                    <a:path w="22084" h="19182" extrusionOk="0">
                      <a:moveTo>
                        <a:pt x="14978" y="1"/>
                      </a:moveTo>
                      <a:cubicBezTo>
                        <a:pt x="10175" y="3136"/>
                        <a:pt x="5171" y="5972"/>
                        <a:pt x="1" y="8474"/>
                      </a:cubicBezTo>
                      <a:cubicBezTo>
                        <a:pt x="1802" y="12076"/>
                        <a:pt x="3670" y="15645"/>
                        <a:pt x="5572" y="19181"/>
                      </a:cubicBezTo>
                      <a:cubicBezTo>
                        <a:pt x="11376" y="16679"/>
                        <a:pt x="16946" y="13544"/>
                        <a:pt x="22083" y="9808"/>
                      </a:cubicBezTo>
                      <a:cubicBezTo>
                        <a:pt x="19682" y="6572"/>
                        <a:pt x="17313" y="3303"/>
                        <a:pt x="14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96" name="Google Shape;1296;p51"/>
                <p:cNvSpPr/>
                <p:nvPr/>
              </p:nvSpPr>
              <p:spPr>
                <a:xfrm>
                  <a:off x="9907164" y="3333214"/>
                  <a:ext cx="498700" cy="359950"/>
                </a:xfrm>
                <a:custGeom>
                  <a:avLst/>
                  <a:gdLst/>
                  <a:ahLst/>
                  <a:cxnLst/>
                  <a:rect l="l" t="t" r="r" b="b"/>
                  <a:pathLst>
                    <a:path w="19948" h="14398" extrusionOk="0">
                      <a:moveTo>
                        <a:pt x="11847" y="1"/>
                      </a:moveTo>
                      <a:cubicBezTo>
                        <a:pt x="9780" y="1"/>
                        <a:pt x="7738" y="532"/>
                        <a:pt x="5938" y="1522"/>
                      </a:cubicBezTo>
                      <a:cubicBezTo>
                        <a:pt x="4003" y="2723"/>
                        <a:pt x="2435" y="4491"/>
                        <a:pt x="1435" y="6559"/>
                      </a:cubicBezTo>
                      <a:cubicBezTo>
                        <a:pt x="367" y="8794"/>
                        <a:pt x="0" y="11362"/>
                        <a:pt x="367" y="13831"/>
                      </a:cubicBezTo>
                      <a:cubicBezTo>
                        <a:pt x="401" y="14031"/>
                        <a:pt x="434" y="14198"/>
                        <a:pt x="467" y="14398"/>
                      </a:cubicBezTo>
                      <a:cubicBezTo>
                        <a:pt x="6972" y="10629"/>
                        <a:pt x="13477" y="6826"/>
                        <a:pt x="19948" y="3057"/>
                      </a:cubicBezTo>
                      <a:cubicBezTo>
                        <a:pt x="19781" y="2890"/>
                        <a:pt x="19614" y="2723"/>
                        <a:pt x="19414" y="2590"/>
                      </a:cubicBezTo>
                      <a:cubicBezTo>
                        <a:pt x="17446" y="1055"/>
                        <a:pt x="15011" y="154"/>
                        <a:pt x="12543" y="21"/>
                      </a:cubicBezTo>
                      <a:cubicBezTo>
                        <a:pt x="12311" y="8"/>
                        <a:pt x="12079" y="1"/>
                        <a:pt x="118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97" name="Google Shape;1297;p51"/>
                <p:cNvSpPr/>
                <p:nvPr/>
              </p:nvSpPr>
              <p:spPr>
                <a:xfrm>
                  <a:off x="9915125" y="3248275"/>
                  <a:ext cx="215175" cy="178500"/>
                </a:xfrm>
                <a:custGeom>
                  <a:avLst/>
                  <a:gdLst/>
                  <a:ahLst/>
                  <a:cxnLst/>
                  <a:rect l="l" t="t" r="r" b="b"/>
                  <a:pathLst>
                    <a:path w="8607" h="7140" extrusionOk="0">
                      <a:moveTo>
                        <a:pt x="6204" y="1"/>
                      </a:moveTo>
                      <a:cubicBezTo>
                        <a:pt x="4136" y="1168"/>
                        <a:pt x="2068" y="2302"/>
                        <a:pt x="0" y="3470"/>
                      </a:cubicBezTo>
                      <a:cubicBezTo>
                        <a:pt x="801" y="4671"/>
                        <a:pt x="1601" y="5905"/>
                        <a:pt x="2368" y="7139"/>
                      </a:cubicBezTo>
                      <a:cubicBezTo>
                        <a:pt x="4437" y="5905"/>
                        <a:pt x="6505" y="4671"/>
                        <a:pt x="8606" y="3470"/>
                      </a:cubicBezTo>
                      <a:cubicBezTo>
                        <a:pt x="7806" y="2302"/>
                        <a:pt x="7005" y="1168"/>
                        <a:pt x="6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98" name="Google Shape;1298;p51"/>
                <p:cNvSpPr/>
                <p:nvPr/>
              </p:nvSpPr>
              <p:spPr>
                <a:xfrm>
                  <a:off x="9435600" y="2915550"/>
                  <a:ext cx="612975" cy="436175"/>
                </a:xfrm>
                <a:custGeom>
                  <a:avLst/>
                  <a:gdLst/>
                  <a:ahLst/>
                  <a:cxnLst/>
                  <a:rect l="l" t="t" r="r" b="b"/>
                  <a:pathLst>
                    <a:path w="24519" h="17447" extrusionOk="0">
                      <a:moveTo>
                        <a:pt x="1635" y="0"/>
                      </a:moveTo>
                      <a:lnTo>
                        <a:pt x="1" y="434"/>
                      </a:lnTo>
                      <a:cubicBezTo>
                        <a:pt x="368" y="1701"/>
                        <a:pt x="901" y="2969"/>
                        <a:pt x="1669" y="4103"/>
                      </a:cubicBezTo>
                      <a:cubicBezTo>
                        <a:pt x="2069" y="4670"/>
                        <a:pt x="2536" y="5171"/>
                        <a:pt x="3070" y="5638"/>
                      </a:cubicBezTo>
                      <a:lnTo>
                        <a:pt x="3470" y="5971"/>
                      </a:lnTo>
                      <a:lnTo>
                        <a:pt x="3870" y="6271"/>
                      </a:lnTo>
                      <a:cubicBezTo>
                        <a:pt x="4104" y="6472"/>
                        <a:pt x="4370" y="6638"/>
                        <a:pt x="4671" y="6839"/>
                      </a:cubicBezTo>
                      <a:cubicBezTo>
                        <a:pt x="5738" y="7572"/>
                        <a:pt x="6906" y="8206"/>
                        <a:pt x="8140" y="8673"/>
                      </a:cubicBezTo>
                      <a:cubicBezTo>
                        <a:pt x="9374" y="9174"/>
                        <a:pt x="10608" y="9507"/>
                        <a:pt x="11842" y="9774"/>
                      </a:cubicBezTo>
                      <a:cubicBezTo>
                        <a:pt x="13077" y="10074"/>
                        <a:pt x="14278" y="10374"/>
                        <a:pt x="15478" y="10675"/>
                      </a:cubicBezTo>
                      <a:cubicBezTo>
                        <a:pt x="16613" y="10975"/>
                        <a:pt x="17680" y="11442"/>
                        <a:pt x="18647" y="12109"/>
                      </a:cubicBezTo>
                      <a:cubicBezTo>
                        <a:pt x="20615" y="13377"/>
                        <a:pt x="22150" y="15278"/>
                        <a:pt x="22950" y="17446"/>
                      </a:cubicBezTo>
                      <a:lnTo>
                        <a:pt x="24518" y="16879"/>
                      </a:lnTo>
                      <a:cubicBezTo>
                        <a:pt x="23584" y="14344"/>
                        <a:pt x="21816" y="12176"/>
                        <a:pt x="19581" y="10708"/>
                      </a:cubicBezTo>
                      <a:cubicBezTo>
                        <a:pt x="18447" y="9974"/>
                        <a:pt x="17213" y="9407"/>
                        <a:pt x="15912" y="9073"/>
                      </a:cubicBezTo>
                      <a:cubicBezTo>
                        <a:pt x="14678" y="8740"/>
                        <a:pt x="13444" y="8473"/>
                        <a:pt x="12243" y="8173"/>
                      </a:cubicBezTo>
                      <a:cubicBezTo>
                        <a:pt x="11042" y="7873"/>
                        <a:pt x="9841" y="7572"/>
                        <a:pt x="8740" y="7139"/>
                      </a:cubicBezTo>
                      <a:cubicBezTo>
                        <a:pt x="7639" y="6705"/>
                        <a:pt x="6605" y="6138"/>
                        <a:pt x="5605" y="5438"/>
                      </a:cubicBezTo>
                      <a:cubicBezTo>
                        <a:pt x="5338" y="5304"/>
                        <a:pt x="5104" y="5104"/>
                        <a:pt x="4871" y="4937"/>
                      </a:cubicBezTo>
                      <a:lnTo>
                        <a:pt x="4504" y="4670"/>
                      </a:lnTo>
                      <a:lnTo>
                        <a:pt x="4170" y="4403"/>
                      </a:lnTo>
                      <a:cubicBezTo>
                        <a:pt x="3770" y="4037"/>
                        <a:pt x="3370" y="3603"/>
                        <a:pt x="3070" y="3136"/>
                      </a:cubicBezTo>
                      <a:cubicBezTo>
                        <a:pt x="2402" y="2202"/>
                        <a:pt x="1935" y="1134"/>
                        <a:pt x="1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99" name="Google Shape;1299;p51"/>
                <p:cNvSpPr/>
                <p:nvPr/>
              </p:nvSpPr>
              <p:spPr>
                <a:xfrm>
                  <a:off x="9454775" y="2697900"/>
                  <a:ext cx="62575" cy="217675"/>
                </a:xfrm>
                <a:custGeom>
                  <a:avLst/>
                  <a:gdLst/>
                  <a:ahLst/>
                  <a:cxnLst/>
                  <a:rect l="l" t="t" r="r" b="b"/>
                  <a:pathLst>
                    <a:path w="2503" h="8707" extrusionOk="0">
                      <a:moveTo>
                        <a:pt x="1" y="0"/>
                      </a:moveTo>
                      <a:cubicBezTo>
                        <a:pt x="1" y="0"/>
                        <a:pt x="34" y="500"/>
                        <a:pt x="68" y="1268"/>
                      </a:cubicBezTo>
                      <a:cubicBezTo>
                        <a:pt x="101" y="2068"/>
                        <a:pt x="134" y="3069"/>
                        <a:pt x="201" y="4103"/>
                      </a:cubicBezTo>
                      <a:cubicBezTo>
                        <a:pt x="268" y="5104"/>
                        <a:pt x="401" y="6071"/>
                        <a:pt x="501" y="6805"/>
                      </a:cubicBezTo>
                      <a:cubicBezTo>
                        <a:pt x="568" y="7038"/>
                        <a:pt x="601" y="7272"/>
                        <a:pt x="635" y="7472"/>
                      </a:cubicBezTo>
                      <a:cubicBezTo>
                        <a:pt x="668" y="7739"/>
                        <a:pt x="701" y="7939"/>
                        <a:pt x="735" y="8139"/>
                      </a:cubicBezTo>
                      <a:cubicBezTo>
                        <a:pt x="835" y="8506"/>
                        <a:pt x="868" y="8706"/>
                        <a:pt x="868" y="8706"/>
                      </a:cubicBezTo>
                      <a:lnTo>
                        <a:pt x="2503" y="8273"/>
                      </a:lnTo>
                      <a:cubicBezTo>
                        <a:pt x="2503" y="8273"/>
                        <a:pt x="2336" y="7639"/>
                        <a:pt x="2102" y="6638"/>
                      </a:cubicBezTo>
                      <a:cubicBezTo>
                        <a:pt x="2002" y="6305"/>
                        <a:pt x="1902" y="5938"/>
                        <a:pt x="1769" y="5504"/>
                      </a:cubicBezTo>
                      <a:cubicBezTo>
                        <a:pt x="1702" y="5304"/>
                        <a:pt x="1635" y="5070"/>
                        <a:pt x="1569" y="4837"/>
                      </a:cubicBezTo>
                      <a:cubicBezTo>
                        <a:pt x="1502" y="4603"/>
                        <a:pt x="1435" y="4370"/>
                        <a:pt x="1335" y="4136"/>
                      </a:cubicBezTo>
                      <a:cubicBezTo>
                        <a:pt x="1202" y="3636"/>
                        <a:pt x="1035" y="3136"/>
                        <a:pt x="902" y="2669"/>
                      </a:cubicBezTo>
                      <a:cubicBezTo>
                        <a:pt x="768" y="2168"/>
                        <a:pt x="601" y="1701"/>
                        <a:pt x="501" y="1334"/>
                      </a:cubicBezTo>
                      <a:cubicBezTo>
                        <a:pt x="368" y="934"/>
                        <a:pt x="268" y="600"/>
                        <a:pt x="201" y="367"/>
                      </a:cubicBezTo>
                      <a:cubicBezTo>
                        <a:pt x="101" y="133"/>
                        <a:pt x="68"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00" name="Google Shape;1300;p51"/>
                <p:cNvSpPr/>
                <p:nvPr/>
              </p:nvSpPr>
              <p:spPr>
                <a:xfrm>
                  <a:off x="9426425" y="2697050"/>
                  <a:ext cx="50075" cy="229350"/>
                </a:xfrm>
                <a:custGeom>
                  <a:avLst/>
                  <a:gdLst/>
                  <a:ahLst/>
                  <a:cxnLst/>
                  <a:rect l="l" t="t" r="r" b="b"/>
                  <a:pathLst>
                    <a:path w="2003" h="9174" extrusionOk="0">
                      <a:moveTo>
                        <a:pt x="1068" y="1"/>
                      </a:moveTo>
                      <a:cubicBezTo>
                        <a:pt x="1068" y="1"/>
                        <a:pt x="935" y="501"/>
                        <a:pt x="768" y="1268"/>
                      </a:cubicBezTo>
                      <a:cubicBezTo>
                        <a:pt x="568" y="2002"/>
                        <a:pt x="334" y="3036"/>
                        <a:pt x="168" y="4070"/>
                      </a:cubicBezTo>
                      <a:cubicBezTo>
                        <a:pt x="34" y="5104"/>
                        <a:pt x="1" y="6172"/>
                        <a:pt x="34" y="7006"/>
                      </a:cubicBezTo>
                      <a:cubicBezTo>
                        <a:pt x="34" y="7106"/>
                        <a:pt x="34" y="7206"/>
                        <a:pt x="67" y="7273"/>
                      </a:cubicBezTo>
                      <a:cubicBezTo>
                        <a:pt x="67" y="7439"/>
                        <a:pt x="101" y="7606"/>
                        <a:pt x="101" y="7740"/>
                      </a:cubicBezTo>
                      <a:cubicBezTo>
                        <a:pt x="168" y="8040"/>
                        <a:pt x="201" y="8307"/>
                        <a:pt x="234" y="8507"/>
                      </a:cubicBezTo>
                      <a:cubicBezTo>
                        <a:pt x="334" y="8907"/>
                        <a:pt x="401" y="9174"/>
                        <a:pt x="401" y="9174"/>
                      </a:cubicBezTo>
                      <a:lnTo>
                        <a:pt x="2002" y="8740"/>
                      </a:lnTo>
                      <a:cubicBezTo>
                        <a:pt x="2002" y="8740"/>
                        <a:pt x="1969" y="8540"/>
                        <a:pt x="1869" y="8173"/>
                      </a:cubicBezTo>
                      <a:cubicBezTo>
                        <a:pt x="1835" y="7973"/>
                        <a:pt x="1802" y="7773"/>
                        <a:pt x="1735" y="7506"/>
                      </a:cubicBezTo>
                      <a:cubicBezTo>
                        <a:pt x="1702" y="7306"/>
                        <a:pt x="1669" y="7072"/>
                        <a:pt x="1635" y="6839"/>
                      </a:cubicBezTo>
                      <a:cubicBezTo>
                        <a:pt x="1502" y="6105"/>
                        <a:pt x="1402" y="5138"/>
                        <a:pt x="1335" y="4137"/>
                      </a:cubicBezTo>
                      <a:cubicBezTo>
                        <a:pt x="1268" y="3103"/>
                        <a:pt x="1235" y="2102"/>
                        <a:pt x="1202" y="1302"/>
                      </a:cubicBezTo>
                      <a:cubicBezTo>
                        <a:pt x="1168" y="534"/>
                        <a:pt x="113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01" name="Google Shape;1301;p51"/>
                <p:cNvSpPr/>
                <p:nvPr/>
              </p:nvSpPr>
              <p:spPr>
                <a:xfrm>
                  <a:off x="9476475" y="2904700"/>
                  <a:ext cx="611275" cy="432850"/>
                </a:xfrm>
                <a:custGeom>
                  <a:avLst/>
                  <a:gdLst/>
                  <a:ahLst/>
                  <a:cxnLst/>
                  <a:rect l="l" t="t" r="r" b="b"/>
                  <a:pathLst>
                    <a:path w="24451" h="17314" extrusionOk="0">
                      <a:moveTo>
                        <a:pt x="1635" y="1"/>
                      </a:moveTo>
                      <a:lnTo>
                        <a:pt x="0" y="434"/>
                      </a:lnTo>
                      <a:cubicBezTo>
                        <a:pt x="300" y="1568"/>
                        <a:pt x="767" y="2636"/>
                        <a:pt x="1435" y="3570"/>
                      </a:cubicBezTo>
                      <a:cubicBezTo>
                        <a:pt x="1768" y="4037"/>
                        <a:pt x="2135" y="4471"/>
                        <a:pt x="2535" y="4837"/>
                      </a:cubicBezTo>
                      <a:lnTo>
                        <a:pt x="2869" y="5104"/>
                      </a:lnTo>
                      <a:lnTo>
                        <a:pt x="3236" y="5371"/>
                      </a:lnTo>
                      <a:cubicBezTo>
                        <a:pt x="3469" y="5538"/>
                        <a:pt x="3703" y="5738"/>
                        <a:pt x="3970" y="5872"/>
                      </a:cubicBezTo>
                      <a:cubicBezTo>
                        <a:pt x="4970" y="6572"/>
                        <a:pt x="6004" y="7139"/>
                        <a:pt x="7105" y="7573"/>
                      </a:cubicBezTo>
                      <a:cubicBezTo>
                        <a:pt x="8206" y="8006"/>
                        <a:pt x="9407" y="8307"/>
                        <a:pt x="10608" y="8607"/>
                      </a:cubicBezTo>
                      <a:cubicBezTo>
                        <a:pt x="11809" y="8874"/>
                        <a:pt x="13043" y="9174"/>
                        <a:pt x="14277" y="9507"/>
                      </a:cubicBezTo>
                      <a:cubicBezTo>
                        <a:pt x="15578" y="9841"/>
                        <a:pt x="16812" y="10408"/>
                        <a:pt x="17946" y="11142"/>
                      </a:cubicBezTo>
                      <a:cubicBezTo>
                        <a:pt x="20181" y="12610"/>
                        <a:pt x="21949" y="14778"/>
                        <a:pt x="22883" y="17313"/>
                      </a:cubicBezTo>
                      <a:lnTo>
                        <a:pt x="24451" y="16713"/>
                      </a:lnTo>
                      <a:cubicBezTo>
                        <a:pt x="23384" y="13844"/>
                        <a:pt x="21382" y="11375"/>
                        <a:pt x="18847" y="9741"/>
                      </a:cubicBezTo>
                      <a:cubicBezTo>
                        <a:pt x="17613" y="8907"/>
                        <a:pt x="16178" y="8273"/>
                        <a:pt x="14711" y="7873"/>
                      </a:cubicBezTo>
                      <a:cubicBezTo>
                        <a:pt x="13443" y="7539"/>
                        <a:pt x="12176" y="7239"/>
                        <a:pt x="11008" y="6972"/>
                      </a:cubicBezTo>
                      <a:cubicBezTo>
                        <a:pt x="9807" y="6672"/>
                        <a:pt x="8706" y="6405"/>
                        <a:pt x="7739" y="6005"/>
                      </a:cubicBezTo>
                      <a:cubicBezTo>
                        <a:pt x="6738" y="5638"/>
                        <a:pt x="5804" y="5104"/>
                        <a:pt x="4904" y="4504"/>
                      </a:cubicBezTo>
                      <a:cubicBezTo>
                        <a:pt x="4670" y="4337"/>
                        <a:pt x="4437" y="4170"/>
                        <a:pt x="4237" y="4004"/>
                      </a:cubicBezTo>
                      <a:lnTo>
                        <a:pt x="3903" y="3770"/>
                      </a:lnTo>
                      <a:lnTo>
                        <a:pt x="3636" y="3570"/>
                      </a:lnTo>
                      <a:cubicBezTo>
                        <a:pt x="3336" y="3303"/>
                        <a:pt x="3036" y="2969"/>
                        <a:pt x="2802" y="2602"/>
                      </a:cubicBezTo>
                      <a:cubicBezTo>
                        <a:pt x="2268" y="1869"/>
                        <a:pt x="1868" y="968"/>
                        <a:pt x="1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sp>
          <p:nvSpPr>
            <p:cNvPr id="1302" name="Google Shape;1302;p51"/>
            <p:cNvSpPr/>
            <p:nvPr/>
          </p:nvSpPr>
          <p:spPr>
            <a:xfrm>
              <a:off x="6932588" y="3068576"/>
              <a:ext cx="187886" cy="187886"/>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03" name="Google Shape;1303;p51"/>
            <p:cNvSpPr/>
            <p:nvPr/>
          </p:nvSpPr>
          <p:spPr>
            <a:xfrm>
              <a:off x="7161196" y="3299054"/>
              <a:ext cx="109800" cy="109800"/>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04" name="Google Shape;1304;p51"/>
            <p:cNvSpPr/>
            <p:nvPr/>
          </p:nvSpPr>
          <p:spPr>
            <a:xfrm>
              <a:off x="7161201" y="2880681"/>
              <a:ext cx="187876" cy="187895"/>
            </a:xfrm>
            <a:custGeom>
              <a:avLst/>
              <a:gdLst/>
              <a:ahLst/>
              <a:cxnLst/>
              <a:rect l="l" t="t" r="r" b="b"/>
              <a:pathLst>
                <a:path w="1915" h="1915" extrusionOk="0">
                  <a:moveTo>
                    <a:pt x="957" y="0"/>
                  </a:moveTo>
                  <a:cubicBezTo>
                    <a:pt x="444" y="0"/>
                    <a:pt x="0" y="445"/>
                    <a:pt x="0" y="957"/>
                  </a:cubicBezTo>
                  <a:cubicBezTo>
                    <a:pt x="0" y="1470"/>
                    <a:pt x="444" y="1914"/>
                    <a:pt x="957" y="1914"/>
                  </a:cubicBezTo>
                  <a:cubicBezTo>
                    <a:pt x="1470" y="1914"/>
                    <a:pt x="1914" y="1470"/>
                    <a:pt x="1914" y="957"/>
                  </a:cubicBezTo>
                  <a:cubicBezTo>
                    <a:pt x="1914" y="445"/>
                    <a:pt x="1470" y="0"/>
                    <a:pt x="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4"/>
          <p:cNvSpPr txBox="1">
            <a:spLocks noGrp="1"/>
          </p:cNvSpPr>
          <p:nvPr>
            <p:ph type="title"/>
          </p:nvPr>
        </p:nvSpPr>
        <p:spPr>
          <a:xfrm rot="3699">
            <a:off x="951860" y="1462897"/>
            <a:ext cx="836400" cy="10224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01</a:t>
            </a:r>
            <a:endParaRPr>
              <a:cs typeface="B Nazanin" panose="00000400000000000000" pitchFamily="2" charset="-78"/>
            </a:endParaRPr>
          </a:p>
        </p:txBody>
      </p:sp>
      <p:sp>
        <p:nvSpPr>
          <p:cNvPr id="518" name="Google Shape;518;p34"/>
          <p:cNvSpPr txBox="1">
            <a:spLocks noGrp="1"/>
          </p:cNvSpPr>
          <p:nvPr>
            <p:ph type="title" idx="2"/>
          </p:nvPr>
        </p:nvSpPr>
        <p:spPr>
          <a:xfrm>
            <a:off x="1992910" y="1276463"/>
            <a:ext cx="2395800" cy="923700"/>
          </a:xfrm>
          <a:prstGeom prst="rect">
            <a:avLst/>
          </a:prstGeom>
        </p:spPr>
        <p:txBody>
          <a:bodyPr spcFirstLastPara="1" wrap="square" lIns="91425" tIns="91425" rIns="91425" bIns="91425" anchor="b" anchorCtr="0">
            <a:noAutofit/>
          </a:bodyPr>
          <a:lstStyle/>
          <a:p>
            <a:pPr lvl="0" algn="r" rtl="1"/>
            <a:r>
              <a:rPr lang="fa-IR" dirty="0">
                <a:cs typeface="B Nazanin" panose="00000400000000000000" pitchFamily="2" charset="-78"/>
              </a:rPr>
              <a:t>نام بخش </a:t>
            </a:r>
            <a:r>
              <a:rPr lang="en" dirty="0">
                <a:cs typeface="B Nazanin" panose="00000400000000000000" pitchFamily="2" charset="-78"/>
              </a:rPr>
              <a:t>1</a:t>
            </a:r>
            <a:endParaRPr dirty="0">
              <a:cs typeface="B Nazanin" panose="00000400000000000000" pitchFamily="2" charset="-78"/>
            </a:endParaRPr>
          </a:p>
        </p:txBody>
      </p:sp>
      <p:sp>
        <p:nvSpPr>
          <p:cNvPr id="519" name="Google Shape;519;p34"/>
          <p:cNvSpPr txBox="1">
            <a:spLocks noGrp="1"/>
          </p:cNvSpPr>
          <p:nvPr>
            <p:ph type="subTitle" idx="1"/>
          </p:nvPr>
        </p:nvSpPr>
        <p:spPr>
          <a:xfrm>
            <a:off x="1992916" y="2136200"/>
            <a:ext cx="2395800" cy="5811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می توانید موضوع بخش را در اینجا توضیح دهید</a:t>
            </a:r>
            <a:endParaRPr dirty="0">
              <a:cs typeface="B Nazanin" panose="00000400000000000000" pitchFamily="2" charset="-78"/>
            </a:endParaRPr>
          </a:p>
        </p:txBody>
      </p:sp>
      <p:sp>
        <p:nvSpPr>
          <p:cNvPr id="520" name="Google Shape;520;p34"/>
          <p:cNvSpPr txBox="1">
            <a:spLocks noGrp="1"/>
          </p:cNvSpPr>
          <p:nvPr>
            <p:ph type="ctrTitle" idx="3"/>
          </p:nvPr>
        </p:nvSpPr>
        <p:spPr>
          <a:xfrm>
            <a:off x="717750" y="485347"/>
            <a:ext cx="7708500" cy="576000"/>
          </a:xfrm>
          <a:prstGeom prst="rect">
            <a:avLst/>
          </a:prstGeom>
        </p:spPr>
        <p:txBody>
          <a:bodyPr spcFirstLastPara="1" wrap="square" lIns="91425" tIns="91425" rIns="91425" bIns="91425" anchor="t" anchorCtr="0">
            <a:noAutofit/>
          </a:bodyPr>
          <a:lstStyle/>
          <a:p>
            <a:pPr lvl="0" rtl="1"/>
            <a:r>
              <a:rPr lang="fa-IR" dirty="0">
                <a:cs typeface="B Nazanin" panose="00000400000000000000" pitchFamily="2" charset="-78"/>
              </a:rPr>
              <a:t>محتویات این قالب</a:t>
            </a:r>
            <a:endParaRPr dirty="0">
              <a:cs typeface="B Nazanin" panose="00000400000000000000" pitchFamily="2" charset="-78"/>
            </a:endParaRPr>
          </a:p>
        </p:txBody>
      </p:sp>
      <p:sp>
        <p:nvSpPr>
          <p:cNvPr id="521" name="Google Shape;521;p34"/>
          <p:cNvSpPr txBox="1">
            <a:spLocks noGrp="1"/>
          </p:cNvSpPr>
          <p:nvPr>
            <p:ph type="title" idx="4"/>
          </p:nvPr>
        </p:nvSpPr>
        <p:spPr>
          <a:xfrm rot="3699">
            <a:off x="4755274" y="1462897"/>
            <a:ext cx="836400" cy="10224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02</a:t>
            </a:r>
            <a:endParaRPr>
              <a:cs typeface="B Nazanin" panose="00000400000000000000" pitchFamily="2" charset="-78"/>
            </a:endParaRPr>
          </a:p>
        </p:txBody>
      </p:sp>
      <p:sp>
        <p:nvSpPr>
          <p:cNvPr id="522" name="Google Shape;522;p34"/>
          <p:cNvSpPr txBox="1">
            <a:spLocks noGrp="1"/>
          </p:cNvSpPr>
          <p:nvPr>
            <p:ph type="title" idx="5"/>
          </p:nvPr>
        </p:nvSpPr>
        <p:spPr>
          <a:xfrm>
            <a:off x="5796337" y="1276463"/>
            <a:ext cx="2395800" cy="923700"/>
          </a:xfrm>
          <a:prstGeom prst="rect">
            <a:avLst/>
          </a:prstGeom>
        </p:spPr>
        <p:txBody>
          <a:bodyPr spcFirstLastPara="1" wrap="square" lIns="91425" tIns="91425" rIns="91425" bIns="91425" anchor="b" anchorCtr="0">
            <a:noAutofit/>
          </a:bodyPr>
          <a:lstStyle/>
          <a:p>
            <a:pPr lvl="0" algn="r" rtl="1"/>
            <a:r>
              <a:rPr lang="fa-IR" dirty="0">
                <a:cs typeface="B Nazanin" panose="00000400000000000000" pitchFamily="2" charset="-78"/>
              </a:rPr>
              <a:t>نام بخش 2</a:t>
            </a:r>
            <a:endParaRPr dirty="0">
              <a:cs typeface="B Nazanin" panose="00000400000000000000" pitchFamily="2" charset="-78"/>
            </a:endParaRPr>
          </a:p>
        </p:txBody>
      </p:sp>
      <p:sp>
        <p:nvSpPr>
          <p:cNvPr id="523" name="Google Shape;523;p34"/>
          <p:cNvSpPr txBox="1">
            <a:spLocks noGrp="1"/>
          </p:cNvSpPr>
          <p:nvPr>
            <p:ph type="subTitle" idx="6"/>
          </p:nvPr>
        </p:nvSpPr>
        <p:spPr>
          <a:xfrm>
            <a:off x="5796330" y="2134700"/>
            <a:ext cx="2395800" cy="5826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می توانید موضوع بخش را در اینجا توضیح دهید</a:t>
            </a:r>
            <a:endParaRPr dirty="0">
              <a:cs typeface="B Nazanin" panose="00000400000000000000" pitchFamily="2" charset="-78"/>
            </a:endParaRPr>
          </a:p>
        </p:txBody>
      </p:sp>
      <p:sp>
        <p:nvSpPr>
          <p:cNvPr id="524" name="Google Shape;524;p34"/>
          <p:cNvSpPr txBox="1">
            <a:spLocks noGrp="1"/>
          </p:cNvSpPr>
          <p:nvPr>
            <p:ph type="title" idx="7"/>
          </p:nvPr>
        </p:nvSpPr>
        <p:spPr>
          <a:xfrm rot="3699">
            <a:off x="951860" y="3223500"/>
            <a:ext cx="836400" cy="10224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03</a:t>
            </a:r>
            <a:endParaRPr>
              <a:cs typeface="B Nazanin" panose="00000400000000000000" pitchFamily="2" charset="-78"/>
            </a:endParaRPr>
          </a:p>
        </p:txBody>
      </p:sp>
      <p:sp>
        <p:nvSpPr>
          <p:cNvPr id="525" name="Google Shape;525;p34"/>
          <p:cNvSpPr txBox="1">
            <a:spLocks noGrp="1"/>
          </p:cNvSpPr>
          <p:nvPr>
            <p:ph type="title" idx="8"/>
          </p:nvPr>
        </p:nvSpPr>
        <p:spPr>
          <a:xfrm>
            <a:off x="1992910" y="3035813"/>
            <a:ext cx="2395800" cy="923700"/>
          </a:xfrm>
          <a:prstGeom prst="rect">
            <a:avLst/>
          </a:prstGeom>
        </p:spPr>
        <p:txBody>
          <a:bodyPr spcFirstLastPara="1" wrap="square" lIns="91425" tIns="91425" rIns="91425" bIns="91425" anchor="b" anchorCtr="0">
            <a:noAutofit/>
          </a:bodyPr>
          <a:lstStyle/>
          <a:p>
            <a:pPr lvl="0" algn="r" rtl="1"/>
            <a:r>
              <a:rPr lang="fa-IR" dirty="0">
                <a:cs typeface="B Nazanin" panose="00000400000000000000" pitchFamily="2" charset="-78"/>
              </a:rPr>
              <a:t>نام بخش </a:t>
            </a:r>
            <a:r>
              <a:rPr lang="en" dirty="0">
                <a:cs typeface="B Nazanin" panose="00000400000000000000" pitchFamily="2" charset="-78"/>
              </a:rPr>
              <a:t>3</a:t>
            </a:r>
            <a:endParaRPr dirty="0">
              <a:cs typeface="B Nazanin" panose="00000400000000000000" pitchFamily="2" charset="-78"/>
            </a:endParaRPr>
          </a:p>
        </p:txBody>
      </p:sp>
      <p:sp>
        <p:nvSpPr>
          <p:cNvPr id="526" name="Google Shape;526;p34"/>
          <p:cNvSpPr txBox="1">
            <a:spLocks noGrp="1"/>
          </p:cNvSpPr>
          <p:nvPr>
            <p:ph type="subTitle" idx="9"/>
          </p:nvPr>
        </p:nvSpPr>
        <p:spPr>
          <a:xfrm>
            <a:off x="1992916" y="3894050"/>
            <a:ext cx="2395800" cy="5826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می توانید موضوع بخش را در اینجا توضیح دهید</a:t>
            </a:r>
            <a:endParaRPr dirty="0">
              <a:cs typeface="B Nazanin" panose="00000400000000000000" pitchFamily="2" charset="-78"/>
            </a:endParaRPr>
          </a:p>
        </p:txBody>
      </p:sp>
      <p:sp>
        <p:nvSpPr>
          <p:cNvPr id="527" name="Google Shape;527;p34"/>
          <p:cNvSpPr txBox="1">
            <a:spLocks noGrp="1"/>
          </p:cNvSpPr>
          <p:nvPr>
            <p:ph type="title" idx="13"/>
          </p:nvPr>
        </p:nvSpPr>
        <p:spPr>
          <a:xfrm rot="3699">
            <a:off x="4755274" y="3223500"/>
            <a:ext cx="836400" cy="10224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04</a:t>
            </a:r>
            <a:endParaRPr>
              <a:cs typeface="B Nazanin" panose="00000400000000000000" pitchFamily="2" charset="-78"/>
            </a:endParaRPr>
          </a:p>
        </p:txBody>
      </p:sp>
      <p:sp>
        <p:nvSpPr>
          <p:cNvPr id="528" name="Google Shape;528;p34"/>
          <p:cNvSpPr txBox="1">
            <a:spLocks noGrp="1"/>
          </p:cNvSpPr>
          <p:nvPr>
            <p:ph type="title" idx="14"/>
          </p:nvPr>
        </p:nvSpPr>
        <p:spPr>
          <a:xfrm>
            <a:off x="5796337" y="3035813"/>
            <a:ext cx="2395800" cy="923700"/>
          </a:xfrm>
          <a:prstGeom prst="rect">
            <a:avLst/>
          </a:prstGeom>
        </p:spPr>
        <p:txBody>
          <a:bodyPr spcFirstLastPara="1" wrap="square" lIns="91425" tIns="91425" rIns="91425" bIns="91425" anchor="b" anchorCtr="0">
            <a:noAutofit/>
          </a:bodyPr>
          <a:lstStyle/>
          <a:p>
            <a:pPr lvl="0" algn="r" rtl="1"/>
            <a:r>
              <a:rPr lang="fa-IR" dirty="0">
                <a:cs typeface="B Nazanin" panose="00000400000000000000" pitchFamily="2" charset="-78"/>
              </a:rPr>
              <a:t>نام بخش </a:t>
            </a:r>
            <a:r>
              <a:rPr lang="en" dirty="0">
                <a:cs typeface="B Nazanin" panose="00000400000000000000" pitchFamily="2" charset="-78"/>
              </a:rPr>
              <a:t>4</a:t>
            </a:r>
            <a:endParaRPr dirty="0">
              <a:cs typeface="B Nazanin" panose="00000400000000000000" pitchFamily="2" charset="-78"/>
            </a:endParaRPr>
          </a:p>
        </p:txBody>
      </p:sp>
      <p:sp>
        <p:nvSpPr>
          <p:cNvPr id="529" name="Google Shape;529;p34"/>
          <p:cNvSpPr txBox="1">
            <a:spLocks noGrp="1"/>
          </p:cNvSpPr>
          <p:nvPr>
            <p:ph type="subTitle" idx="15"/>
          </p:nvPr>
        </p:nvSpPr>
        <p:spPr>
          <a:xfrm>
            <a:off x="5796340" y="3894050"/>
            <a:ext cx="2395800" cy="5826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می توانید موضوع بخش را در اینجا توضیح دهید</a:t>
            </a:r>
            <a:endParaRPr dirty="0">
              <a:cs typeface="B Nazanin" panose="00000400000000000000" pitchFamily="2" charset="-78"/>
            </a:endParaRPr>
          </a:p>
        </p:txBody>
      </p:sp>
      <p:sp>
        <p:nvSpPr>
          <p:cNvPr id="530" name="Google Shape;530;p34"/>
          <p:cNvSpPr/>
          <p:nvPr/>
        </p:nvSpPr>
        <p:spPr>
          <a:xfrm>
            <a:off x="4487522" y="1144900"/>
            <a:ext cx="267755" cy="374256"/>
          </a:xfrm>
          <a:custGeom>
            <a:avLst/>
            <a:gdLst/>
            <a:ahLst/>
            <a:cxnLst/>
            <a:rect l="l" t="t" r="r" b="b"/>
            <a:pathLst>
              <a:path w="27087" h="37861" extrusionOk="0">
                <a:moveTo>
                  <a:pt x="13277" y="0"/>
                </a:moveTo>
                <a:cubicBezTo>
                  <a:pt x="12843" y="4303"/>
                  <a:pt x="12009" y="8540"/>
                  <a:pt x="10808" y="12676"/>
                </a:cubicBezTo>
                <a:cubicBezTo>
                  <a:pt x="10308" y="14277"/>
                  <a:pt x="9741" y="15912"/>
                  <a:pt x="8640" y="17179"/>
                </a:cubicBezTo>
                <a:cubicBezTo>
                  <a:pt x="6672" y="19447"/>
                  <a:pt x="3470" y="20015"/>
                  <a:pt x="501" y="20448"/>
                </a:cubicBezTo>
                <a:cubicBezTo>
                  <a:pt x="334" y="20482"/>
                  <a:pt x="167" y="20515"/>
                  <a:pt x="0" y="20548"/>
                </a:cubicBezTo>
                <a:cubicBezTo>
                  <a:pt x="3369" y="21215"/>
                  <a:pt x="6538" y="23117"/>
                  <a:pt x="8940" y="25652"/>
                </a:cubicBezTo>
                <a:cubicBezTo>
                  <a:pt x="9541" y="26319"/>
                  <a:pt x="10141" y="27053"/>
                  <a:pt x="10608" y="27853"/>
                </a:cubicBezTo>
                <a:cubicBezTo>
                  <a:pt x="11175" y="28821"/>
                  <a:pt x="11509" y="29955"/>
                  <a:pt x="11775" y="31056"/>
                </a:cubicBezTo>
                <a:cubicBezTo>
                  <a:pt x="12076" y="32357"/>
                  <a:pt x="12276" y="33691"/>
                  <a:pt x="12509" y="34992"/>
                </a:cubicBezTo>
                <a:cubicBezTo>
                  <a:pt x="12643" y="35959"/>
                  <a:pt x="12776" y="36893"/>
                  <a:pt x="12943" y="37861"/>
                </a:cubicBezTo>
                <a:cubicBezTo>
                  <a:pt x="13043" y="35626"/>
                  <a:pt x="13277" y="33424"/>
                  <a:pt x="13677" y="31256"/>
                </a:cubicBezTo>
                <a:cubicBezTo>
                  <a:pt x="14010" y="29254"/>
                  <a:pt x="14544" y="27220"/>
                  <a:pt x="15712" y="25552"/>
                </a:cubicBezTo>
                <a:cubicBezTo>
                  <a:pt x="16846" y="23951"/>
                  <a:pt x="18480" y="22817"/>
                  <a:pt x="20282" y="22083"/>
                </a:cubicBezTo>
                <a:cubicBezTo>
                  <a:pt x="22083" y="21349"/>
                  <a:pt x="23984" y="21015"/>
                  <a:pt x="25919" y="20815"/>
                </a:cubicBezTo>
                <a:cubicBezTo>
                  <a:pt x="26286" y="20748"/>
                  <a:pt x="26686" y="20748"/>
                  <a:pt x="27086" y="20715"/>
                </a:cubicBezTo>
                <a:cubicBezTo>
                  <a:pt x="25952" y="20715"/>
                  <a:pt x="24818" y="20648"/>
                  <a:pt x="23684" y="20548"/>
                </a:cubicBezTo>
                <a:cubicBezTo>
                  <a:pt x="22250" y="20381"/>
                  <a:pt x="20782" y="20148"/>
                  <a:pt x="19481" y="19447"/>
                </a:cubicBezTo>
                <a:cubicBezTo>
                  <a:pt x="17947" y="18580"/>
                  <a:pt x="16846" y="17079"/>
                  <a:pt x="16112" y="15445"/>
                </a:cubicBezTo>
                <a:cubicBezTo>
                  <a:pt x="15378" y="13810"/>
                  <a:pt x="15011" y="12042"/>
                  <a:pt x="14678" y="10274"/>
                </a:cubicBezTo>
                <a:cubicBezTo>
                  <a:pt x="14044" y="6872"/>
                  <a:pt x="13610" y="3436"/>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308"/>
        <p:cNvGrpSpPr/>
        <p:nvPr/>
      </p:nvGrpSpPr>
      <p:grpSpPr>
        <a:xfrm>
          <a:off x="0" y="0"/>
          <a:ext cx="0" cy="0"/>
          <a:chOff x="0" y="0"/>
          <a:chExt cx="0" cy="0"/>
        </a:xfrm>
      </p:grpSpPr>
      <p:sp>
        <p:nvSpPr>
          <p:cNvPr id="1309" name="Google Shape;1309;p52"/>
          <p:cNvSpPr txBox="1">
            <a:spLocks noGrp="1"/>
          </p:cNvSpPr>
          <p:nvPr>
            <p:ph type="ctrTitle"/>
          </p:nvPr>
        </p:nvSpPr>
        <p:spPr>
          <a:xfrm>
            <a:off x="717750" y="487820"/>
            <a:ext cx="7708500" cy="5760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بسته آیکون</a:t>
            </a:r>
            <a:endParaRPr dirty="0">
              <a:cs typeface="B Nazanin" panose="00000400000000000000" pitchFamily="2" charset="-78"/>
            </a:endParaRPr>
          </a:p>
        </p:txBody>
      </p:sp>
      <p:grpSp>
        <p:nvGrpSpPr>
          <p:cNvPr id="1310" name="Google Shape;1310;p52"/>
          <p:cNvGrpSpPr/>
          <p:nvPr/>
        </p:nvGrpSpPr>
        <p:grpSpPr>
          <a:xfrm>
            <a:off x="783789" y="1376865"/>
            <a:ext cx="313335" cy="368769"/>
            <a:chOff x="1019723" y="1910351"/>
            <a:chExt cx="293605" cy="345548"/>
          </a:xfrm>
        </p:grpSpPr>
        <p:sp>
          <p:nvSpPr>
            <p:cNvPr id="1311" name="Google Shape;1311;p52"/>
            <p:cNvSpPr/>
            <p:nvPr/>
          </p:nvSpPr>
          <p:spPr>
            <a:xfrm>
              <a:off x="1024401" y="1942636"/>
              <a:ext cx="230573" cy="308128"/>
            </a:xfrm>
            <a:custGeom>
              <a:avLst/>
              <a:gdLst/>
              <a:ahLst/>
              <a:cxnLst/>
              <a:rect l="l" t="t" r="r" b="b"/>
              <a:pathLst>
                <a:path w="7049" h="9420" extrusionOk="0">
                  <a:moveTo>
                    <a:pt x="1389" y="1"/>
                  </a:moveTo>
                  <a:cubicBezTo>
                    <a:pt x="1215" y="1"/>
                    <a:pt x="1042" y="33"/>
                    <a:pt x="875" y="102"/>
                  </a:cubicBezTo>
                  <a:cubicBezTo>
                    <a:pt x="340" y="316"/>
                    <a:pt x="1" y="833"/>
                    <a:pt x="1" y="1404"/>
                  </a:cubicBezTo>
                  <a:lnTo>
                    <a:pt x="1" y="2974"/>
                  </a:lnTo>
                  <a:cubicBezTo>
                    <a:pt x="1" y="3759"/>
                    <a:pt x="197" y="4527"/>
                    <a:pt x="572" y="5205"/>
                  </a:cubicBezTo>
                  <a:cubicBezTo>
                    <a:pt x="946" y="5901"/>
                    <a:pt x="1089" y="6703"/>
                    <a:pt x="964" y="7506"/>
                  </a:cubicBezTo>
                  <a:lnTo>
                    <a:pt x="804" y="8416"/>
                  </a:lnTo>
                  <a:cubicBezTo>
                    <a:pt x="750" y="8862"/>
                    <a:pt x="1018" y="9273"/>
                    <a:pt x="1446" y="9380"/>
                  </a:cubicBezTo>
                  <a:cubicBezTo>
                    <a:pt x="1525" y="9404"/>
                    <a:pt x="1605" y="9415"/>
                    <a:pt x="1683" y="9415"/>
                  </a:cubicBezTo>
                  <a:cubicBezTo>
                    <a:pt x="2012" y="9415"/>
                    <a:pt x="2315" y="9215"/>
                    <a:pt x="2445" y="8898"/>
                  </a:cubicBezTo>
                  <a:lnTo>
                    <a:pt x="3087" y="7381"/>
                  </a:lnTo>
                  <a:cubicBezTo>
                    <a:pt x="3159" y="7239"/>
                    <a:pt x="3266" y="7132"/>
                    <a:pt x="3426" y="7096"/>
                  </a:cubicBezTo>
                  <a:cubicBezTo>
                    <a:pt x="3454" y="7091"/>
                    <a:pt x="3481" y="7089"/>
                    <a:pt x="3508" y="7089"/>
                  </a:cubicBezTo>
                  <a:cubicBezTo>
                    <a:pt x="3693" y="7089"/>
                    <a:pt x="3866" y="7195"/>
                    <a:pt x="3944" y="7381"/>
                  </a:cubicBezTo>
                  <a:lnTo>
                    <a:pt x="4586" y="8880"/>
                  </a:lnTo>
                  <a:cubicBezTo>
                    <a:pt x="4735" y="9211"/>
                    <a:pt x="5053" y="9419"/>
                    <a:pt x="5397" y="9419"/>
                  </a:cubicBezTo>
                  <a:cubicBezTo>
                    <a:pt x="5424" y="9419"/>
                    <a:pt x="5451" y="9418"/>
                    <a:pt x="5478" y="9416"/>
                  </a:cubicBezTo>
                  <a:cubicBezTo>
                    <a:pt x="5978" y="9344"/>
                    <a:pt x="6299" y="8898"/>
                    <a:pt x="6228" y="8416"/>
                  </a:cubicBezTo>
                  <a:lnTo>
                    <a:pt x="6085" y="7506"/>
                  </a:lnTo>
                  <a:cubicBezTo>
                    <a:pt x="5960" y="6703"/>
                    <a:pt x="6103" y="5901"/>
                    <a:pt x="6477" y="5187"/>
                  </a:cubicBezTo>
                  <a:cubicBezTo>
                    <a:pt x="6852" y="4509"/>
                    <a:pt x="7048" y="3759"/>
                    <a:pt x="7048" y="2974"/>
                  </a:cubicBezTo>
                  <a:lnTo>
                    <a:pt x="7048" y="1404"/>
                  </a:lnTo>
                  <a:cubicBezTo>
                    <a:pt x="7048" y="833"/>
                    <a:pt x="6692" y="316"/>
                    <a:pt x="6174" y="102"/>
                  </a:cubicBezTo>
                  <a:cubicBezTo>
                    <a:pt x="6007" y="33"/>
                    <a:pt x="5830" y="1"/>
                    <a:pt x="5655" y="1"/>
                  </a:cubicBezTo>
                  <a:cubicBezTo>
                    <a:pt x="5418" y="1"/>
                    <a:pt x="5184" y="60"/>
                    <a:pt x="4979" y="173"/>
                  </a:cubicBezTo>
                  <a:lnTo>
                    <a:pt x="4211" y="601"/>
                  </a:lnTo>
                  <a:cubicBezTo>
                    <a:pt x="3997" y="708"/>
                    <a:pt x="3765" y="762"/>
                    <a:pt x="3533" y="762"/>
                  </a:cubicBezTo>
                  <a:lnTo>
                    <a:pt x="3498" y="762"/>
                  </a:lnTo>
                  <a:cubicBezTo>
                    <a:pt x="3266" y="762"/>
                    <a:pt x="3034" y="708"/>
                    <a:pt x="2838" y="601"/>
                  </a:cubicBezTo>
                  <a:lnTo>
                    <a:pt x="2070" y="173"/>
                  </a:lnTo>
                  <a:cubicBezTo>
                    <a:pt x="1855" y="60"/>
                    <a:pt x="1622" y="1"/>
                    <a:pt x="1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12" name="Google Shape;1312;p52"/>
            <p:cNvSpPr/>
            <p:nvPr/>
          </p:nvSpPr>
          <p:spPr>
            <a:xfrm>
              <a:off x="1190731" y="1943028"/>
              <a:ext cx="64242" cy="307801"/>
            </a:xfrm>
            <a:custGeom>
              <a:avLst/>
              <a:gdLst/>
              <a:ahLst/>
              <a:cxnLst/>
              <a:rect l="l" t="t" r="r" b="b"/>
              <a:pathLst>
                <a:path w="1964" h="9410" extrusionOk="0">
                  <a:moveTo>
                    <a:pt x="554" y="0"/>
                  </a:moveTo>
                  <a:cubicBezTo>
                    <a:pt x="465" y="0"/>
                    <a:pt x="358" y="0"/>
                    <a:pt x="251" y="36"/>
                  </a:cubicBezTo>
                  <a:cubicBezTo>
                    <a:pt x="322" y="54"/>
                    <a:pt x="393" y="72"/>
                    <a:pt x="465" y="108"/>
                  </a:cubicBezTo>
                  <a:cubicBezTo>
                    <a:pt x="1000" y="322"/>
                    <a:pt x="1339" y="821"/>
                    <a:pt x="1339" y="1392"/>
                  </a:cubicBezTo>
                  <a:lnTo>
                    <a:pt x="1339" y="2980"/>
                  </a:lnTo>
                  <a:cubicBezTo>
                    <a:pt x="1339" y="3355"/>
                    <a:pt x="1285" y="3747"/>
                    <a:pt x="1196" y="4122"/>
                  </a:cubicBezTo>
                  <a:cubicBezTo>
                    <a:pt x="1107" y="4497"/>
                    <a:pt x="964" y="4854"/>
                    <a:pt x="768" y="5193"/>
                  </a:cubicBezTo>
                  <a:cubicBezTo>
                    <a:pt x="393" y="5889"/>
                    <a:pt x="251" y="6709"/>
                    <a:pt x="375" y="7494"/>
                  </a:cubicBezTo>
                  <a:lnTo>
                    <a:pt x="536" y="8422"/>
                  </a:lnTo>
                  <a:cubicBezTo>
                    <a:pt x="536" y="8458"/>
                    <a:pt x="536" y="8511"/>
                    <a:pt x="536" y="8547"/>
                  </a:cubicBezTo>
                  <a:cubicBezTo>
                    <a:pt x="536" y="8904"/>
                    <a:pt x="322" y="9225"/>
                    <a:pt x="1" y="9350"/>
                  </a:cubicBezTo>
                  <a:cubicBezTo>
                    <a:pt x="95" y="9392"/>
                    <a:pt x="195" y="9409"/>
                    <a:pt x="298" y="9409"/>
                  </a:cubicBezTo>
                  <a:cubicBezTo>
                    <a:pt x="370" y="9409"/>
                    <a:pt x="444" y="9400"/>
                    <a:pt x="518" y="9386"/>
                  </a:cubicBezTo>
                  <a:cubicBezTo>
                    <a:pt x="911" y="9279"/>
                    <a:pt x="1161" y="8940"/>
                    <a:pt x="1161" y="8547"/>
                  </a:cubicBezTo>
                  <a:cubicBezTo>
                    <a:pt x="1161" y="8511"/>
                    <a:pt x="1161" y="8458"/>
                    <a:pt x="1143" y="8422"/>
                  </a:cubicBezTo>
                  <a:lnTo>
                    <a:pt x="1000" y="7494"/>
                  </a:lnTo>
                  <a:cubicBezTo>
                    <a:pt x="875" y="6709"/>
                    <a:pt x="1018" y="5889"/>
                    <a:pt x="1392" y="5193"/>
                  </a:cubicBezTo>
                  <a:cubicBezTo>
                    <a:pt x="1571" y="4854"/>
                    <a:pt x="1714" y="4497"/>
                    <a:pt x="1821" y="4122"/>
                  </a:cubicBezTo>
                  <a:cubicBezTo>
                    <a:pt x="1910" y="3747"/>
                    <a:pt x="1963" y="3355"/>
                    <a:pt x="1963" y="2980"/>
                  </a:cubicBezTo>
                  <a:lnTo>
                    <a:pt x="1963" y="1392"/>
                  </a:lnTo>
                  <a:cubicBezTo>
                    <a:pt x="1963" y="821"/>
                    <a:pt x="1607" y="322"/>
                    <a:pt x="1089" y="108"/>
                  </a:cubicBezTo>
                  <a:cubicBezTo>
                    <a:pt x="929" y="36"/>
                    <a:pt x="732" y="0"/>
                    <a:pt x="5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13" name="Google Shape;1313;p52"/>
            <p:cNvSpPr/>
            <p:nvPr/>
          </p:nvSpPr>
          <p:spPr>
            <a:xfrm>
              <a:off x="1222852" y="2052182"/>
              <a:ext cx="63065" cy="62476"/>
            </a:xfrm>
            <a:custGeom>
              <a:avLst/>
              <a:gdLst/>
              <a:ahLst/>
              <a:cxnLst/>
              <a:rect l="l" t="t" r="r" b="b"/>
              <a:pathLst>
                <a:path w="1928" h="1910" extrusionOk="0">
                  <a:moveTo>
                    <a:pt x="964" y="0"/>
                  </a:moveTo>
                  <a:cubicBezTo>
                    <a:pt x="932" y="0"/>
                    <a:pt x="901" y="18"/>
                    <a:pt x="892" y="54"/>
                  </a:cubicBezTo>
                  <a:lnTo>
                    <a:pt x="821" y="303"/>
                  </a:lnTo>
                  <a:cubicBezTo>
                    <a:pt x="749" y="553"/>
                    <a:pt x="553" y="749"/>
                    <a:pt x="321" y="821"/>
                  </a:cubicBezTo>
                  <a:lnTo>
                    <a:pt x="71" y="874"/>
                  </a:lnTo>
                  <a:cubicBezTo>
                    <a:pt x="0" y="910"/>
                    <a:pt x="0" y="999"/>
                    <a:pt x="71" y="1017"/>
                  </a:cubicBezTo>
                  <a:lnTo>
                    <a:pt x="321" y="1088"/>
                  </a:lnTo>
                  <a:cubicBezTo>
                    <a:pt x="553" y="1160"/>
                    <a:pt x="749" y="1356"/>
                    <a:pt x="821" y="1606"/>
                  </a:cubicBezTo>
                  <a:lnTo>
                    <a:pt x="892" y="1856"/>
                  </a:lnTo>
                  <a:cubicBezTo>
                    <a:pt x="901" y="1891"/>
                    <a:pt x="932" y="1909"/>
                    <a:pt x="964" y="1909"/>
                  </a:cubicBezTo>
                  <a:cubicBezTo>
                    <a:pt x="995" y="1909"/>
                    <a:pt x="1026" y="1891"/>
                    <a:pt x="1035" y="1856"/>
                  </a:cubicBezTo>
                  <a:lnTo>
                    <a:pt x="1106" y="1606"/>
                  </a:lnTo>
                  <a:cubicBezTo>
                    <a:pt x="1178" y="1356"/>
                    <a:pt x="1374" y="1160"/>
                    <a:pt x="1624" y="1088"/>
                  </a:cubicBezTo>
                  <a:lnTo>
                    <a:pt x="1856" y="1017"/>
                  </a:lnTo>
                  <a:cubicBezTo>
                    <a:pt x="1927" y="999"/>
                    <a:pt x="1927" y="910"/>
                    <a:pt x="1856" y="874"/>
                  </a:cubicBezTo>
                  <a:lnTo>
                    <a:pt x="1624" y="821"/>
                  </a:lnTo>
                  <a:cubicBezTo>
                    <a:pt x="1374" y="749"/>
                    <a:pt x="1178" y="553"/>
                    <a:pt x="1106" y="303"/>
                  </a:cubicBezTo>
                  <a:lnTo>
                    <a:pt x="1035" y="54"/>
                  </a:lnTo>
                  <a:cubicBezTo>
                    <a:pt x="1026" y="18"/>
                    <a:pt x="995" y="0"/>
                    <a:pt x="9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14" name="Google Shape;1314;p52"/>
            <p:cNvSpPr/>
            <p:nvPr/>
          </p:nvSpPr>
          <p:spPr>
            <a:xfrm>
              <a:off x="1155731" y="2003149"/>
              <a:ext cx="63065" cy="61887"/>
            </a:xfrm>
            <a:custGeom>
              <a:avLst/>
              <a:gdLst/>
              <a:ahLst/>
              <a:cxnLst/>
              <a:rect l="l" t="t" r="r" b="b"/>
              <a:pathLst>
                <a:path w="1928" h="1892" extrusionOk="0">
                  <a:moveTo>
                    <a:pt x="964" y="0"/>
                  </a:moveTo>
                  <a:cubicBezTo>
                    <a:pt x="932" y="0"/>
                    <a:pt x="901" y="18"/>
                    <a:pt x="892" y="54"/>
                  </a:cubicBezTo>
                  <a:lnTo>
                    <a:pt x="821" y="286"/>
                  </a:lnTo>
                  <a:cubicBezTo>
                    <a:pt x="750" y="536"/>
                    <a:pt x="553" y="732"/>
                    <a:pt x="304" y="803"/>
                  </a:cubicBezTo>
                  <a:lnTo>
                    <a:pt x="72" y="875"/>
                  </a:lnTo>
                  <a:cubicBezTo>
                    <a:pt x="0" y="892"/>
                    <a:pt x="0" y="999"/>
                    <a:pt x="72" y="1017"/>
                  </a:cubicBezTo>
                  <a:lnTo>
                    <a:pt x="304" y="1089"/>
                  </a:lnTo>
                  <a:cubicBezTo>
                    <a:pt x="553" y="1160"/>
                    <a:pt x="750" y="1338"/>
                    <a:pt x="821" y="1588"/>
                  </a:cubicBezTo>
                  <a:lnTo>
                    <a:pt x="892" y="1838"/>
                  </a:lnTo>
                  <a:cubicBezTo>
                    <a:pt x="901" y="1874"/>
                    <a:pt x="932" y="1892"/>
                    <a:pt x="964" y="1892"/>
                  </a:cubicBezTo>
                  <a:cubicBezTo>
                    <a:pt x="995" y="1892"/>
                    <a:pt x="1026" y="1874"/>
                    <a:pt x="1035" y="1838"/>
                  </a:cubicBezTo>
                  <a:lnTo>
                    <a:pt x="1106" y="1588"/>
                  </a:lnTo>
                  <a:cubicBezTo>
                    <a:pt x="1178" y="1338"/>
                    <a:pt x="1374" y="1160"/>
                    <a:pt x="1606" y="1089"/>
                  </a:cubicBezTo>
                  <a:lnTo>
                    <a:pt x="1856" y="1017"/>
                  </a:lnTo>
                  <a:cubicBezTo>
                    <a:pt x="1927" y="999"/>
                    <a:pt x="1927" y="892"/>
                    <a:pt x="1856" y="875"/>
                  </a:cubicBezTo>
                  <a:lnTo>
                    <a:pt x="1606" y="803"/>
                  </a:lnTo>
                  <a:cubicBezTo>
                    <a:pt x="1374" y="732"/>
                    <a:pt x="1178" y="536"/>
                    <a:pt x="1106" y="286"/>
                  </a:cubicBezTo>
                  <a:lnTo>
                    <a:pt x="1035" y="54"/>
                  </a:lnTo>
                  <a:cubicBezTo>
                    <a:pt x="1026" y="18"/>
                    <a:pt x="995" y="0"/>
                    <a:pt x="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15" name="Google Shape;1315;p52"/>
            <p:cNvSpPr/>
            <p:nvPr/>
          </p:nvSpPr>
          <p:spPr>
            <a:xfrm>
              <a:off x="1200086" y="1915454"/>
              <a:ext cx="109153" cy="107125"/>
            </a:xfrm>
            <a:custGeom>
              <a:avLst/>
              <a:gdLst/>
              <a:ahLst/>
              <a:cxnLst/>
              <a:rect l="l" t="t" r="r" b="b"/>
              <a:pathLst>
                <a:path w="3337" h="3275" extrusionOk="0">
                  <a:moveTo>
                    <a:pt x="1677" y="0"/>
                  </a:moveTo>
                  <a:cubicBezTo>
                    <a:pt x="1624" y="0"/>
                    <a:pt x="1570" y="32"/>
                    <a:pt x="1553" y="94"/>
                  </a:cubicBezTo>
                  <a:lnTo>
                    <a:pt x="1428" y="504"/>
                  </a:lnTo>
                  <a:cubicBezTo>
                    <a:pt x="1303" y="933"/>
                    <a:pt x="964" y="1272"/>
                    <a:pt x="553" y="1397"/>
                  </a:cubicBezTo>
                  <a:lnTo>
                    <a:pt x="125" y="1504"/>
                  </a:lnTo>
                  <a:cubicBezTo>
                    <a:pt x="0" y="1539"/>
                    <a:pt x="0" y="1718"/>
                    <a:pt x="125" y="1753"/>
                  </a:cubicBezTo>
                  <a:lnTo>
                    <a:pt x="553" y="1878"/>
                  </a:lnTo>
                  <a:cubicBezTo>
                    <a:pt x="964" y="2003"/>
                    <a:pt x="1303" y="2342"/>
                    <a:pt x="1428" y="2753"/>
                  </a:cubicBezTo>
                  <a:lnTo>
                    <a:pt x="1553" y="3181"/>
                  </a:lnTo>
                  <a:cubicBezTo>
                    <a:pt x="1570" y="3243"/>
                    <a:pt x="1624" y="3275"/>
                    <a:pt x="1677" y="3275"/>
                  </a:cubicBezTo>
                  <a:cubicBezTo>
                    <a:pt x="1731" y="3275"/>
                    <a:pt x="1785" y="3243"/>
                    <a:pt x="1802" y="3181"/>
                  </a:cubicBezTo>
                  <a:lnTo>
                    <a:pt x="1909" y="2753"/>
                  </a:lnTo>
                  <a:cubicBezTo>
                    <a:pt x="2034" y="2342"/>
                    <a:pt x="2373" y="2003"/>
                    <a:pt x="2802" y="1878"/>
                  </a:cubicBezTo>
                  <a:lnTo>
                    <a:pt x="3212" y="1753"/>
                  </a:lnTo>
                  <a:cubicBezTo>
                    <a:pt x="3337" y="1718"/>
                    <a:pt x="3337" y="1539"/>
                    <a:pt x="3212" y="1504"/>
                  </a:cubicBezTo>
                  <a:lnTo>
                    <a:pt x="2802" y="1397"/>
                  </a:lnTo>
                  <a:cubicBezTo>
                    <a:pt x="2373" y="1272"/>
                    <a:pt x="2034" y="933"/>
                    <a:pt x="1909" y="504"/>
                  </a:cubicBezTo>
                  <a:lnTo>
                    <a:pt x="1802" y="94"/>
                  </a:lnTo>
                  <a:cubicBezTo>
                    <a:pt x="1785" y="32"/>
                    <a:pt x="1731" y="0"/>
                    <a:pt x="16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16" name="Google Shape;1316;p52"/>
            <p:cNvSpPr/>
            <p:nvPr/>
          </p:nvSpPr>
          <p:spPr>
            <a:xfrm>
              <a:off x="1019723" y="2035238"/>
              <a:ext cx="215984" cy="220662"/>
            </a:xfrm>
            <a:custGeom>
              <a:avLst/>
              <a:gdLst/>
              <a:ahLst/>
              <a:cxnLst/>
              <a:rect l="l" t="t" r="r" b="b"/>
              <a:pathLst>
                <a:path w="6603" h="6746" extrusionOk="0">
                  <a:moveTo>
                    <a:pt x="144" y="1"/>
                  </a:moveTo>
                  <a:cubicBezTo>
                    <a:pt x="72" y="1"/>
                    <a:pt x="1" y="72"/>
                    <a:pt x="1" y="161"/>
                  </a:cubicBezTo>
                  <a:cubicBezTo>
                    <a:pt x="1" y="946"/>
                    <a:pt x="197" y="1749"/>
                    <a:pt x="572" y="2445"/>
                  </a:cubicBezTo>
                  <a:cubicBezTo>
                    <a:pt x="947" y="3123"/>
                    <a:pt x="1071" y="3890"/>
                    <a:pt x="947" y="4658"/>
                  </a:cubicBezTo>
                  <a:lnTo>
                    <a:pt x="804" y="5585"/>
                  </a:lnTo>
                  <a:cubicBezTo>
                    <a:pt x="732" y="6085"/>
                    <a:pt x="1036" y="6585"/>
                    <a:pt x="1553" y="6709"/>
                  </a:cubicBezTo>
                  <a:cubicBezTo>
                    <a:pt x="1625" y="6727"/>
                    <a:pt x="1714" y="6745"/>
                    <a:pt x="1803" y="6745"/>
                  </a:cubicBezTo>
                  <a:cubicBezTo>
                    <a:pt x="2196" y="6745"/>
                    <a:pt x="2570" y="6513"/>
                    <a:pt x="2731" y="6138"/>
                  </a:cubicBezTo>
                  <a:lnTo>
                    <a:pt x="3373" y="4604"/>
                  </a:lnTo>
                  <a:cubicBezTo>
                    <a:pt x="3427" y="4497"/>
                    <a:pt x="3534" y="4426"/>
                    <a:pt x="3659" y="4426"/>
                  </a:cubicBezTo>
                  <a:cubicBezTo>
                    <a:pt x="3784" y="4426"/>
                    <a:pt x="3908" y="4497"/>
                    <a:pt x="3944" y="4604"/>
                  </a:cubicBezTo>
                  <a:lnTo>
                    <a:pt x="4604" y="6138"/>
                  </a:lnTo>
                  <a:cubicBezTo>
                    <a:pt x="4752" y="6507"/>
                    <a:pt x="5130" y="6742"/>
                    <a:pt x="5529" y="6742"/>
                  </a:cubicBezTo>
                  <a:cubicBezTo>
                    <a:pt x="5613" y="6742"/>
                    <a:pt x="5698" y="6731"/>
                    <a:pt x="5782" y="6709"/>
                  </a:cubicBezTo>
                  <a:cubicBezTo>
                    <a:pt x="6281" y="6585"/>
                    <a:pt x="6603" y="6085"/>
                    <a:pt x="6531" y="5585"/>
                  </a:cubicBezTo>
                  <a:cubicBezTo>
                    <a:pt x="6513" y="5496"/>
                    <a:pt x="6424" y="5443"/>
                    <a:pt x="6353" y="5443"/>
                  </a:cubicBezTo>
                  <a:cubicBezTo>
                    <a:pt x="6264" y="5460"/>
                    <a:pt x="6210" y="5550"/>
                    <a:pt x="6228" y="5621"/>
                  </a:cubicBezTo>
                  <a:cubicBezTo>
                    <a:pt x="6281" y="5978"/>
                    <a:pt x="6050" y="6317"/>
                    <a:pt x="5711" y="6406"/>
                  </a:cubicBezTo>
                  <a:cubicBezTo>
                    <a:pt x="5648" y="6423"/>
                    <a:pt x="5585" y="6431"/>
                    <a:pt x="5522" y="6431"/>
                  </a:cubicBezTo>
                  <a:cubicBezTo>
                    <a:pt x="5247" y="6431"/>
                    <a:pt x="4988" y="6275"/>
                    <a:pt x="4872" y="6014"/>
                  </a:cubicBezTo>
                  <a:lnTo>
                    <a:pt x="4230" y="4497"/>
                  </a:lnTo>
                  <a:cubicBezTo>
                    <a:pt x="4140" y="4265"/>
                    <a:pt x="3908" y="4122"/>
                    <a:pt x="3659" y="4122"/>
                  </a:cubicBezTo>
                  <a:cubicBezTo>
                    <a:pt x="3409" y="4122"/>
                    <a:pt x="3195" y="4265"/>
                    <a:pt x="3088" y="4497"/>
                  </a:cubicBezTo>
                  <a:lnTo>
                    <a:pt x="2445" y="6014"/>
                  </a:lnTo>
                  <a:cubicBezTo>
                    <a:pt x="2343" y="6275"/>
                    <a:pt x="2087" y="6431"/>
                    <a:pt x="1813" y="6431"/>
                  </a:cubicBezTo>
                  <a:cubicBezTo>
                    <a:pt x="1750" y="6431"/>
                    <a:pt x="1687" y="6423"/>
                    <a:pt x="1625" y="6406"/>
                  </a:cubicBezTo>
                  <a:cubicBezTo>
                    <a:pt x="1268" y="6317"/>
                    <a:pt x="1054" y="5978"/>
                    <a:pt x="1107" y="5621"/>
                  </a:cubicBezTo>
                  <a:lnTo>
                    <a:pt x="1268" y="4693"/>
                  </a:lnTo>
                  <a:cubicBezTo>
                    <a:pt x="1393" y="3872"/>
                    <a:pt x="1250" y="3034"/>
                    <a:pt x="839" y="2302"/>
                  </a:cubicBezTo>
                  <a:cubicBezTo>
                    <a:pt x="500" y="1642"/>
                    <a:pt x="304" y="911"/>
                    <a:pt x="304" y="161"/>
                  </a:cubicBezTo>
                  <a:cubicBezTo>
                    <a:pt x="304" y="72"/>
                    <a:pt x="233"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17" name="Google Shape;1317;p52"/>
            <p:cNvSpPr/>
            <p:nvPr/>
          </p:nvSpPr>
          <p:spPr>
            <a:xfrm>
              <a:off x="1151054" y="1997883"/>
              <a:ext cx="72387" cy="72420"/>
            </a:xfrm>
            <a:custGeom>
              <a:avLst/>
              <a:gdLst/>
              <a:ahLst/>
              <a:cxnLst/>
              <a:rect l="l" t="t" r="r" b="b"/>
              <a:pathLst>
                <a:path w="2213" h="2214" extrusionOk="0">
                  <a:moveTo>
                    <a:pt x="1107" y="518"/>
                  </a:moveTo>
                  <a:cubicBezTo>
                    <a:pt x="1196" y="804"/>
                    <a:pt x="1410" y="1018"/>
                    <a:pt x="1696" y="1107"/>
                  </a:cubicBezTo>
                  <a:cubicBezTo>
                    <a:pt x="1410" y="1196"/>
                    <a:pt x="1196" y="1410"/>
                    <a:pt x="1107" y="1696"/>
                  </a:cubicBezTo>
                  <a:cubicBezTo>
                    <a:pt x="1017" y="1410"/>
                    <a:pt x="803" y="1196"/>
                    <a:pt x="518" y="1107"/>
                  </a:cubicBezTo>
                  <a:cubicBezTo>
                    <a:pt x="803" y="1018"/>
                    <a:pt x="1017" y="804"/>
                    <a:pt x="1107" y="518"/>
                  </a:cubicBezTo>
                  <a:close/>
                  <a:moveTo>
                    <a:pt x="1107" y="1"/>
                  </a:moveTo>
                  <a:cubicBezTo>
                    <a:pt x="1000" y="1"/>
                    <a:pt x="910" y="72"/>
                    <a:pt x="893" y="161"/>
                  </a:cubicBezTo>
                  <a:lnTo>
                    <a:pt x="821" y="411"/>
                  </a:lnTo>
                  <a:cubicBezTo>
                    <a:pt x="750" y="607"/>
                    <a:pt x="607" y="750"/>
                    <a:pt x="411" y="804"/>
                  </a:cubicBezTo>
                  <a:lnTo>
                    <a:pt x="161" y="875"/>
                  </a:lnTo>
                  <a:cubicBezTo>
                    <a:pt x="72" y="911"/>
                    <a:pt x="0" y="1000"/>
                    <a:pt x="0" y="1107"/>
                  </a:cubicBezTo>
                  <a:cubicBezTo>
                    <a:pt x="0" y="1214"/>
                    <a:pt x="72" y="1303"/>
                    <a:pt x="161" y="1321"/>
                  </a:cubicBezTo>
                  <a:lnTo>
                    <a:pt x="411" y="1392"/>
                  </a:lnTo>
                  <a:cubicBezTo>
                    <a:pt x="607" y="1446"/>
                    <a:pt x="750" y="1607"/>
                    <a:pt x="821" y="1803"/>
                  </a:cubicBezTo>
                  <a:lnTo>
                    <a:pt x="893" y="2035"/>
                  </a:lnTo>
                  <a:cubicBezTo>
                    <a:pt x="910" y="2142"/>
                    <a:pt x="1000" y="2213"/>
                    <a:pt x="1107" y="2213"/>
                  </a:cubicBezTo>
                  <a:cubicBezTo>
                    <a:pt x="1214" y="2213"/>
                    <a:pt x="1303" y="2142"/>
                    <a:pt x="1321" y="2035"/>
                  </a:cubicBezTo>
                  <a:lnTo>
                    <a:pt x="1392" y="1803"/>
                  </a:lnTo>
                  <a:cubicBezTo>
                    <a:pt x="1446" y="1607"/>
                    <a:pt x="1606" y="1446"/>
                    <a:pt x="1803" y="1392"/>
                  </a:cubicBezTo>
                  <a:lnTo>
                    <a:pt x="2052" y="1321"/>
                  </a:lnTo>
                  <a:cubicBezTo>
                    <a:pt x="2142" y="1303"/>
                    <a:pt x="2213" y="1214"/>
                    <a:pt x="2213" y="1107"/>
                  </a:cubicBezTo>
                  <a:cubicBezTo>
                    <a:pt x="2213" y="1000"/>
                    <a:pt x="2142" y="911"/>
                    <a:pt x="2052" y="875"/>
                  </a:cubicBezTo>
                  <a:lnTo>
                    <a:pt x="1803" y="804"/>
                  </a:lnTo>
                  <a:cubicBezTo>
                    <a:pt x="1606" y="750"/>
                    <a:pt x="1446" y="607"/>
                    <a:pt x="1392" y="411"/>
                  </a:cubicBezTo>
                  <a:lnTo>
                    <a:pt x="1321" y="161"/>
                  </a:lnTo>
                  <a:cubicBezTo>
                    <a:pt x="1303" y="72"/>
                    <a:pt x="1214" y="1"/>
                    <a:pt x="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18" name="Google Shape;1318;p52"/>
            <p:cNvSpPr/>
            <p:nvPr/>
          </p:nvSpPr>
          <p:spPr>
            <a:xfrm>
              <a:off x="1019723" y="1910351"/>
              <a:ext cx="293605" cy="290105"/>
            </a:xfrm>
            <a:custGeom>
              <a:avLst/>
              <a:gdLst/>
              <a:ahLst/>
              <a:cxnLst/>
              <a:rect l="l" t="t" r="r" b="b"/>
              <a:pathLst>
                <a:path w="8976" h="8869" extrusionOk="0">
                  <a:moveTo>
                    <a:pt x="7191" y="375"/>
                  </a:moveTo>
                  <a:lnTo>
                    <a:pt x="7281" y="714"/>
                  </a:lnTo>
                  <a:cubicBezTo>
                    <a:pt x="7423" y="1196"/>
                    <a:pt x="7780" y="1553"/>
                    <a:pt x="8262" y="1695"/>
                  </a:cubicBezTo>
                  <a:lnTo>
                    <a:pt x="8601" y="1785"/>
                  </a:lnTo>
                  <a:lnTo>
                    <a:pt x="8262" y="1892"/>
                  </a:lnTo>
                  <a:cubicBezTo>
                    <a:pt x="7780" y="2034"/>
                    <a:pt x="7423" y="2391"/>
                    <a:pt x="7281" y="2873"/>
                  </a:cubicBezTo>
                  <a:lnTo>
                    <a:pt x="7191" y="3212"/>
                  </a:lnTo>
                  <a:lnTo>
                    <a:pt x="7084" y="2873"/>
                  </a:lnTo>
                  <a:cubicBezTo>
                    <a:pt x="6959" y="2391"/>
                    <a:pt x="6585" y="2034"/>
                    <a:pt x="6103" y="1892"/>
                  </a:cubicBezTo>
                  <a:lnTo>
                    <a:pt x="5764" y="1785"/>
                  </a:lnTo>
                  <a:lnTo>
                    <a:pt x="6103" y="1695"/>
                  </a:lnTo>
                  <a:cubicBezTo>
                    <a:pt x="6585" y="1553"/>
                    <a:pt x="6959" y="1196"/>
                    <a:pt x="7084" y="714"/>
                  </a:cubicBezTo>
                  <a:lnTo>
                    <a:pt x="7191" y="375"/>
                  </a:lnTo>
                  <a:close/>
                  <a:moveTo>
                    <a:pt x="7174" y="4711"/>
                  </a:moveTo>
                  <a:cubicBezTo>
                    <a:pt x="7263" y="4978"/>
                    <a:pt x="7477" y="5210"/>
                    <a:pt x="7762" y="5282"/>
                  </a:cubicBezTo>
                  <a:cubicBezTo>
                    <a:pt x="7477" y="5371"/>
                    <a:pt x="7263" y="5603"/>
                    <a:pt x="7174" y="5871"/>
                  </a:cubicBezTo>
                  <a:cubicBezTo>
                    <a:pt x="7084" y="5603"/>
                    <a:pt x="6870" y="5371"/>
                    <a:pt x="6585" y="5282"/>
                  </a:cubicBezTo>
                  <a:cubicBezTo>
                    <a:pt x="6870" y="5210"/>
                    <a:pt x="7084" y="4978"/>
                    <a:pt x="7174" y="4711"/>
                  </a:cubicBezTo>
                  <a:close/>
                  <a:moveTo>
                    <a:pt x="7173" y="1"/>
                  </a:moveTo>
                  <a:cubicBezTo>
                    <a:pt x="7045" y="1"/>
                    <a:pt x="6941" y="80"/>
                    <a:pt x="6906" y="197"/>
                  </a:cubicBezTo>
                  <a:lnTo>
                    <a:pt x="6781" y="625"/>
                  </a:lnTo>
                  <a:cubicBezTo>
                    <a:pt x="6745" y="785"/>
                    <a:pt x="6656" y="928"/>
                    <a:pt x="6549" y="1053"/>
                  </a:cubicBezTo>
                  <a:cubicBezTo>
                    <a:pt x="6496" y="1017"/>
                    <a:pt x="6424" y="982"/>
                    <a:pt x="6371" y="964"/>
                  </a:cubicBezTo>
                  <a:cubicBezTo>
                    <a:pt x="6172" y="884"/>
                    <a:pt x="5966" y="844"/>
                    <a:pt x="5763" y="844"/>
                  </a:cubicBezTo>
                  <a:cubicBezTo>
                    <a:pt x="5510" y="844"/>
                    <a:pt x="5260" y="907"/>
                    <a:pt x="5032" y="1035"/>
                  </a:cubicBezTo>
                  <a:lnTo>
                    <a:pt x="4123" y="1535"/>
                  </a:lnTo>
                  <a:cubicBezTo>
                    <a:pt x="4033" y="1588"/>
                    <a:pt x="3944" y="1606"/>
                    <a:pt x="3837" y="1606"/>
                  </a:cubicBezTo>
                  <a:lnTo>
                    <a:pt x="3659" y="1606"/>
                  </a:lnTo>
                  <a:cubicBezTo>
                    <a:pt x="3444" y="1606"/>
                    <a:pt x="3248" y="1553"/>
                    <a:pt x="3052" y="1446"/>
                  </a:cubicBezTo>
                  <a:lnTo>
                    <a:pt x="2303" y="1035"/>
                  </a:lnTo>
                  <a:cubicBezTo>
                    <a:pt x="2065" y="907"/>
                    <a:pt x="1811" y="844"/>
                    <a:pt x="1559" y="844"/>
                  </a:cubicBezTo>
                  <a:cubicBezTo>
                    <a:pt x="1357" y="844"/>
                    <a:pt x="1155" y="884"/>
                    <a:pt x="964" y="964"/>
                  </a:cubicBezTo>
                  <a:cubicBezTo>
                    <a:pt x="376" y="1196"/>
                    <a:pt x="1" y="1767"/>
                    <a:pt x="1" y="2391"/>
                  </a:cubicBezTo>
                  <a:lnTo>
                    <a:pt x="1" y="3248"/>
                  </a:lnTo>
                  <a:cubicBezTo>
                    <a:pt x="1" y="3337"/>
                    <a:pt x="54" y="3390"/>
                    <a:pt x="144" y="3408"/>
                  </a:cubicBezTo>
                  <a:cubicBezTo>
                    <a:pt x="153" y="3410"/>
                    <a:pt x="162" y="3411"/>
                    <a:pt x="171" y="3411"/>
                  </a:cubicBezTo>
                  <a:cubicBezTo>
                    <a:pt x="247" y="3411"/>
                    <a:pt x="304" y="3344"/>
                    <a:pt x="304" y="3248"/>
                  </a:cubicBezTo>
                  <a:lnTo>
                    <a:pt x="304" y="2391"/>
                  </a:lnTo>
                  <a:cubicBezTo>
                    <a:pt x="304" y="1892"/>
                    <a:pt x="608" y="1446"/>
                    <a:pt x="1071" y="1249"/>
                  </a:cubicBezTo>
                  <a:cubicBezTo>
                    <a:pt x="1230" y="1186"/>
                    <a:pt x="1396" y="1154"/>
                    <a:pt x="1559" y="1154"/>
                  </a:cubicBezTo>
                  <a:cubicBezTo>
                    <a:pt x="1763" y="1154"/>
                    <a:pt x="1964" y="1204"/>
                    <a:pt x="2142" y="1303"/>
                  </a:cubicBezTo>
                  <a:lnTo>
                    <a:pt x="2909" y="1731"/>
                  </a:lnTo>
                  <a:cubicBezTo>
                    <a:pt x="3141" y="1856"/>
                    <a:pt x="3391" y="1909"/>
                    <a:pt x="3659" y="1909"/>
                  </a:cubicBezTo>
                  <a:lnTo>
                    <a:pt x="3676" y="1909"/>
                  </a:lnTo>
                  <a:cubicBezTo>
                    <a:pt x="3926" y="1909"/>
                    <a:pt x="4194" y="1856"/>
                    <a:pt x="4426" y="1731"/>
                  </a:cubicBezTo>
                  <a:lnTo>
                    <a:pt x="5175" y="1303"/>
                  </a:lnTo>
                  <a:cubicBezTo>
                    <a:pt x="5364" y="1204"/>
                    <a:pt x="5568" y="1154"/>
                    <a:pt x="5771" y="1154"/>
                  </a:cubicBezTo>
                  <a:cubicBezTo>
                    <a:pt x="5934" y="1154"/>
                    <a:pt x="6095" y="1186"/>
                    <a:pt x="6246" y="1249"/>
                  </a:cubicBezTo>
                  <a:cubicBezTo>
                    <a:pt x="6264" y="1249"/>
                    <a:pt x="6281" y="1267"/>
                    <a:pt x="6299" y="1267"/>
                  </a:cubicBezTo>
                  <a:cubicBezTo>
                    <a:pt x="6210" y="1321"/>
                    <a:pt x="6121" y="1374"/>
                    <a:pt x="6014" y="1392"/>
                  </a:cubicBezTo>
                  <a:lnTo>
                    <a:pt x="5532" y="1535"/>
                  </a:lnTo>
                  <a:cubicBezTo>
                    <a:pt x="5496" y="1553"/>
                    <a:pt x="5479" y="1570"/>
                    <a:pt x="5461" y="1588"/>
                  </a:cubicBezTo>
                  <a:cubicBezTo>
                    <a:pt x="5300" y="1785"/>
                    <a:pt x="5407" y="2017"/>
                    <a:pt x="5586" y="2070"/>
                  </a:cubicBezTo>
                  <a:lnTo>
                    <a:pt x="6014" y="2195"/>
                  </a:lnTo>
                  <a:cubicBezTo>
                    <a:pt x="6389" y="2302"/>
                    <a:pt x="6674" y="2587"/>
                    <a:pt x="6781" y="2962"/>
                  </a:cubicBezTo>
                  <a:lnTo>
                    <a:pt x="6906" y="3390"/>
                  </a:lnTo>
                  <a:cubicBezTo>
                    <a:pt x="6924" y="3444"/>
                    <a:pt x="6959" y="3497"/>
                    <a:pt x="7013" y="3533"/>
                  </a:cubicBezTo>
                  <a:lnTo>
                    <a:pt x="7013" y="3979"/>
                  </a:lnTo>
                  <a:cubicBezTo>
                    <a:pt x="7013" y="4068"/>
                    <a:pt x="7013" y="4158"/>
                    <a:pt x="7013" y="4247"/>
                  </a:cubicBezTo>
                  <a:cubicBezTo>
                    <a:pt x="6977" y="4283"/>
                    <a:pt x="6959" y="4318"/>
                    <a:pt x="6942" y="4354"/>
                  </a:cubicBezTo>
                  <a:lnTo>
                    <a:pt x="6870" y="4604"/>
                  </a:lnTo>
                  <a:cubicBezTo>
                    <a:pt x="6817" y="4800"/>
                    <a:pt x="6674" y="4943"/>
                    <a:pt x="6478" y="4996"/>
                  </a:cubicBezTo>
                  <a:lnTo>
                    <a:pt x="6174" y="5085"/>
                  </a:lnTo>
                  <a:cubicBezTo>
                    <a:pt x="6157" y="5085"/>
                    <a:pt x="6139" y="5103"/>
                    <a:pt x="6121" y="5121"/>
                  </a:cubicBezTo>
                  <a:cubicBezTo>
                    <a:pt x="5996" y="5282"/>
                    <a:pt x="6085" y="5478"/>
                    <a:pt x="6228" y="5514"/>
                  </a:cubicBezTo>
                  <a:lnTo>
                    <a:pt x="6478" y="5585"/>
                  </a:lnTo>
                  <a:cubicBezTo>
                    <a:pt x="6549" y="5603"/>
                    <a:pt x="6620" y="5639"/>
                    <a:pt x="6674" y="5692"/>
                  </a:cubicBezTo>
                  <a:cubicBezTo>
                    <a:pt x="6620" y="5835"/>
                    <a:pt x="6549" y="5978"/>
                    <a:pt x="6478" y="6120"/>
                  </a:cubicBezTo>
                  <a:cubicBezTo>
                    <a:pt x="6085" y="6852"/>
                    <a:pt x="5942" y="7708"/>
                    <a:pt x="6067" y="8511"/>
                  </a:cubicBezTo>
                  <a:lnTo>
                    <a:pt x="6103" y="8725"/>
                  </a:lnTo>
                  <a:cubicBezTo>
                    <a:pt x="6103" y="8815"/>
                    <a:pt x="6192" y="8868"/>
                    <a:pt x="6281" y="8868"/>
                  </a:cubicBezTo>
                  <a:cubicBezTo>
                    <a:pt x="6353" y="8850"/>
                    <a:pt x="6424" y="8761"/>
                    <a:pt x="6406" y="8690"/>
                  </a:cubicBezTo>
                  <a:lnTo>
                    <a:pt x="6264" y="7833"/>
                  </a:lnTo>
                  <a:cubicBezTo>
                    <a:pt x="6192" y="7387"/>
                    <a:pt x="6299" y="6959"/>
                    <a:pt x="6549" y="6602"/>
                  </a:cubicBezTo>
                  <a:cubicBezTo>
                    <a:pt x="6674" y="6406"/>
                    <a:pt x="6781" y="6210"/>
                    <a:pt x="6888" y="5995"/>
                  </a:cubicBezTo>
                  <a:lnTo>
                    <a:pt x="6959" y="6281"/>
                  </a:lnTo>
                  <a:cubicBezTo>
                    <a:pt x="6977" y="6299"/>
                    <a:pt x="6977" y="6317"/>
                    <a:pt x="6995" y="6334"/>
                  </a:cubicBezTo>
                  <a:cubicBezTo>
                    <a:pt x="7052" y="6378"/>
                    <a:pt x="7113" y="6398"/>
                    <a:pt x="7169" y="6398"/>
                  </a:cubicBezTo>
                  <a:cubicBezTo>
                    <a:pt x="7274" y="6398"/>
                    <a:pt x="7365" y="6331"/>
                    <a:pt x="7388" y="6227"/>
                  </a:cubicBezTo>
                  <a:lnTo>
                    <a:pt x="7459" y="5995"/>
                  </a:lnTo>
                  <a:cubicBezTo>
                    <a:pt x="7513" y="5799"/>
                    <a:pt x="7673" y="5639"/>
                    <a:pt x="7869" y="5585"/>
                  </a:cubicBezTo>
                  <a:lnTo>
                    <a:pt x="8155" y="5496"/>
                  </a:lnTo>
                  <a:cubicBezTo>
                    <a:pt x="8173" y="5496"/>
                    <a:pt x="8208" y="5478"/>
                    <a:pt x="8208" y="5460"/>
                  </a:cubicBezTo>
                  <a:cubicBezTo>
                    <a:pt x="8333" y="5300"/>
                    <a:pt x="8262" y="5121"/>
                    <a:pt x="8101" y="5068"/>
                  </a:cubicBezTo>
                  <a:lnTo>
                    <a:pt x="7691" y="4961"/>
                  </a:lnTo>
                  <a:cubicBezTo>
                    <a:pt x="7602" y="4925"/>
                    <a:pt x="7530" y="4853"/>
                    <a:pt x="7513" y="4764"/>
                  </a:cubicBezTo>
                  <a:lnTo>
                    <a:pt x="7388" y="4354"/>
                  </a:lnTo>
                  <a:cubicBezTo>
                    <a:pt x="7370" y="4318"/>
                    <a:pt x="7352" y="4283"/>
                    <a:pt x="7316" y="4247"/>
                  </a:cubicBezTo>
                  <a:cubicBezTo>
                    <a:pt x="7334" y="4158"/>
                    <a:pt x="7334" y="4068"/>
                    <a:pt x="7334" y="3979"/>
                  </a:cubicBezTo>
                  <a:lnTo>
                    <a:pt x="7334" y="3551"/>
                  </a:lnTo>
                  <a:cubicBezTo>
                    <a:pt x="7388" y="3515"/>
                    <a:pt x="7423" y="3462"/>
                    <a:pt x="7459" y="3390"/>
                  </a:cubicBezTo>
                  <a:lnTo>
                    <a:pt x="7566" y="2962"/>
                  </a:lnTo>
                  <a:cubicBezTo>
                    <a:pt x="7673" y="2587"/>
                    <a:pt x="7977" y="2302"/>
                    <a:pt x="8351" y="2195"/>
                  </a:cubicBezTo>
                  <a:lnTo>
                    <a:pt x="8762" y="2070"/>
                  </a:lnTo>
                  <a:cubicBezTo>
                    <a:pt x="8887" y="2034"/>
                    <a:pt x="8976" y="1927"/>
                    <a:pt x="8976" y="1802"/>
                  </a:cubicBezTo>
                  <a:cubicBezTo>
                    <a:pt x="8976" y="1660"/>
                    <a:pt x="8887" y="1553"/>
                    <a:pt x="8762" y="1517"/>
                  </a:cubicBezTo>
                  <a:lnTo>
                    <a:pt x="8351" y="1392"/>
                  </a:lnTo>
                  <a:cubicBezTo>
                    <a:pt x="7977" y="1285"/>
                    <a:pt x="7673" y="999"/>
                    <a:pt x="7566" y="625"/>
                  </a:cubicBezTo>
                  <a:lnTo>
                    <a:pt x="7441" y="143"/>
                  </a:lnTo>
                  <a:cubicBezTo>
                    <a:pt x="7423" y="107"/>
                    <a:pt x="7406" y="90"/>
                    <a:pt x="7388" y="72"/>
                  </a:cubicBezTo>
                  <a:cubicBezTo>
                    <a:pt x="7314" y="23"/>
                    <a:pt x="7240" y="1"/>
                    <a:pt x="7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319" name="Google Shape;1319;p52"/>
          <p:cNvGrpSpPr/>
          <p:nvPr/>
        </p:nvGrpSpPr>
        <p:grpSpPr>
          <a:xfrm>
            <a:off x="7215399" y="3779730"/>
            <a:ext cx="369363" cy="338329"/>
            <a:chOff x="7046344" y="4161911"/>
            <a:chExt cx="346105" cy="317025"/>
          </a:xfrm>
        </p:grpSpPr>
        <p:sp>
          <p:nvSpPr>
            <p:cNvPr id="1320" name="Google Shape;1320;p52"/>
            <p:cNvSpPr/>
            <p:nvPr/>
          </p:nvSpPr>
          <p:spPr>
            <a:xfrm>
              <a:off x="7050989" y="4268807"/>
              <a:ext cx="287194" cy="205452"/>
            </a:xfrm>
            <a:custGeom>
              <a:avLst/>
              <a:gdLst/>
              <a:ahLst/>
              <a:cxnLst/>
              <a:rect l="l" t="t" r="r" b="b"/>
              <a:pathLst>
                <a:path w="8780" h="6281" extrusionOk="0">
                  <a:moveTo>
                    <a:pt x="1" y="0"/>
                  </a:moveTo>
                  <a:lnTo>
                    <a:pt x="1" y="5656"/>
                  </a:lnTo>
                  <a:cubicBezTo>
                    <a:pt x="1" y="6013"/>
                    <a:pt x="268" y="6281"/>
                    <a:pt x="607" y="6281"/>
                  </a:cubicBezTo>
                  <a:lnTo>
                    <a:pt x="8173" y="6281"/>
                  </a:lnTo>
                  <a:cubicBezTo>
                    <a:pt x="8512" y="6281"/>
                    <a:pt x="8779" y="6013"/>
                    <a:pt x="8779" y="5656"/>
                  </a:cubicBezTo>
                  <a:lnTo>
                    <a:pt x="87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21" name="Google Shape;1321;p52"/>
            <p:cNvSpPr/>
            <p:nvPr/>
          </p:nvSpPr>
          <p:spPr>
            <a:xfrm>
              <a:off x="7297884" y="4268807"/>
              <a:ext cx="40299" cy="205452"/>
            </a:xfrm>
            <a:custGeom>
              <a:avLst/>
              <a:gdLst/>
              <a:ahLst/>
              <a:cxnLst/>
              <a:rect l="l" t="t" r="r" b="b"/>
              <a:pathLst>
                <a:path w="1232" h="6281" extrusionOk="0">
                  <a:moveTo>
                    <a:pt x="625" y="0"/>
                  </a:moveTo>
                  <a:lnTo>
                    <a:pt x="625" y="5656"/>
                  </a:lnTo>
                  <a:cubicBezTo>
                    <a:pt x="625" y="6013"/>
                    <a:pt x="339" y="6281"/>
                    <a:pt x="0" y="6281"/>
                  </a:cubicBezTo>
                  <a:lnTo>
                    <a:pt x="625" y="6281"/>
                  </a:lnTo>
                  <a:cubicBezTo>
                    <a:pt x="964" y="6281"/>
                    <a:pt x="1231" y="6013"/>
                    <a:pt x="1231" y="5656"/>
                  </a:cubicBezTo>
                  <a:lnTo>
                    <a:pt x="12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22" name="Google Shape;1322;p52"/>
            <p:cNvSpPr/>
            <p:nvPr/>
          </p:nvSpPr>
          <p:spPr>
            <a:xfrm>
              <a:off x="7070844" y="4268807"/>
              <a:ext cx="247484" cy="185040"/>
            </a:xfrm>
            <a:custGeom>
              <a:avLst/>
              <a:gdLst/>
              <a:ahLst/>
              <a:cxnLst/>
              <a:rect l="l" t="t" r="r" b="b"/>
              <a:pathLst>
                <a:path w="7566" h="5657" extrusionOk="0">
                  <a:moveTo>
                    <a:pt x="0" y="0"/>
                  </a:moveTo>
                  <a:lnTo>
                    <a:pt x="0" y="5567"/>
                  </a:lnTo>
                  <a:cubicBezTo>
                    <a:pt x="0" y="5621"/>
                    <a:pt x="54" y="5656"/>
                    <a:pt x="107" y="5656"/>
                  </a:cubicBezTo>
                  <a:lnTo>
                    <a:pt x="7459" y="5656"/>
                  </a:lnTo>
                  <a:cubicBezTo>
                    <a:pt x="7512" y="5656"/>
                    <a:pt x="7566" y="5621"/>
                    <a:pt x="7566" y="5567"/>
                  </a:cubicBezTo>
                  <a:lnTo>
                    <a:pt x="75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23" name="Google Shape;1323;p52"/>
            <p:cNvSpPr/>
            <p:nvPr/>
          </p:nvSpPr>
          <p:spPr>
            <a:xfrm>
              <a:off x="7050989" y="4217453"/>
              <a:ext cx="200218" cy="51387"/>
            </a:xfrm>
            <a:custGeom>
              <a:avLst/>
              <a:gdLst/>
              <a:ahLst/>
              <a:cxnLst/>
              <a:rect l="l" t="t" r="r" b="b"/>
              <a:pathLst>
                <a:path w="6121" h="1571" extrusionOk="0">
                  <a:moveTo>
                    <a:pt x="607" y="0"/>
                  </a:moveTo>
                  <a:cubicBezTo>
                    <a:pt x="268" y="0"/>
                    <a:pt x="1" y="286"/>
                    <a:pt x="1" y="625"/>
                  </a:cubicBezTo>
                  <a:lnTo>
                    <a:pt x="1" y="1570"/>
                  </a:lnTo>
                  <a:lnTo>
                    <a:pt x="6014" y="1570"/>
                  </a:lnTo>
                  <a:lnTo>
                    <a:pt x="61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24" name="Google Shape;1324;p52"/>
            <p:cNvSpPr/>
            <p:nvPr/>
          </p:nvSpPr>
          <p:spPr>
            <a:xfrm>
              <a:off x="7225497" y="4361606"/>
              <a:ext cx="62476" cy="61887"/>
            </a:xfrm>
            <a:custGeom>
              <a:avLst/>
              <a:gdLst/>
              <a:ahLst/>
              <a:cxnLst/>
              <a:rect l="l" t="t" r="r" b="b"/>
              <a:pathLst>
                <a:path w="1910" h="1892" extrusionOk="0">
                  <a:moveTo>
                    <a:pt x="1" y="0"/>
                  </a:moveTo>
                  <a:lnTo>
                    <a:pt x="1" y="1892"/>
                  </a:lnTo>
                  <a:lnTo>
                    <a:pt x="1839" y="1892"/>
                  </a:lnTo>
                  <a:cubicBezTo>
                    <a:pt x="1874" y="1892"/>
                    <a:pt x="1910" y="1874"/>
                    <a:pt x="1910" y="1838"/>
                  </a:cubicBezTo>
                  <a:lnTo>
                    <a:pt x="19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25" name="Google Shape;1325;p52"/>
            <p:cNvSpPr/>
            <p:nvPr/>
          </p:nvSpPr>
          <p:spPr>
            <a:xfrm>
              <a:off x="7163642" y="4361606"/>
              <a:ext cx="61887" cy="61887"/>
            </a:xfrm>
            <a:custGeom>
              <a:avLst/>
              <a:gdLst/>
              <a:ahLst/>
              <a:cxnLst/>
              <a:rect l="l" t="t" r="r" b="b"/>
              <a:pathLst>
                <a:path w="1892" h="1892" extrusionOk="0">
                  <a:moveTo>
                    <a:pt x="0" y="0"/>
                  </a:moveTo>
                  <a:lnTo>
                    <a:pt x="0" y="1892"/>
                  </a:lnTo>
                  <a:lnTo>
                    <a:pt x="1892" y="1892"/>
                  </a:lnTo>
                  <a:lnTo>
                    <a:pt x="18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26" name="Google Shape;1326;p52"/>
            <p:cNvSpPr/>
            <p:nvPr/>
          </p:nvSpPr>
          <p:spPr>
            <a:xfrm>
              <a:off x="7101199" y="4361606"/>
              <a:ext cx="62476" cy="61887"/>
            </a:xfrm>
            <a:custGeom>
              <a:avLst/>
              <a:gdLst/>
              <a:ahLst/>
              <a:cxnLst/>
              <a:rect l="l" t="t" r="r" b="b"/>
              <a:pathLst>
                <a:path w="1910" h="1892" extrusionOk="0">
                  <a:moveTo>
                    <a:pt x="0" y="0"/>
                  </a:moveTo>
                  <a:lnTo>
                    <a:pt x="0" y="1838"/>
                  </a:lnTo>
                  <a:cubicBezTo>
                    <a:pt x="0" y="1874"/>
                    <a:pt x="36" y="1892"/>
                    <a:pt x="72" y="1892"/>
                  </a:cubicBezTo>
                  <a:lnTo>
                    <a:pt x="1909" y="1892"/>
                  </a:lnTo>
                  <a:lnTo>
                    <a:pt x="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27" name="Google Shape;1327;p52"/>
            <p:cNvSpPr/>
            <p:nvPr/>
          </p:nvSpPr>
          <p:spPr>
            <a:xfrm>
              <a:off x="7225497" y="4299162"/>
              <a:ext cx="62476" cy="62476"/>
            </a:xfrm>
            <a:custGeom>
              <a:avLst/>
              <a:gdLst/>
              <a:ahLst/>
              <a:cxnLst/>
              <a:rect l="l" t="t" r="r" b="b"/>
              <a:pathLst>
                <a:path w="1910" h="1910" extrusionOk="0">
                  <a:moveTo>
                    <a:pt x="1" y="0"/>
                  </a:moveTo>
                  <a:lnTo>
                    <a:pt x="1" y="1909"/>
                  </a:lnTo>
                  <a:lnTo>
                    <a:pt x="1910" y="1909"/>
                  </a:lnTo>
                  <a:lnTo>
                    <a:pt x="1910" y="72"/>
                  </a:lnTo>
                  <a:cubicBezTo>
                    <a:pt x="1910" y="36"/>
                    <a:pt x="1874" y="0"/>
                    <a:pt x="18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28" name="Google Shape;1328;p52"/>
            <p:cNvSpPr/>
            <p:nvPr/>
          </p:nvSpPr>
          <p:spPr>
            <a:xfrm>
              <a:off x="7163642" y="4299162"/>
              <a:ext cx="61887" cy="62476"/>
            </a:xfrm>
            <a:custGeom>
              <a:avLst/>
              <a:gdLst/>
              <a:ahLst/>
              <a:cxnLst/>
              <a:rect l="l" t="t" r="r" b="b"/>
              <a:pathLst>
                <a:path w="1892" h="1910" extrusionOk="0">
                  <a:moveTo>
                    <a:pt x="0" y="0"/>
                  </a:moveTo>
                  <a:lnTo>
                    <a:pt x="0" y="1909"/>
                  </a:lnTo>
                  <a:lnTo>
                    <a:pt x="1892" y="1909"/>
                  </a:lnTo>
                  <a:lnTo>
                    <a:pt x="18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29" name="Google Shape;1329;p52"/>
            <p:cNvSpPr/>
            <p:nvPr/>
          </p:nvSpPr>
          <p:spPr>
            <a:xfrm>
              <a:off x="7101199" y="4299162"/>
              <a:ext cx="62476" cy="62476"/>
            </a:xfrm>
            <a:custGeom>
              <a:avLst/>
              <a:gdLst/>
              <a:ahLst/>
              <a:cxnLst/>
              <a:rect l="l" t="t" r="r" b="b"/>
              <a:pathLst>
                <a:path w="1910" h="1910" extrusionOk="0">
                  <a:moveTo>
                    <a:pt x="72" y="0"/>
                  </a:moveTo>
                  <a:cubicBezTo>
                    <a:pt x="36" y="0"/>
                    <a:pt x="0" y="36"/>
                    <a:pt x="0" y="72"/>
                  </a:cubicBezTo>
                  <a:lnTo>
                    <a:pt x="0" y="1909"/>
                  </a:lnTo>
                  <a:lnTo>
                    <a:pt x="1909" y="1909"/>
                  </a:lnTo>
                  <a:lnTo>
                    <a:pt x="19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30" name="Google Shape;1330;p52"/>
            <p:cNvSpPr/>
            <p:nvPr/>
          </p:nvSpPr>
          <p:spPr>
            <a:xfrm>
              <a:off x="7101199" y="4197598"/>
              <a:ext cx="43210" cy="51387"/>
            </a:xfrm>
            <a:custGeom>
              <a:avLst/>
              <a:gdLst/>
              <a:ahLst/>
              <a:cxnLst/>
              <a:rect l="l" t="t" r="r" b="b"/>
              <a:pathLst>
                <a:path w="1321" h="1571" extrusionOk="0">
                  <a:moveTo>
                    <a:pt x="321" y="1"/>
                  </a:moveTo>
                  <a:cubicBezTo>
                    <a:pt x="143" y="1"/>
                    <a:pt x="0" y="143"/>
                    <a:pt x="0" y="304"/>
                  </a:cubicBezTo>
                  <a:lnTo>
                    <a:pt x="0" y="1250"/>
                  </a:lnTo>
                  <a:cubicBezTo>
                    <a:pt x="0" y="1428"/>
                    <a:pt x="143" y="1571"/>
                    <a:pt x="321" y="1571"/>
                  </a:cubicBezTo>
                  <a:lnTo>
                    <a:pt x="1017" y="1571"/>
                  </a:lnTo>
                  <a:cubicBezTo>
                    <a:pt x="1196" y="1571"/>
                    <a:pt x="1321" y="1428"/>
                    <a:pt x="1321" y="1250"/>
                  </a:cubicBezTo>
                  <a:lnTo>
                    <a:pt x="1321" y="304"/>
                  </a:lnTo>
                  <a:cubicBezTo>
                    <a:pt x="1321" y="143"/>
                    <a:pt x="1196" y="1"/>
                    <a:pt x="10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31" name="Google Shape;1331;p52"/>
            <p:cNvSpPr/>
            <p:nvPr/>
          </p:nvSpPr>
          <p:spPr>
            <a:xfrm>
              <a:off x="7114021" y="4197598"/>
              <a:ext cx="30388" cy="51387"/>
            </a:xfrm>
            <a:custGeom>
              <a:avLst/>
              <a:gdLst/>
              <a:ahLst/>
              <a:cxnLst/>
              <a:rect l="l" t="t" r="r" b="b"/>
              <a:pathLst>
                <a:path w="929" h="1571" extrusionOk="0">
                  <a:moveTo>
                    <a:pt x="1" y="1"/>
                  </a:moveTo>
                  <a:cubicBezTo>
                    <a:pt x="179" y="1"/>
                    <a:pt x="322" y="143"/>
                    <a:pt x="322" y="304"/>
                  </a:cubicBezTo>
                  <a:lnTo>
                    <a:pt x="322" y="1250"/>
                  </a:lnTo>
                  <a:cubicBezTo>
                    <a:pt x="322" y="1428"/>
                    <a:pt x="179" y="1571"/>
                    <a:pt x="1" y="1571"/>
                  </a:cubicBezTo>
                  <a:lnTo>
                    <a:pt x="625" y="1571"/>
                  </a:lnTo>
                  <a:cubicBezTo>
                    <a:pt x="804" y="1571"/>
                    <a:pt x="929" y="1428"/>
                    <a:pt x="929" y="1250"/>
                  </a:cubicBezTo>
                  <a:lnTo>
                    <a:pt x="929" y="304"/>
                  </a:lnTo>
                  <a:cubicBezTo>
                    <a:pt x="929" y="143"/>
                    <a:pt x="804" y="1"/>
                    <a:pt x="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32" name="Google Shape;1332;p52"/>
            <p:cNvSpPr/>
            <p:nvPr/>
          </p:nvSpPr>
          <p:spPr>
            <a:xfrm>
              <a:off x="7245352" y="4382017"/>
              <a:ext cx="21621" cy="21621"/>
            </a:xfrm>
            <a:custGeom>
              <a:avLst/>
              <a:gdLst/>
              <a:ahLst/>
              <a:cxnLst/>
              <a:rect l="l" t="t" r="r" b="b"/>
              <a:pathLst>
                <a:path w="661" h="661" extrusionOk="0">
                  <a:moveTo>
                    <a:pt x="54" y="1"/>
                  </a:moveTo>
                  <a:cubicBezTo>
                    <a:pt x="18" y="1"/>
                    <a:pt x="0" y="19"/>
                    <a:pt x="0" y="54"/>
                  </a:cubicBezTo>
                  <a:lnTo>
                    <a:pt x="0" y="590"/>
                  </a:lnTo>
                  <a:cubicBezTo>
                    <a:pt x="0" y="625"/>
                    <a:pt x="18" y="661"/>
                    <a:pt x="54" y="661"/>
                  </a:cubicBezTo>
                  <a:lnTo>
                    <a:pt x="589" y="661"/>
                  </a:lnTo>
                  <a:cubicBezTo>
                    <a:pt x="625" y="661"/>
                    <a:pt x="661" y="625"/>
                    <a:pt x="661" y="590"/>
                  </a:cubicBezTo>
                  <a:lnTo>
                    <a:pt x="661" y="54"/>
                  </a:lnTo>
                  <a:cubicBezTo>
                    <a:pt x="661" y="19"/>
                    <a:pt x="625"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33" name="Google Shape;1333;p52"/>
            <p:cNvSpPr/>
            <p:nvPr/>
          </p:nvSpPr>
          <p:spPr>
            <a:xfrm>
              <a:off x="7122788" y="4382017"/>
              <a:ext cx="21621" cy="21621"/>
            </a:xfrm>
            <a:custGeom>
              <a:avLst/>
              <a:gdLst/>
              <a:ahLst/>
              <a:cxnLst/>
              <a:rect l="l" t="t" r="r" b="b"/>
              <a:pathLst>
                <a:path w="661" h="661" extrusionOk="0">
                  <a:moveTo>
                    <a:pt x="72" y="1"/>
                  </a:moveTo>
                  <a:cubicBezTo>
                    <a:pt x="36" y="1"/>
                    <a:pt x="0" y="19"/>
                    <a:pt x="0" y="54"/>
                  </a:cubicBezTo>
                  <a:lnTo>
                    <a:pt x="0" y="590"/>
                  </a:lnTo>
                  <a:cubicBezTo>
                    <a:pt x="0" y="625"/>
                    <a:pt x="36" y="661"/>
                    <a:pt x="72" y="661"/>
                  </a:cubicBezTo>
                  <a:lnTo>
                    <a:pt x="607" y="661"/>
                  </a:lnTo>
                  <a:cubicBezTo>
                    <a:pt x="643" y="661"/>
                    <a:pt x="661" y="625"/>
                    <a:pt x="661" y="590"/>
                  </a:cubicBezTo>
                  <a:lnTo>
                    <a:pt x="661" y="54"/>
                  </a:lnTo>
                  <a:cubicBezTo>
                    <a:pt x="661" y="19"/>
                    <a:pt x="643" y="1"/>
                    <a:pt x="6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34" name="Google Shape;1334;p52"/>
            <p:cNvSpPr/>
            <p:nvPr/>
          </p:nvSpPr>
          <p:spPr>
            <a:xfrm>
              <a:off x="7184054" y="4319573"/>
              <a:ext cx="21654" cy="21621"/>
            </a:xfrm>
            <a:custGeom>
              <a:avLst/>
              <a:gdLst/>
              <a:ahLst/>
              <a:cxnLst/>
              <a:rect l="l" t="t" r="r" b="b"/>
              <a:pathLst>
                <a:path w="662" h="661" extrusionOk="0">
                  <a:moveTo>
                    <a:pt x="54" y="1"/>
                  </a:moveTo>
                  <a:cubicBezTo>
                    <a:pt x="19" y="1"/>
                    <a:pt x="1" y="36"/>
                    <a:pt x="1" y="72"/>
                  </a:cubicBezTo>
                  <a:lnTo>
                    <a:pt x="1" y="607"/>
                  </a:lnTo>
                  <a:cubicBezTo>
                    <a:pt x="1" y="643"/>
                    <a:pt x="19" y="661"/>
                    <a:pt x="54" y="661"/>
                  </a:cubicBezTo>
                  <a:lnTo>
                    <a:pt x="590" y="661"/>
                  </a:lnTo>
                  <a:cubicBezTo>
                    <a:pt x="625" y="661"/>
                    <a:pt x="661" y="643"/>
                    <a:pt x="661" y="607"/>
                  </a:cubicBezTo>
                  <a:lnTo>
                    <a:pt x="661" y="72"/>
                  </a:lnTo>
                  <a:cubicBezTo>
                    <a:pt x="661" y="36"/>
                    <a:pt x="625" y="1"/>
                    <a:pt x="5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35" name="Google Shape;1335;p52"/>
            <p:cNvSpPr/>
            <p:nvPr/>
          </p:nvSpPr>
          <p:spPr>
            <a:xfrm>
              <a:off x="7237763" y="4166654"/>
              <a:ext cx="148863" cy="148863"/>
            </a:xfrm>
            <a:custGeom>
              <a:avLst/>
              <a:gdLst/>
              <a:ahLst/>
              <a:cxnLst/>
              <a:rect l="l" t="t" r="r" b="b"/>
              <a:pathLst>
                <a:path w="4551" h="4551" extrusionOk="0">
                  <a:moveTo>
                    <a:pt x="2284" y="1"/>
                  </a:moveTo>
                  <a:cubicBezTo>
                    <a:pt x="1017" y="1"/>
                    <a:pt x="0" y="1018"/>
                    <a:pt x="0" y="2267"/>
                  </a:cubicBezTo>
                  <a:cubicBezTo>
                    <a:pt x="0" y="3534"/>
                    <a:pt x="1017" y="4551"/>
                    <a:pt x="2284" y="4551"/>
                  </a:cubicBezTo>
                  <a:cubicBezTo>
                    <a:pt x="3533" y="4551"/>
                    <a:pt x="4550" y="3534"/>
                    <a:pt x="4550" y="2267"/>
                  </a:cubicBezTo>
                  <a:cubicBezTo>
                    <a:pt x="4550" y="1018"/>
                    <a:pt x="3533" y="1"/>
                    <a:pt x="2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36" name="Google Shape;1336;p52"/>
            <p:cNvSpPr/>
            <p:nvPr/>
          </p:nvSpPr>
          <p:spPr>
            <a:xfrm>
              <a:off x="7279796" y="4196944"/>
              <a:ext cx="65387" cy="88350"/>
            </a:xfrm>
            <a:custGeom>
              <a:avLst/>
              <a:gdLst/>
              <a:ahLst/>
              <a:cxnLst/>
              <a:rect l="l" t="t" r="r" b="b"/>
              <a:pathLst>
                <a:path w="1999" h="2701" extrusionOk="0">
                  <a:moveTo>
                    <a:pt x="1607" y="0"/>
                  </a:moveTo>
                  <a:cubicBezTo>
                    <a:pt x="1538" y="0"/>
                    <a:pt x="1469" y="19"/>
                    <a:pt x="1410" y="56"/>
                  </a:cubicBezTo>
                  <a:lnTo>
                    <a:pt x="1196" y="181"/>
                  </a:lnTo>
                  <a:cubicBezTo>
                    <a:pt x="1142" y="199"/>
                    <a:pt x="1071" y="217"/>
                    <a:pt x="999" y="217"/>
                  </a:cubicBezTo>
                  <a:cubicBezTo>
                    <a:pt x="928" y="217"/>
                    <a:pt x="857" y="199"/>
                    <a:pt x="803" y="181"/>
                  </a:cubicBezTo>
                  <a:lnTo>
                    <a:pt x="589" y="56"/>
                  </a:lnTo>
                  <a:cubicBezTo>
                    <a:pt x="531" y="22"/>
                    <a:pt x="466" y="2"/>
                    <a:pt x="399" y="2"/>
                  </a:cubicBezTo>
                  <a:cubicBezTo>
                    <a:pt x="361" y="2"/>
                    <a:pt x="324" y="8"/>
                    <a:pt x="286" y="21"/>
                  </a:cubicBezTo>
                  <a:cubicBezTo>
                    <a:pt x="125" y="56"/>
                    <a:pt x="0" y="217"/>
                    <a:pt x="0" y="395"/>
                  </a:cubicBezTo>
                  <a:lnTo>
                    <a:pt x="0" y="859"/>
                  </a:lnTo>
                  <a:cubicBezTo>
                    <a:pt x="0" y="1091"/>
                    <a:pt x="54" y="1305"/>
                    <a:pt x="161" y="1501"/>
                  </a:cubicBezTo>
                  <a:cubicBezTo>
                    <a:pt x="268" y="1698"/>
                    <a:pt x="303" y="1930"/>
                    <a:pt x="268" y="2144"/>
                  </a:cubicBezTo>
                  <a:lnTo>
                    <a:pt x="232" y="2411"/>
                  </a:lnTo>
                  <a:cubicBezTo>
                    <a:pt x="214" y="2519"/>
                    <a:pt x="268" y="2626"/>
                    <a:pt x="357" y="2679"/>
                  </a:cubicBezTo>
                  <a:cubicBezTo>
                    <a:pt x="394" y="2693"/>
                    <a:pt x="432" y="2700"/>
                    <a:pt x="467" y="2700"/>
                  </a:cubicBezTo>
                  <a:cubicBezTo>
                    <a:pt x="568" y="2700"/>
                    <a:pt x="656" y="2646"/>
                    <a:pt x="696" y="2554"/>
                  </a:cubicBezTo>
                  <a:lnTo>
                    <a:pt x="874" y="2126"/>
                  </a:lnTo>
                  <a:cubicBezTo>
                    <a:pt x="892" y="2090"/>
                    <a:pt x="928" y="2055"/>
                    <a:pt x="964" y="2037"/>
                  </a:cubicBezTo>
                  <a:cubicBezTo>
                    <a:pt x="973" y="2034"/>
                    <a:pt x="983" y="2032"/>
                    <a:pt x="993" y="2032"/>
                  </a:cubicBezTo>
                  <a:cubicBezTo>
                    <a:pt x="1041" y="2032"/>
                    <a:pt x="1095" y="2064"/>
                    <a:pt x="1124" y="2108"/>
                  </a:cubicBezTo>
                  <a:lnTo>
                    <a:pt x="1303" y="2554"/>
                  </a:lnTo>
                  <a:cubicBezTo>
                    <a:pt x="1349" y="2648"/>
                    <a:pt x="1450" y="2700"/>
                    <a:pt x="1547" y="2700"/>
                  </a:cubicBezTo>
                  <a:cubicBezTo>
                    <a:pt x="1561" y="2700"/>
                    <a:pt x="1575" y="2699"/>
                    <a:pt x="1588" y="2697"/>
                  </a:cubicBezTo>
                  <a:cubicBezTo>
                    <a:pt x="1713" y="2661"/>
                    <a:pt x="1784" y="2536"/>
                    <a:pt x="1767" y="2411"/>
                  </a:cubicBezTo>
                  <a:lnTo>
                    <a:pt x="1731" y="2144"/>
                  </a:lnTo>
                  <a:cubicBezTo>
                    <a:pt x="1695" y="1930"/>
                    <a:pt x="1731" y="1698"/>
                    <a:pt x="1838" y="1484"/>
                  </a:cubicBezTo>
                  <a:cubicBezTo>
                    <a:pt x="1945" y="1287"/>
                    <a:pt x="1998" y="1073"/>
                    <a:pt x="1998" y="859"/>
                  </a:cubicBezTo>
                  <a:lnTo>
                    <a:pt x="1998" y="413"/>
                  </a:lnTo>
                  <a:cubicBezTo>
                    <a:pt x="1998" y="306"/>
                    <a:pt x="1963" y="199"/>
                    <a:pt x="1874" y="110"/>
                  </a:cubicBezTo>
                  <a:cubicBezTo>
                    <a:pt x="1801" y="37"/>
                    <a:pt x="1704" y="0"/>
                    <a:pt x="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37" name="Google Shape;1337;p52"/>
            <p:cNvSpPr/>
            <p:nvPr/>
          </p:nvSpPr>
          <p:spPr>
            <a:xfrm>
              <a:off x="7046344" y="4161911"/>
              <a:ext cx="346105" cy="317025"/>
            </a:xfrm>
            <a:custGeom>
              <a:avLst/>
              <a:gdLst/>
              <a:ahLst/>
              <a:cxnLst/>
              <a:rect l="l" t="t" r="r" b="b"/>
              <a:pathLst>
                <a:path w="10581" h="9692" extrusionOk="0">
                  <a:moveTo>
                    <a:pt x="2712" y="1234"/>
                  </a:moveTo>
                  <a:cubicBezTo>
                    <a:pt x="2784" y="1234"/>
                    <a:pt x="2855" y="1306"/>
                    <a:pt x="2855" y="1395"/>
                  </a:cubicBezTo>
                  <a:lnTo>
                    <a:pt x="2855" y="2341"/>
                  </a:lnTo>
                  <a:cubicBezTo>
                    <a:pt x="2855" y="2430"/>
                    <a:pt x="2784" y="2483"/>
                    <a:pt x="2712" y="2483"/>
                  </a:cubicBezTo>
                  <a:lnTo>
                    <a:pt x="1998" y="2483"/>
                  </a:lnTo>
                  <a:cubicBezTo>
                    <a:pt x="1927" y="2483"/>
                    <a:pt x="1856" y="2430"/>
                    <a:pt x="1856" y="2341"/>
                  </a:cubicBezTo>
                  <a:lnTo>
                    <a:pt x="1856" y="1395"/>
                  </a:lnTo>
                  <a:cubicBezTo>
                    <a:pt x="1856" y="1306"/>
                    <a:pt x="1927" y="1234"/>
                    <a:pt x="1998" y="1234"/>
                  </a:cubicBezTo>
                  <a:close/>
                  <a:moveTo>
                    <a:pt x="5781" y="1859"/>
                  </a:moveTo>
                  <a:cubicBezTo>
                    <a:pt x="5728" y="2037"/>
                    <a:pt x="5710" y="2216"/>
                    <a:pt x="5710" y="2412"/>
                  </a:cubicBezTo>
                  <a:cubicBezTo>
                    <a:pt x="5710" y="2662"/>
                    <a:pt x="5745" y="2894"/>
                    <a:pt x="5817" y="3108"/>
                  </a:cubicBezTo>
                  <a:lnTo>
                    <a:pt x="303" y="3108"/>
                  </a:lnTo>
                  <a:lnTo>
                    <a:pt x="303" y="2323"/>
                  </a:lnTo>
                  <a:cubicBezTo>
                    <a:pt x="303" y="2055"/>
                    <a:pt x="517" y="1859"/>
                    <a:pt x="767" y="1859"/>
                  </a:cubicBezTo>
                  <a:lnTo>
                    <a:pt x="1535" y="1859"/>
                  </a:lnTo>
                  <a:lnTo>
                    <a:pt x="1535" y="2341"/>
                  </a:lnTo>
                  <a:cubicBezTo>
                    <a:pt x="1535" y="2590"/>
                    <a:pt x="1749" y="2804"/>
                    <a:pt x="1998" y="2804"/>
                  </a:cubicBezTo>
                  <a:lnTo>
                    <a:pt x="2712" y="2804"/>
                  </a:lnTo>
                  <a:cubicBezTo>
                    <a:pt x="2962" y="2804"/>
                    <a:pt x="3176" y="2590"/>
                    <a:pt x="3176" y="2341"/>
                  </a:cubicBezTo>
                  <a:lnTo>
                    <a:pt x="3176" y="1859"/>
                  </a:lnTo>
                  <a:close/>
                  <a:moveTo>
                    <a:pt x="8136" y="306"/>
                  </a:moveTo>
                  <a:cubicBezTo>
                    <a:pt x="9296" y="306"/>
                    <a:pt x="10242" y="1252"/>
                    <a:pt x="10242" y="2412"/>
                  </a:cubicBezTo>
                  <a:cubicBezTo>
                    <a:pt x="10242" y="3590"/>
                    <a:pt x="9296" y="4535"/>
                    <a:pt x="8136" y="4535"/>
                  </a:cubicBezTo>
                  <a:cubicBezTo>
                    <a:pt x="6959" y="4535"/>
                    <a:pt x="6013" y="3590"/>
                    <a:pt x="6013" y="2412"/>
                  </a:cubicBezTo>
                  <a:cubicBezTo>
                    <a:pt x="6013" y="1252"/>
                    <a:pt x="6959" y="306"/>
                    <a:pt x="8136" y="306"/>
                  </a:cubicBezTo>
                  <a:close/>
                  <a:moveTo>
                    <a:pt x="3444" y="4357"/>
                  </a:moveTo>
                  <a:lnTo>
                    <a:pt x="3444" y="5945"/>
                  </a:lnTo>
                  <a:lnTo>
                    <a:pt x="1856" y="5945"/>
                  </a:lnTo>
                  <a:lnTo>
                    <a:pt x="1856" y="4357"/>
                  </a:lnTo>
                  <a:close/>
                  <a:moveTo>
                    <a:pt x="5335" y="4357"/>
                  </a:moveTo>
                  <a:lnTo>
                    <a:pt x="5335" y="5945"/>
                  </a:lnTo>
                  <a:lnTo>
                    <a:pt x="3747" y="5945"/>
                  </a:lnTo>
                  <a:lnTo>
                    <a:pt x="3747" y="4357"/>
                  </a:lnTo>
                  <a:close/>
                  <a:moveTo>
                    <a:pt x="6673" y="4357"/>
                  </a:moveTo>
                  <a:cubicBezTo>
                    <a:pt x="6834" y="4482"/>
                    <a:pt x="7030" y="4589"/>
                    <a:pt x="7244" y="4678"/>
                  </a:cubicBezTo>
                  <a:lnTo>
                    <a:pt x="7244" y="5945"/>
                  </a:lnTo>
                  <a:lnTo>
                    <a:pt x="5656" y="5945"/>
                  </a:lnTo>
                  <a:lnTo>
                    <a:pt x="5656" y="4357"/>
                  </a:lnTo>
                  <a:close/>
                  <a:moveTo>
                    <a:pt x="3444" y="6248"/>
                  </a:moveTo>
                  <a:lnTo>
                    <a:pt x="3444" y="7836"/>
                  </a:lnTo>
                  <a:lnTo>
                    <a:pt x="1856" y="7836"/>
                  </a:lnTo>
                  <a:lnTo>
                    <a:pt x="1856" y="6248"/>
                  </a:lnTo>
                  <a:close/>
                  <a:moveTo>
                    <a:pt x="5335" y="6248"/>
                  </a:moveTo>
                  <a:lnTo>
                    <a:pt x="5335" y="7836"/>
                  </a:lnTo>
                  <a:lnTo>
                    <a:pt x="3747" y="7836"/>
                  </a:lnTo>
                  <a:lnTo>
                    <a:pt x="3747" y="6248"/>
                  </a:lnTo>
                  <a:close/>
                  <a:moveTo>
                    <a:pt x="7244" y="6248"/>
                  </a:moveTo>
                  <a:lnTo>
                    <a:pt x="7244" y="7836"/>
                  </a:lnTo>
                  <a:lnTo>
                    <a:pt x="5656" y="7836"/>
                  </a:lnTo>
                  <a:lnTo>
                    <a:pt x="5656" y="6248"/>
                  </a:lnTo>
                  <a:close/>
                  <a:moveTo>
                    <a:pt x="8104" y="0"/>
                  </a:moveTo>
                  <a:cubicBezTo>
                    <a:pt x="7087" y="0"/>
                    <a:pt x="6231" y="645"/>
                    <a:pt x="5870" y="1538"/>
                  </a:cubicBezTo>
                  <a:lnTo>
                    <a:pt x="3176" y="1538"/>
                  </a:lnTo>
                  <a:lnTo>
                    <a:pt x="3176" y="1395"/>
                  </a:lnTo>
                  <a:cubicBezTo>
                    <a:pt x="3176" y="1127"/>
                    <a:pt x="2962" y="931"/>
                    <a:pt x="2712" y="931"/>
                  </a:cubicBezTo>
                  <a:lnTo>
                    <a:pt x="1998" y="931"/>
                  </a:lnTo>
                  <a:cubicBezTo>
                    <a:pt x="1749" y="931"/>
                    <a:pt x="1535" y="1127"/>
                    <a:pt x="1535" y="1395"/>
                  </a:cubicBezTo>
                  <a:lnTo>
                    <a:pt x="1535" y="1538"/>
                  </a:lnTo>
                  <a:lnTo>
                    <a:pt x="161" y="1538"/>
                  </a:lnTo>
                  <a:cubicBezTo>
                    <a:pt x="71" y="1538"/>
                    <a:pt x="0" y="1609"/>
                    <a:pt x="0" y="1698"/>
                  </a:cubicBezTo>
                  <a:lnTo>
                    <a:pt x="0" y="4250"/>
                  </a:lnTo>
                  <a:cubicBezTo>
                    <a:pt x="0" y="4268"/>
                    <a:pt x="0" y="4268"/>
                    <a:pt x="0" y="4285"/>
                  </a:cubicBezTo>
                  <a:cubicBezTo>
                    <a:pt x="48" y="4334"/>
                    <a:pt x="99" y="4353"/>
                    <a:pt x="144" y="4353"/>
                  </a:cubicBezTo>
                  <a:cubicBezTo>
                    <a:pt x="233" y="4353"/>
                    <a:pt x="303" y="4279"/>
                    <a:pt x="303" y="4196"/>
                  </a:cubicBezTo>
                  <a:lnTo>
                    <a:pt x="303" y="3411"/>
                  </a:lnTo>
                  <a:lnTo>
                    <a:pt x="607" y="3411"/>
                  </a:lnTo>
                  <a:lnTo>
                    <a:pt x="607" y="8907"/>
                  </a:lnTo>
                  <a:cubicBezTo>
                    <a:pt x="607" y="8996"/>
                    <a:pt x="678" y="9085"/>
                    <a:pt x="767" y="9085"/>
                  </a:cubicBezTo>
                  <a:lnTo>
                    <a:pt x="6709" y="9085"/>
                  </a:lnTo>
                  <a:cubicBezTo>
                    <a:pt x="6727" y="9085"/>
                    <a:pt x="6762" y="9067"/>
                    <a:pt x="6780" y="9032"/>
                  </a:cubicBezTo>
                  <a:cubicBezTo>
                    <a:pt x="6887" y="8907"/>
                    <a:pt x="6798" y="8764"/>
                    <a:pt x="6673" y="8764"/>
                  </a:cubicBezTo>
                  <a:lnTo>
                    <a:pt x="928" y="8764"/>
                  </a:lnTo>
                  <a:lnTo>
                    <a:pt x="928" y="3411"/>
                  </a:lnTo>
                  <a:lnTo>
                    <a:pt x="5924" y="3411"/>
                  </a:lnTo>
                  <a:cubicBezTo>
                    <a:pt x="6031" y="3643"/>
                    <a:pt x="6174" y="3857"/>
                    <a:pt x="6334" y="4036"/>
                  </a:cubicBezTo>
                  <a:lnTo>
                    <a:pt x="1749" y="4036"/>
                  </a:lnTo>
                  <a:cubicBezTo>
                    <a:pt x="1642" y="4036"/>
                    <a:pt x="1535" y="4143"/>
                    <a:pt x="1535" y="4250"/>
                  </a:cubicBezTo>
                  <a:lnTo>
                    <a:pt x="1535" y="7925"/>
                  </a:lnTo>
                  <a:cubicBezTo>
                    <a:pt x="1535" y="8050"/>
                    <a:pt x="1642" y="8139"/>
                    <a:pt x="1749" y="8139"/>
                  </a:cubicBezTo>
                  <a:lnTo>
                    <a:pt x="7333" y="8139"/>
                  </a:lnTo>
                  <a:cubicBezTo>
                    <a:pt x="7458" y="8139"/>
                    <a:pt x="7547" y="8050"/>
                    <a:pt x="7547" y="7925"/>
                  </a:cubicBezTo>
                  <a:lnTo>
                    <a:pt x="7547" y="4767"/>
                  </a:lnTo>
                  <a:cubicBezTo>
                    <a:pt x="7744" y="4821"/>
                    <a:pt x="7940" y="4838"/>
                    <a:pt x="8136" y="4838"/>
                  </a:cubicBezTo>
                  <a:lnTo>
                    <a:pt x="8172" y="4838"/>
                  </a:lnTo>
                  <a:lnTo>
                    <a:pt x="8172" y="8764"/>
                  </a:lnTo>
                  <a:lnTo>
                    <a:pt x="7405" y="8764"/>
                  </a:lnTo>
                  <a:cubicBezTo>
                    <a:pt x="7316" y="8764"/>
                    <a:pt x="7244" y="8817"/>
                    <a:pt x="7244" y="8907"/>
                  </a:cubicBezTo>
                  <a:cubicBezTo>
                    <a:pt x="7226" y="8996"/>
                    <a:pt x="7298" y="9085"/>
                    <a:pt x="7387" y="9085"/>
                  </a:cubicBezTo>
                  <a:lnTo>
                    <a:pt x="8333" y="9085"/>
                  </a:lnTo>
                  <a:cubicBezTo>
                    <a:pt x="8404" y="9085"/>
                    <a:pt x="8475" y="9014"/>
                    <a:pt x="8475" y="8924"/>
                  </a:cubicBezTo>
                  <a:lnTo>
                    <a:pt x="8475" y="4821"/>
                  </a:lnTo>
                  <a:cubicBezTo>
                    <a:pt x="8582" y="4803"/>
                    <a:pt x="8689" y="4785"/>
                    <a:pt x="8779" y="4749"/>
                  </a:cubicBezTo>
                  <a:lnTo>
                    <a:pt x="8779" y="9121"/>
                  </a:lnTo>
                  <a:cubicBezTo>
                    <a:pt x="8779" y="9263"/>
                    <a:pt x="8672" y="9388"/>
                    <a:pt x="8511" y="9388"/>
                  </a:cubicBezTo>
                  <a:lnTo>
                    <a:pt x="464" y="9388"/>
                  </a:lnTo>
                  <a:cubicBezTo>
                    <a:pt x="375" y="9388"/>
                    <a:pt x="303" y="9317"/>
                    <a:pt x="303" y="9228"/>
                  </a:cubicBezTo>
                  <a:lnTo>
                    <a:pt x="303" y="4856"/>
                  </a:lnTo>
                  <a:cubicBezTo>
                    <a:pt x="303" y="4856"/>
                    <a:pt x="303" y="4838"/>
                    <a:pt x="286" y="4821"/>
                  </a:cubicBezTo>
                  <a:cubicBezTo>
                    <a:pt x="237" y="4778"/>
                    <a:pt x="189" y="4760"/>
                    <a:pt x="146" y="4760"/>
                  </a:cubicBezTo>
                  <a:cubicBezTo>
                    <a:pt x="62" y="4760"/>
                    <a:pt x="0" y="4827"/>
                    <a:pt x="0" y="4910"/>
                  </a:cubicBezTo>
                  <a:lnTo>
                    <a:pt x="0" y="8924"/>
                  </a:lnTo>
                  <a:cubicBezTo>
                    <a:pt x="0" y="9353"/>
                    <a:pt x="339" y="9692"/>
                    <a:pt x="767" y="9692"/>
                  </a:cubicBezTo>
                  <a:lnTo>
                    <a:pt x="8315" y="9692"/>
                  </a:lnTo>
                  <a:cubicBezTo>
                    <a:pt x="8743" y="9692"/>
                    <a:pt x="9100" y="9353"/>
                    <a:pt x="9100" y="8924"/>
                  </a:cubicBezTo>
                  <a:lnTo>
                    <a:pt x="9100" y="4642"/>
                  </a:lnTo>
                  <a:cubicBezTo>
                    <a:pt x="9974" y="4268"/>
                    <a:pt x="10581" y="3375"/>
                    <a:pt x="10563" y="2358"/>
                  </a:cubicBezTo>
                  <a:cubicBezTo>
                    <a:pt x="10527" y="1074"/>
                    <a:pt x="9492" y="39"/>
                    <a:pt x="8226" y="3"/>
                  </a:cubicBezTo>
                  <a:cubicBezTo>
                    <a:pt x="8185" y="1"/>
                    <a:pt x="8144" y="0"/>
                    <a:pt x="8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38" name="Google Shape;1338;p52"/>
            <p:cNvSpPr/>
            <p:nvPr/>
          </p:nvSpPr>
          <p:spPr>
            <a:xfrm>
              <a:off x="7274529" y="4192037"/>
              <a:ext cx="75331" cy="98065"/>
            </a:xfrm>
            <a:custGeom>
              <a:avLst/>
              <a:gdLst/>
              <a:ahLst/>
              <a:cxnLst/>
              <a:rect l="l" t="t" r="r" b="b"/>
              <a:pathLst>
                <a:path w="2303" h="2998" extrusionOk="0">
                  <a:moveTo>
                    <a:pt x="1749" y="304"/>
                  </a:moveTo>
                  <a:cubicBezTo>
                    <a:pt x="1785" y="304"/>
                    <a:pt x="1820" y="313"/>
                    <a:pt x="1856" y="331"/>
                  </a:cubicBezTo>
                  <a:cubicBezTo>
                    <a:pt x="1945" y="367"/>
                    <a:pt x="1999" y="456"/>
                    <a:pt x="1999" y="545"/>
                  </a:cubicBezTo>
                  <a:lnTo>
                    <a:pt x="1999" y="1009"/>
                  </a:lnTo>
                  <a:cubicBezTo>
                    <a:pt x="1999" y="1205"/>
                    <a:pt x="1963" y="1402"/>
                    <a:pt x="1856" y="1562"/>
                  </a:cubicBezTo>
                  <a:cubicBezTo>
                    <a:pt x="1731" y="1794"/>
                    <a:pt x="1696" y="2062"/>
                    <a:pt x="1731" y="2330"/>
                  </a:cubicBezTo>
                  <a:lnTo>
                    <a:pt x="1785" y="2579"/>
                  </a:lnTo>
                  <a:cubicBezTo>
                    <a:pt x="1785" y="2633"/>
                    <a:pt x="1749" y="2669"/>
                    <a:pt x="1713" y="2686"/>
                  </a:cubicBezTo>
                  <a:cubicBezTo>
                    <a:pt x="1700" y="2691"/>
                    <a:pt x="1688" y="2693"/>
                    <a:pt x="1677" y="2693"/>
                  </a:cubicBezTo>
                  <a:cubicBezTo>
                    <a:pt x="1643" y="2693"/>
                    <a:pt x="1620" y="2673"/>
                    <a:pt x="1606" y="2633"/>
                  </a:cubicBezTo>
                  <a:lnTo>
                    <a:pt x="1428" y="2205"/>
                  </a:lnTo>
                  <a:cubicBezTo>
                    <a:pt x="1374" y="2098"/>
                    <a:pt x="1267" y="2026"/>
                    <a:pt x="1160" y="2026"/>
                  </a:cubicBezTo>
                  <a:cubicBezTo>
                    <a:pt x="1035" y="2026"/>
                    <a:pt x="928" y="2098"/>
                    <a:pt x="893" y="2205"/>
                  </a:cubicBezTo>
                  <a:lnTo>
                    <a:pt x="696" y="2633"/>
                  </a:lnTo>
                  <a:cubicBezTo>
                    <a:pt x="696" y="2673"/>
                    <a:pt x="666" y="2693"/>
                    <a:pt x="636" y="2693"/>
                  </a:cubicBezTo>
                  <a:cubicBezTo>
                    <a:pt x="626" y="2693"/>
                    <a:pt x="616" y="2691"/>
                    <a:pt x="607" y="2686"/>
                  </a:cubicBezTo>
                  <a:cubicBezTo>
                    <a:pt x="554" y="2669"/>
                    <a:pt x="518" y="2633"/>
                    <a:pt x="536" y="2579"/>
                  </a:cubicBezTo>
                  <a:lnTo>
                    <a:pt x="571" y="2330"/>
                  </a:lnTo>
                  <a:cubicBezTo>
                    <a:pt x="607" y="2062"/>
                    <a:pt x="571" y="1794"/>
                    <a:pt x="447" y="1562"/>
                  </a:cubicBezTo>
                  <a:cubicBezTo>
                    <a:pt x="357" y="1402"/>
                    <a:pt x="304" y="1205"/>
                    <a:pt x="304" y="1009"/>
                  </a:cubicBezTo>
                  <a:lnTo>
                    <a:pt x="304" y="545"/>
                  </a:lnTo>
                  <a:cubicBezTo>
                    <a:pt x="304" y="456"/>
                    <a:pt x="357" y="367"/>
                    <a:pt x="447" y="331"/>
                  </a:cubicBezTo>
                  <a:cubicBezTo>
                    <a:pt x="482" y="313"/>
                    <a:pt x="522" y="304"/>
                    <a:pt x="560" y="304"/>
                  </a:cubicBezTo>
                  <a:cubicBezTo>
                    <a:pt x="598" y="304"/>
                    <a:pt x="634" y="313"/>
                    <a:pt x="661" y="331"/>
                  </a:cubicBezTo>
                  <a:lnTo>
                    <a:pt x="893" y="456"/>
                  </a:lnTo>
                  <a:cubicBezTo>
                    <a:pt x="946" y="496"/>
                    <a:pt x="1010" y="516"/>
                    <a:pt x="1076" y="516"/>
                  </a:cubicBezTo>
                  <a:cubicBezTo>
                    <a:pt x="1098" y="516"/>
                    <a:pt x="1120" y="514"/>
                    <a:pt x="1142" y="510"/>
                  </a:cubicBezTo>
                  <a:lnTo>
                    <a:pt x="1160" y="510"/>
                  </a:lnTo>
                  <a:cubicBezTo>
                    <a:pt x="1183" y="514"/>
                    <a:pt x="1205" y="516"/>
                    <a:pt x="1227" y="516"/>
                  </a:cubicBezTo>
                  <a:cubicBezTo>
                    <a:pt x="1294" y="516"/>
                    <a:pt x="1361" y="496"/>
                    <a:pt x="1428" y="456"/>
                  </a:cubicBezTo>
                  <a:lnTo>
                    <a:pt x="1642" y="331"/>
                  </a:lnTo>
                  <a:cubicBezTo>
                    <a:pt x="1678" y="313"/>
                    <a:pt x="1713" y="304"/>
                    <a:pt x="1749" y="304"/>
                  </a:cubicBezTo>
                  <a:close/>
                  <a:moveTo>
                    <a:pt x="542" y="0"/>
                  </a:moveTo>
                  <a:cubicBezTo>
                    <a:pt x="472" y="0"/>
                    <a:pt x="402" y="14"/>
                    <a:pt x="340" y="46"/>
                  </a:cubicBezTo>
                  <a:cubicBezTo>
                    <a:pt x="125" y="135"/>
                    <a:pt x="1" y="331"/>
                    <a:pt x="1" y="563"/>
                  </a:cubicBezTo>
                  <a:lnTo>
                    <a:pt x="1" y="1027"/>
                  </a:lnTo>
                  <a:cubicBezTo>
                    <a:pt x="1" y="1277"/>
                    <a:pt x="54" y="1509"/>
                    <a:pt x="179" y="1705"/>
                  </a:cubicBezTo>
                  <a:cubicBezTo>
                    <a:pt x="268" y="1883"/>
                    <a:pt x="304" y="2080"/>
                    <a:pt x="268" y="2276"/>
                  </a:cubicBezTo>
                  <a:lnTo>
                    <a:pt x="232" y="2526"/>
                  </a:lnTo>
                  <a:cubicBezTo>
                    <a:pt x="197" y="2722"/>
                    <a:pt x="322" y="2936"/>
                    <a:pt x="518" y="2990"/>
                  </a:cubicBezTo>
                  <a:lnTo>
                    <a:pt x="625" y="2990"/>
                  </a:lnTo>
                  <a:cubicBezTo>
                    <a:pt x="768" y="2990"/>
                    <a:pt x="928" y="2900"/>
                    <a:pt x="982" y="2758"/>
                  </a:cubicBezTo>
                  <a:lnTo>
                    <a:pt x="1142" y="2365"/>
                  </a:lnTo>
                  <a:lnTo>
                    <a:pt x="1321" y="2758"/>
                  </a:lnTo>
                  <a:cubicBezTo>
                    <a:pt x="1382" y="2910"/>
                    <a:pt x="1534" y="2997"/>
                    <a:pt x="1699" y="2997"/>
                  </a:cubicBezTo>
                  <a:cubicBezTo>
                    <a:pt x="1728" y="2997"/>
                    <a:pt x="1756" y="2995"/>
                    <a:pt x="1785" y="2990"/>
                  </a:cubicBezTo>
                  <a:cubicBezTo>
                    <a:pt x="1981" y="2936"/>
                    <a:pt x="2106" y="2740"/>
                    <a:pt x="2070" y="2526"/>
                  </a:cubicBezTo>
                  <a:lnTo>
                    <a:pt x="2035" y="2276"/>
                  </a:lnTo>
                  <a:cubicBezTo>
                    <a:pt x="1999" y="2080"/>
                    <a:pt x="2035" y="1883"/>
                    <a:pt x="2124" y="1705"/>
                  </a:cubicBezTo>
                  <a:cubicBezTo>
                    <a:pt x="2231" y="1509"/>
                    <a:pt x="2302" y="1277"/>
                    <a:pt x="2302" y="1027"/>
                  </a:cubicBezTo>
                  <a:lnTo>
                    <a:pt x="2302" y="563"/>
                  </a:lnTo>
                  <a:cubicBezTo>
                    <a:pt x="2302" y="331"/>
                    <a:pt x="2177" y="135"/>
                    <a:pt x="1963" y="46"/>
                  </a:cubicBezTo>
                  <a:cubicBezTo>
                    <a:pt x="1893" y="14"/>
                    <a:pt x="1822" y="0"/>
                    <a:pt x="1752" y="0"/>
                  </a:cubicBezTo>
                  <a:cubicBezTo>
                    <a:pt x="1662" y="0"/>
                    <a:pt x="1572" y="23"/>
                    <a:pt x="1481" y="63"/>
                  </a:cubicBezTo>
                  <a:lnTo>
                    <a:pt x="1267" y="188"/>
                  </a:lnTo>
                  <a:cubicBezTo>
                    <a:pt x="1232" y="206"/>
                    <a:pt x="1192" y="215"/>
                    <a:pt x="1151" y="215"/>
                  </a:cubicBezTo>
                  <a:cubicBezTo>
                    <a:pt x="1111" y="215"/>
                    <a:pt x="1071" y="206"/>
                    <a:pt x="1035" y="188"/>
                  </a:cubicBezTo>
                  <a:lnTo>
                    <a:pt x="803" y="63"/>
                  </a:lnTo>
                  <a:cubicBezTo>
                    <a:pt x="723" y="23"/>
                    <a:pt x="632"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39" name="Google Shape;1339;p52"/>
            <p:cNvSpPr/>
            <p:nvPr/>
          </p:nvSpPr>
          <p:spPr>
            <a:xfrm>
              <a:off x="7240675" y="4376194"/>
              <a:ext cx="31565" cy="32121"/>
            </a:xfrm>
            <a:custGeom>
              <a:avLst/>
              <a:gdLst/>
              <a:ahLst/>
              <a:cxnLst/>
              <a:rect l="l" t="t" r="r" b="b"/>
              <a:pathLst>
                <a:path w="965" h="982" extrusionOk="0">
                  <a:moveTo>
                    <a:pt x="661" y="322"/>
                  </a:moveTo>
                  <a:lnTo>
                    <a:pt x="661" y="661"/>
                  </a:lnTo>
                  <a:lnTo>
                    <a:pt x="304" y="661"/>
                  </a:lnTo>
                  <a:lnTo>
                    <a:pt x="304" y="322"/>
                  </a:lnTo>
                  <a:close/>
                  <a:moveTo>
                    <a:pt x="215" y="0"/>
                  </a:moveTo>
                  <a:cubicBezTo>
                    <a:pt x="90" y="0"/>
                    <a:pt x="1" y="107"/>
                    <a:pt x="1" y="232"/>
                  </a:cubicBezTo>
                  <a:lnTo>
                    <a:pt x="1" y="768"/>
                  </a:lnTo>
                  <a:cubicBezTo>
                    <a:pt x="1" y="875"/>
                    <a:pt x="90" y="982"/>
                    <a:pt x="215" y="982"/>
                  </a:cubicBezTo>
                  <a:lnTo>
                    <a:pt x="750" y="982"/>
                  </a:lnTo>
                  <a:cubicBezTo>
                    <a:pt x="875" y="982"/>
                    <a:pt x="964" y="875"/>
                    <a:pt x="964" y="768"/>
                  </a:cubicBezTo>
                  <a:lnTo>
                    <a:pt x="964" y="232"/>
                  </a:lnTo>
                  <a:cubicBezTo>
                    <a:pt x="964" y="107"/>
                    <a:pt x="875" y="0"/>
                    <a:pt x="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40" name="Google Shape;1340;p52"/>
            <p:cNvSpPr/>
            <p:nvPr/>
          </p:nvSpPr>
          <p:spPr>
            <a:xfrm>
              <a:off x="7118110" y="4376194"/>
              <a:ext cx="32154" cy="32121"/>
            </a:xfrm>
            <a:custGeom>
              <a:avLst/>
              <a:gdLst/>
              <a:ahLst/>
              <a:cxnLst/>
              <a:rect l="l" t="t" r="r" b="b"/>
              <a:pathLst>
                <a:path w="983" h="982" extrusionOk="0">
                  <a:moveTo>
                    <a:pt x="661" y="322"/>
                  </a:moveTo>
                  <a:lnTo>
                    <a:pt x="661" y="661"/>
                  </a:lnTo>
                  <a:lnTo>
                    <a:pt x="322" y="661"/>
                  </a:lnTo>
                  <a:lnTo>
                    <a:pt x="322" y="322"/>
                  </a:lnTo>
                  <a:close/>
                  <a:moveTo>
                    <a:pt x="215" y="0"/>
                  </a:moveTo>
                  <a:cubicBezTo>
                    <a:pt x="108" y="0"/>
                    <a:pt x="1" y="107"/>
                    <a:pt x="1" y="232"/>
                  </a:cubicBezTo>
                  <a:lnTo>
                    <a:pt x="1" y="768"/>
                  </a:lnTo>
                  <a:cubicBezTo>
                    <a:pt x="1" y="875"/>
                    <a:pt x="108" y="982"/>
                    <a:pt x="215" y="982"/>
                  </a:cubicBezTo>
                  <a:lnTo>
                    <a:pt x="768" y="982"/>
                  </a:lnTo>
                  <a:cubicBezTo>
                    <a:pt x="875" y="982"/>
                    <a:pt x="982" y="875"/>
                    <a:pt x="982" y="768"/>
                  </a:cubicBezTo>
                  <a:lnTo>
                    <a:pt x="982" y="232"/>
                  </a:lnTo>
                  <a:cubicBezTo>
                    <a:pt x="982" y="107"/>
                    <a:pt x="875"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41" name="Google Shape;1341;p52"/>
            <p:cNvSpPr/>
            <p:nvPr/>
          </p:nvSpPr>
          <p:spPr>
            <a:xfrm>
              <a:off x="7178820" y="4314340"/>
              <a:ext cx="32121" cy="31532"/>
            </a:xfrm>
            <a:custGeom>
              <a:avLst/>
              <a:gdLst/>
              <a:ahLst/>
              <a:cxnLst/>
              <a:rect l="l" t="t" r="r" b="b"/>
              <a:pathLst>
                <a:path w="982" h="964" extrusionOk="0">
                  <a:moveTo>
                    <a:pt x="661" y="303"/>
                  </a:moveTo>
                  <a:lnTo>
                    <a:pt x="661" y="660"/>
                  </a:lnTo>
                  <a:lnTo>
                    <a:pt x="321" y="660"/>
                  </a:lnTo>
                  <a:lnTo>
                    <a:pt x="321" y="303"/>
                  </a:lnTo>
                  <a:close/>
                  <a:moveTo>
                    <a:pt x="232" y="0"/>
                  </a:moveTo>
                  <a:cubicBezTo>
                    <a:pt x="107" y="0"/>
                    <a:pt x="0" y="89"/>
                    <a:pt x="0" y="214"/>
                  </a:cubicBezTo>
                  <a:lnTo>
                    <a:pt x="0" y="749"/>
                  </a:lnTo>
                  <a:cubicBezTo>
                    <a:pt x="0" y="874"/>
                    <a:pt x="107" y="964"/>
                    <a:pt x="232" y="964"/>
                  </a:cubicBezTo>
                  <a:lnTo>
                    <a:pt x="768" y="964"/>
                  </a:lnTo>
                  <a:cubicBezTo>
                    <a:pt x="875" y="964"/>
                    <a:pt x="982" y="874"/>
                    <a:pt x="982" y="749"/>
                  </a:cubicBezTo>
                  <a:lnTo>
                    <a:pt x="982" y="214"/>
                  </a:lnTo>
                  <a:cubicBezTo>
                    <a:pt x="982" y="89"/>
                    <a:pt x="875"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342" name="Google Shape;1342;p52"/>
          <p:cNvGrpSpPr/>
          <p:nvPr/>
        </p:nvGrpSpPr>
        <p:grpSpPr>
          <a:xfrm>
            <a:off x="6456113" y="3764266"/>
            <a:ext cx="270992" cy="369363"/>
            <a:chOff x="6334869" y="4147421"/>
            <a:chExt cx="253928" cy="346105"/>
          </a:xfrm>
        </p:grpSpPr>
        <p:sp>
          <p:nvSpPr>
            <p:cNvPr id="1343" name="Google Shape;1343;p52"/>
            <p:cNvSpPr/>
            <p:nvPr/>
          </p:nvSpPr>
          <p:spPr>
            <a:xfrm>
              <a:off x="6392079" y="4420549"/>
              <a:ext cx="192040" cy="67154"/>
            </a:xfrm>
            <a:custGeom>
              <a:avLst/>
              <a:gdLst/>
              <a:ahLst/>
              <a:cxnLst/>
              <a:rect l="l" t="t" r="r" b="b"/>
              <a:pathLst>
                <a:path w="5871" h="2053" extrusionOk="0">
                  <a:moveTo>
                    <a:pt x="411" y="0"/>
                  </a:moveTo>
                  <a:lnTo>
                    <a:pt x="90" y="322"/>
                  </a:lnTo>
                  <a:cubicBezTo>
                    <a:pt x="36" y="375"/>
                    <a:pt x="0" y="446"/>
                    <a:pt x="0" y="536"/>
                  </a:cubicBezTo>
                  <a:lnTo>
                    <a:pt x="0" y="1517"/>
                  </a:lnTo>
                  <a:cubicBezTo>
                    <a:pt x="0" y="1606"/>
                    <a:pt x="36" y="1678"/>
                    <a:pt x="90" y="1731"/>
                  </a:cubicBezTo>
                  <a:lnTo>
                    <a:pt x="322" y="1963"/>
                  </a:lnTo>
                  <a:cubicBezTo>
                    <a:pt x="393" y="2017"/>
                    <a:pt x="464" y="2052"/>
                    <a:pt x="554" y="2052"/>
                  </a:cubicBezTo>
                  <a:lnTo>
                    <a:pt x="5335" y="2052"/>
                  </a:lnTo>
                  <a:cubicBezTo>
                    <a:pt x="5407" y="2052"/>
                    <a:pt x="5496" y="2017"/>
                    <a:pt x="5550" y="1963"/>
                  </a:cubicBezTo>
                  <a:lnTo>
                    <a:pt x="5781" y="1731"/>
                  </a:lnTo>
                  <a:cubicBezTo>
                    <a:pt x="5835" y="1678"/>
                    <a:pt x="5871" y="1606"/>
                    <a:pt x="5871" y="1517"/>
                  </a:cubicBezTo>
                  <a:lnTo>
                    <a:pt x="5871" y="536"/>
                  </a:lnTo>
                  <a:cubicBezTo>
                    <a:pt x="5871" y="446"/>
                    <a:pt x="5835" y="375"/>
                    <a:pt x="5781" y="322"/>
                  </a:cubicBezTo>
                  <a:lnTo>
                    <a:pt x="5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44" name="Google Shape;1344;p52"/>
            <p:cNvSpPr/>
            <p:nvPr/>
          </p:nvSpPr>
          <p:spPr>
            <a:xfrm>
              <a:off x="6546143" y="4421138"/>
              <a:ext cx="37976" cy="67154"/>
            </a:xfrm>
            <a:custGeom>
              <a:avLst/>
              <a:gdLst/>
              <a:ahLst/>
              <a:cxnLst/>
              <a:rect l="l" t="t" r="r" b="b"/>
              <a:pathLst>
                <a:path w="1161" h="2053" extrusionOk="0">
                  <a:moveTo>
                    <a:pt x="126" y="0"/>
                  </a:moveTo>
                  <a:lnTo>
                    <a:pt x="447" y="321"/>
                  </a:lnTo>
                  <a:cubicBezTo>
                    <a:pt x="500" y="375"/>
                    <a:pt x="536" y="446"/>
                    <a:pt x="536" y="536"/>
                  </a:cubicBezTo>
                  <a:lnTo>
                    <a:pt x="536" y="1517"/>
                  </a:lnTo>
                  <a:cubicBezTo>
                    <a:pt x="536" y="1606"/>
                    <a:pt x="500" y="1677"/>
                    <a:pt x="447" y="1731"/>
                  </a:cubicBezTo>
                  <a:lnTo>
                    <a:pt x="215" y="1963"/>
                  </a:lnTo>
                  <a:cubicBezTo>
                    <a:pt x="161" y="2034"/>
                    <a:pt x="90" y="2052"/>
                    <a:pt x="1" y="2052"/>
                  </a:cubicBezTo>
                  <a:lnTo>
                    <a:pt x="625" y="2052"/>
                  </a:lnTo>
                  <a:cubicBezTo>
                    <a:pt x="697" y="2052"/>
                    <a:pt x="786" y="2034"/>
                    <a:pt x="840" y="1963"/>
                  </a:cubicBezTo>
                  <a:lnTo>
                    <a:pt x="1071" y="1731"/>
                  </a:lnTo>
                  <a:cubicBezTo>
                    <a:pt x="1125" y="1677"/>
                    <a:pt x="1161" y="1606"/>
                    <a:pt x="1161" y="1517"/>
                  </a:cubicBezTo>
                  <a:lnTo>
                    <a:pt x="1161" y="536"/>
                  </a:lnTo>
                  <a:cubicBezTo>
                    <a:pt x="1161" y="446"/>
                    <a:pt x="1125" y="375"/>
                    <a:pt x="1071" y="321"/>
                  </a:cubicBezTo>
                  <a:lnTo>
                    <a:pt x="7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45" name="Google Shape;1345;p52"/>
            <p:cNvSpPr/>
            <p:nvPr/>
          </p:nvSpPr>
          <p:spPr>
            <a:xfrm>
              <a:off x="6392079" y="4216864"/>
              <a:ext cx="192040" cy="67742"/>
            </a:xfrm>
            <a:custGeom>
              <a:avLst/>
              <a:gdLst/>
              <a:ahLst/>
              <a:cxnLst/>
              <a:rect l="l" t="t" r="r" b="b"/>
              <a:pathLst>
                <a:path w="5871" h="2071" extrusionOk="0">
                  <a:moveTo>
                    <a:pt x="554" y="0"/>
                  </a:moveTo>
                  <a:cubicBezTo>
                    <a:pt x="464" y="0"/>
                    <a:pt x="393" y="36"/>
                    <a:pt x="322" y="90"/>
                  </a:cubicBezTo>
                  <a:lnTo>
                    <a:pt x="90" y="322"/>
                  </a:lnTo>
                  <a:cubicBezTo>
                    <a:pt x="36" y="393"/>
                    <a:pt x="0" y="464"/>
                    <a:pt x="0" y="553"/>
                  </a:cubicBezTo>
                  <a:lnTo>
                    <a:pt x="0" y="1535"/>
                  </a:lnTo>
                  <a:cubicBezTo>
                    <a:pt x="0" y="1606"/>
                    <a:pt x="36" y="1695"/>
                    <a:pt x="90" y="1749"/>
                  </a:cubicBezTo>
                  <a:lnTo>
                    <a:pt x="429" y="2070"/>
                  </a:lnTo>
                  <a:lnTo>
                    <a:pt x="5460" y="2070"/>
                  </a:lnTo>
                  <a:lnTo>
                    <a:pt x="5781" y="1749"/>
                  </a:lnTo>
                  <a:cubicBezTo>
                    <a:pt x="5835" y="1695"/>
                    <a:pt x="5871" y="1606"/>
                    <a:pt x="5871" y="1535"/>
                  </a:cubicBezTo>
                  <a:lnTo>
                    <a:pt x="5871" y="553"/>
                  </a:lnTo>
                  <a:cubicBezTo>
                    <a:pt x="5871" y="464"/>
                    <a:pt x="5835" y="393"/>
                    <a:pt x="5781" y="322"/>
                  </a:cubicBezTo>
                  <a:lnTo>
                    <a:pt x="5550" y="90"/>
                  </a:lnTo>
                  <a:cubicBezTo>
                    <a:pt x="5496" y="36"/>
                    <a:pt x="5407" y="0"/>
                    <a:pt x="5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46" name="Google Shape;1346;p52"/>
            <p:cNvSpPr/>
            <p:nvPr/>
          </p:nvSpPr>
          <p:spPr>
            <a:xfrm>
              <a:off x="6546143" y="4217453"/>
              <a:ext cx="37976" cy="67710"/>
            </a:xfrm>
            <a:custGeom>
              <a:avLst/>
              <a:gdLst/>
              <a:ahLst/>
              <a:cxnLst/>
              <a:rect l="l" t="t" r="r" b="b"/>
              <a:pathLst>
                <a:path w="1161" h="2070" extrusionOk="0">
                  <a:moveTo>
                    <a:pt x="1" y="0"/>
                  </a:moveTo>
                  <a:cubicBezTo>
                    <a:pt x="90" y="0"/>
                    <a:pt x="161" y="36"/>
                    <a:pt x="215" y="107"/>
                  </a:cubicBezTo>
                  <a:lnTo>
                    <a:pt x="447" y="339"/>
                  </a:lnTo>
                  <a:cubicBezTo>
                    <a:pt x="500" y="393"/>
                    <a:pt x="536" y="464"/>
                    <a:pt x="536" y="553"/>
                  </a:cubicBezTo>
                  <a:lnTo>
                    <a:pt x="536" y="1570"/>
                  </a:lnTo>
                  <a:cubicBezTo>
                    <a:pt x="536" y="1624"/>
                    <a:pt x="518" y="1677"/>
                    <a:pt x="483" y="1713"/>
                  </a:cubicBezTo>
                  <a:lnTo>
                    <a:pt x="126" y="2070"/>
                  </a:lnTo>
                  <a:lnTo>
                    <a:pt x="750" y="2070"/>
                  </a:lnTo>
                  <a:lnTo>
                    <a:pt x="1107" y="1713"/>
                  </a:lnTo>
                  <a:cubicBezTo>
                    <a:pt x="1143" y="1677"/>
                    <a:pt x="1161" y="1624"/>
                    <a:pt x="1161" y="1570"/>
                  </a:cubicBezTo>
                  <a:lnTo>
                    <a:pt x="1161" y="553"/>
                  </a:lnTo>
                  <a:cubicBezTo>
                    <a:pt x="1161" y="464"/>
                    <a:pt x="1125" y="393"/>
                    <a:pt x="1071" y="339"/>
                  </a:cubicBezTo>
                  <a:lnTo>
                    <a:pt x="840" y="107"/>
                  </a:lnTo>
                  <a:cubicBezTo>
                    <a:pt x="786" y="36"/>
                    <a:pt x="697"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47" name="Google Shape;1347;p52"/>
            <p:cNvSpPr/>
            <p:nvPr/>
          </p:nvSpPr>
          <p:spPr>
            <a:xfrm>
              <a:off x="6405490" y="4285130"/>
              <a:ext cx="165218" cy="136041"/>
            </a:xfrm>
            <a:custGeom>
              <a:avLst/>
              <a:gdLst/>
              <a:ahLst/>
              <a:cxnLst/>
              <a:rect l="l" t="t" r="r" b="b"/>
              <a:pathLst>
                <a:path w="5051" h="4159" extrusionOk="0">
                  <a:moveTo>
                    <a:pt x="1" y="1"/>
                  </a:moveTo>
                  <a:lnTo>
                    <a:pt x="1" y="4158"/>
                  </a:lnTo>
                  <a:lnTo>
                    <a:pt x="5050" y="4158"/>
                  </a:lnTo>
                  <a:lnTo>
                    <a:pt x="50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48" name="Google Shape;1348;p52"/>
            <p:cNvSpPr/>
            <p:nvPr/>
          </p:nvSpPr>
          <p:spPr>
            <a:xfrm>
              <a:off x="6550232" y="4285130"/>
              <a:ext cx="20476" cy="136041"/>
            </a:xfrm>
            <a:custGeom>
              <a:avLst/>
              <a:gdLst/>
              <a:ahLst/>
              <a:cxnLst/>
              <a:rect l="l" t="t" r="r" b="b"/>
              <a:pathLst>
                <a:path w="626" h="4159" extrusionOk="0">
                  <a:moveTo>
                    <a:pt x="1" y="1"/>
                  </a:moveTo>
                  <a:lnTo>
                    <a:pt x="1" y="4158"/>
                  </a:lnTo>
                  <a:lnTo>
                    <a:pt x="625" y="4158"/>
                  </a:lnTo>
                  <a:lnTo>
                    <a:pt x="6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49" name="Google Shape;1349;p52"/>
            <p:cNvSpPr/>
            <p:nvPr/>
          </p:nvSpPr>
          <p:spPr>
            <a:xfrm>
              <a:off x="6412490" y="4440960"/>
              <a:ext cx="151218" cy="27476"/>
            </a:xfrm>
            <a:custGeom>
              <a:avLst/>
              <a:gdLst/>
              <a:ahLst/>
              <a:cxnLst/>
              <a:rect l="l" t="t" r="r" b="b"/>
              <a:pathLst>
                <a:path w="4623" h="840" extrusionOk="0">
                  <a:moveTo>
                    <a:pt x="108" y="1"/>
                  </a:moveTo>
                  <a:cubicBezTo>
                    <a:pt x="54" y="1"/>
                    <a:pt x="1" y="54"/>
                    <a:pt x="1" y="108"/>
                  </a:cubicBezTo>
                  <a:lnTo>
                    <a:pt x="1" y="732"/>
                  </a:lnTo>
                  <a:cubicBezTo>
                    <a:pt x="1" y="786"/>
                    <a:pt x="54" y="840"/>
                    <a:pt x="108" y="840"/>
                  </a:cubicBezTo>
                  <a:lnTo>
                    <a:pt x="4515" y="840"/>
                  </a:lnTo>
                  <a:cubicBezTo>
                    <a:pt x="4586" y="840"/>
                    <a:pt x="4622" y="786"/>
                    <a:pt x="4622" y="732"/>
                  </a:cubicBezTo>
                  <a:lnTo>
                    <a:pt x="4622" y="108"/>
                  </a:lnTo>
                  <a:cubicBezTo>
                    <a:pt x="4622" y="54"/>
                    <a:pt x="4586" y="1"/>
                    <a:pt x="45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50" name="Google Shape;1350;p52"/>
            <p:cNvSpPr/>
            <p:nvPr/>
          </p:nvSpPr>
          <p:spPr>
            <a:xfrm>
              <a:off x="6412490" y="4237864"/>
              <a:ext cx="151218" cy="26888"/>
            </a:xfrm>
            <a:custGeom>
              <a:avLst/>
              <a:gdLst/>
              <a:ahLst/>
              <a:cxnLst/>
              <a:rect l="l" t="t" r="r" b="b"/>
              <a:pathLst>
                <a:path w="4623" h="822" extrusionOk="0">
                  <a:moveTo>
                    <a:pt x="108" y="1"/>
                  </a:moveTo>
                  <a:cubicBezTo>
                    <a:pt x="54" y="1"/>
                    <a:pt x="1" y="54"/>
                    <a:pt x="1" y="108"/>
                  </a:cubicBezTo>
                  <a:lnTo>
                    <a:pt x="1" y="732"/>
                  </a:lnTo>
                  <a:cubicBezTo>
                    <a:pt x="1" y="786"/>
                    <a:pt x="54" y="821"/>
                    <a:pt x="108" y="821"/>
                  </a:cubicBezTo>
                  <a:lnTo>
                    <a:pt x="4515" y="821"/>
                  </a:lnTo>
                  <a:cubicBezTo>
                    <a:pt x="4586" y="821"/>
                    <a:pt x="4622" y="786"/>
                    <a:pt x="4622" y="732"/>
                  </a:cubicBezTo>
                  <a:lnTo>
                    <a:pt x="4622" y="108"/>
                  </a:lnTo>
                  <a:cubicBezTo>
                    <a:pt x="4622" y="54"/>
                    <a:pt x="4586" y="1"/>
                    <a:pt x="4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51" name="Google Shape;1351;p52"/>
            <p:cNvSpPr/>
            <p:nvPr/>
          </p:nvSpPr>
          <p:spPr>
            <a:xfrm>
              <a:off x="6425934" y="4305573"/>
              <a:ext cx="124331" cy="95153"/>
            </a:xfrm>
            <a:custGeom>
              <a:avLst/>
              <a:gdLst/>
              <a:ahLst/>
              <a:cxnLst/>
              <a:rect l="l" t="t" r="r" b="b"/>
              <a:pathLst>
                <a:path w="3801" h="2909" extrusionOk="0">
                  <a:moveTo>
                    <a:pt x="107" y="0"/>
                  </a:moveTo>
                  <a:cubicBezTo>
                    <a:pt x="54" y="0"/>
                    <a:pt x="0" y="36"/>
                    <a:pt x="0" y="107"/>
                  </a:cubicBezTo>
                  <a:lnTo>
                    <a:pt x="0" y="2802"/>
                  </a:lnTo>
                  <a:cubicBezTo>
                    <a:pt x="0" y="2855"/>
                    <a:pt x="54" y="2909"/>
                    <a:pt x="107" y="2909"/>
                  </a:cubicBezTo>
                  <a:lnTo>
                    <a:pt x="3694" y="2909"/>
                  </a:lnTo>
                  <a:cubicBezTo>
                    <a:pt x="3747" y="2909"/>
                    <a:pt x="3801" y="2855"/>
                    <a:pt x="3801" y="2802"/>
                  </a:cubicBezTo>
                  <a:lnTo>
                    <a:pt x="3801" y="107"/>
                  </a:lnTo>
                  <a:cubicBezTo>
                    <a:pt x="3801" y="36"/>
                    <a:pt x="3747" y="0"/>
                    <a:pt x="36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52" name="Google Shape;1352;p52"/>
            <p:cNvSpPr/>
            <p:nvPr/>
          </p:nvSpPr>
          <p:spPr>
            <a:xfrm>
              <a:off x="6460377" y="4325428"/>
              <a:ext cx="54887" cy="54887"/>
            </a:xfrm>
            <a:custGeom>
              <a:avLst/>
              <a:gdLst/>
              <a:ahLst/>
              <a:cxnLst/>
              <a:rect l="l" t="t" r="r" b="b"/>
              <a:pathLst>
                <a:path w="1678" h="1678" extrusionOk="0">
                  <a:moveTo>
                    <a:pt x="839" y="0"/>
                  </a:moveTo>
                  <a:cubicBezTo>
                    <a:pt x="375" y="0"/>
                    <a:pt x="0" y="375"/>
                    <a:pt x="0" y="839"/>
                  </a:cubicBezTo>
                  <a:cubicBezTo>
                    <a:pt x="0" y="1303"/>
                    <a:pt x="375" y="1677"/>
                    <a:pt x="839" y="1677"/>
                  </a:cubicBezTo>
                  <a:cubicBezTo>
                    <a:pt x="1303" y="1677"/>
                    <a:pt x="1677" y="1303"/>
                    <a:pt x="1677" y="839"/>
                  </a:cubicBezTo>
                  <a:cubicBezTo>
                    <a:pt x="1677" y="375"/>
                    <a:pt x="1303" y="0"/>
                    <a:pt x="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53" name="Google Shape;1353;p52"/>
            <p:cNvSpPr/>
            <p:nvPr/>
          </p:nvSpPr>
          <p:spPr>
            <a:xfrm>
              <a:off x="6447522" y="4152654"/>
              <a:ext cx="81154" cy="44976"/>
            </a:xfrm>
            <a:custGeom>
              <a:avLst/>
              <a:gdLst/>
              <a:ahLst/>
              <a:cxnLst/>
              <a:rect l="l" t="t" r="r" b="b"/>
              <a:pathLst>
                <a:path w="2481" h="1375" extrusionOk="0">
                  <a:moveTo>
                    <a:pt x="411" y="1"/>
                  </a:moveTo>
                  <a:cubicBezTo>
                    <a:pt x="197" y="1"/>
                    <a:pt x="0" y="197"/>
                    <a:pt x="0" y="429"/>
                  </a:cubicBezTo>
                  <a:lnTo>
                    <a:pt x="0" y="1267"/>
                  </a:lnTo>
                  <a:cubicBezTo>
                    <a:pt x="0" y="1321"/>
                    <a:pt x="54" y="1375"/>
                    <a:pt x="108" y="1375"/>
                  </a:cubicBezTo>
                  <a:lnTo>
                    <a:pt x="2374" y="1375"/>
                  </a:lnTo>
                  <a:cubicBezTo>
                    <a:pt x="2427" y="1375"/>
                    <a:pt x="2481" y="1321"/>
                    <a:pt x="2481" y="1267"/>
                  </a:cubicBezTo>
                  <a:lnTo>
                    <a:pt x="2481" y="429"/>
                  </a:lnTo>
                  <a:cubicBezTo>
                    <a:pt x="2481" y="197"/>
                    <a:pt x="2302" y="1"/>
                    <a:pt x="20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54" name="Google Shape;1354;p52"/>
            <p:cNvSpPr/>
            <p:nvPr/>
          </p:nvSpPr>
          <p:spPr>
            <a:xfrm>
              <a:off x="6340724" y="4376194"/>
              <a:ext cx="106831" cy="112097"/>
            </a:xfrm>
            <a:custGeom>
              <a:avLst/>
              <a:gdLst/>
              <a:ahLst/>
              <a:cxnLst/>
              <a:rect l="l" t="t" r="r" b="b"/>
              <a:pathLst>
                <a:path w="3266" h="3427" extrusionOk="0">
                  <a:moveTo>
                    <a:pt x="179" y="0"/>
                  </a:moveTo>
                  <a:cubicBezTo>
                    <a:pt x="72" y="0"/>
                    <a:pt x="0" y="107"/>
                    <a:pt x="18" y="197"/>
                  </a:cubicBezTo>
                  <a:lnTo>
                    <a:pt x="536" y="3087"/>
                  </a:lnTo>
                  <a:cubicBezTo>
                    <a:pt x="571" y="3283"/>
                    <a:pt x="750" y="3426"/>
                    <a:pt x="946" y="3426"/>
                  </a:cubicBezTo>
                  <a:lnTo>
                    <a:pt x="2320" y="3426"/>
                  </a:lnTo>
                  <a:cubicBezTo>
                    <a:pt x="2516" y="3426"/>
                    <a:pt x="2695" y="3283"/>
                    <a:pt x="2730" y="3087"/>
                  </a:cubicBezTo>
                  <a:lnTo>
                    <a:pt x="3248" y="197"/>
                  </a:lnTo>
                  <a:cubicBezTo>
                    <a:pt x="3265" y="107"/>
                    <a:pt x="3194" y="0"/>
                    <a:pt x="3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55" name="Google Shape;1355;p52"/>
            <p:cNvSpPr/>
            <p:nvPr/>
          </p:nvSpPr>
          <p:spPr>
            <a:xfrm>
              <a:off x="6396168" y="4376194"/>
              <a:ext cx="52565" cy="112097"/>
            </a:xfrm>
            <a:custGeom>
              <a:avLst/>
              <a:gdLst/>
              <a:ahLst/>
              <a:cxnLst/>
              <a:rect l="l" t="t" r="r" b="b"/>
              <a:pathLst>
                <a:path w="1607" h="3427" extrusionOk="0">
                  <a:moveTo>
                    <a:pt x="768" y="0"/>
                  </a:moveTo>
                  <a:cubicBezTo>
                    <a:pt x="875" y="0"/>
                    <a:pt x="946" y="107"/>
                    <a:pt x="928" y="197"/>
                  </a:cubicBezTo>
                  <a:lnTo>
                    <a:pt x="411" y="3087"/>
                  </a:lnTo>
                  <a:cubicBezTo>
                    <a:pt x="375" y="3283"/>
                    <a:pt x="197" y="3426"/>
                    <a:pt x="0" y="3426"/>
                  </a:cubicBezTo>
                  <a:lnTo>
                    <a:pt x="625" y="3426"/>
                  </a:lnTo>
                  <a:cubicBezTo>
                    <a:pt x="821" y="3426"/>
                    <a:pt x="1000" y="3283"/>
                    <a:pt x="1035" y="3087"/>
                  </a:cubicBezTo>
                  <a:lnTo>
                    <a:pt x="1553" y="197"/>
                  </a:lnTo>
                  <a:cubicBezTo>
                    <a:pt x="1606" y="107"/>
                    <a:pt x="1535" y="0"/>
                    <a:pt x="1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56" name="Google Shape;1356;p52"/>
            <p:cNvSpPr/>
            <p:nvPr/>
          </p:nvSpPr>
          <p:spPr>
            <a:xfrm>
              <a:off x="6348313" y="4421138"/>
              <a:ext cx="91653" cy="67154"/>
            </a:xfrm>
            <a:custGeom>
              <a:avLst/>
              <a:gdLst/>
              <a:ahLst/>
              <a:cxnLst/>
              <a:rect l="l" t="t" r="r" b="b"/>
              <a:pathLst>
                <a:path w="2802" h="2053" extrusionOk="0">
                  <a:moveTo>
                    <a:pt x="0" y="0"/>
                  </a:moveTo>
                  <a:lnTo>
                    <a:pt x="304" y="1713"/>
                  </a:lnTo>
                  <a:cubicBezTo>
                    <a:pt x="339" y="1909"/>
                    <a:pt x="518" y="2052"/>
                    <a:pt x="714" y="2052"/>
                  </a:cubicBezTo>
                  <a:lnTo>
                    <a:pt x="2088" y="2052"/>
                  </a:lnTo>
                  <a:cubicBezTo>
                    <a:pt x="2284" y="2052"/>
                    <a:pt x="2463" y="1909"/>
                    <a:pt x="2498" y="1713"/>
                  </a:cubicBezTo>
                  <a:lnTo>
                    <a:pt x="28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57" name="Google Shape;1357;p52"/>
            <p:cNvSpPr/>
            <p:nvPr/>
          </p:nvSpPr>
          <p:spPr>
            <a:xfrm>
              <a:off x="6396168" y="4421138"/>
              <a:ext cx="43799" cy="67154"/>
            </a:xfrm>
            <a:custGeom>
              <a:avLst/>
              <a:gdLst/>
              <a:ahLst/>
              <a:cxnLst/>
              <a:rect l="l" t="t" r="r" b="b"/>
              <a:pathLst>
                <a:path w="1339" h="2053" extrusionOk="0">
                  <a:moveTo>
                    <a:pt x="732" y="0"/>
                  </a:moveTo>
                  <a:lnTo>
                    <a:pt x="411" y="1713"/>
                  </a:lnTo>
                  <a:cubicBezTo>
                    <a:pt x="375" y="1909"/>
                    <a:pt x="197" y="2052"/>
                    <a:pt x="0" y="2052"/>
                  </a:cubicBezTo>
                  <a:lnTo>
                    <a:pt x="625" y="2052"/>
                  </a:lnTo>
                  <a:cubicBezTo>
                    <a:pt x="821" y="2052"/>
                    <a:pt x="1000" y="1909"/>
                    <a:pt x="1035" y="1713"/>
                  </a:cubicBezTo>
                  <a:lnTo>
                    <a:pt x="13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58" name="Google Shape;1358;p52"/>
            <p:cNvSpPr/>
            <p:nvPr/>
          </p:nvSpPr>
          <p:spPr>
            <a:xfrm>
              <a:off x="6334869" y="4147421"/>
              <a:ext cx="253928" cy="346105"/>
            </a:xfrm>
            <a:custGeom>
              <a:avLst/>
              <a:gdLst/>
              <a:ahLst/>
              <a:cxnLst/>
              <a:rect l="l" t="t" r="r" b="b"/>
              <a:pathLst>
                <a:path w="7763" h="10581" extrusionOk="0">
                  <a:moveTo>
                    <a:pt x="5496" y="303"/>
                  </a:moveTo>
                  <a:cubicBezTo>
                    <a:pt x="5639" y="303"/>
                    <a:pt x="5764" y="428"/>
                    <a:pt x="5764" y="571"/>
                  </a:cubicBezTo>
                  <a:lnTo>
                    <a:pt x="5764" y="1374"/>
                  </a:lnTo>
                  <a:lnTo>
                    <a:pt x="3587" y="1374"/>
                  </a:lnTo>
                  <a:lnTo>
                    <a:pt x="3587" y="571"/>
                  </a:lnTo>
                  <a:cubicBezTo>
                    <a:pt x="3587" y="428"/>
                    <a:pt x="3712" y="303"/>
                    <a:pt x="3855" y="303"/>
                  </a:cubicBezTo>
                  <a:close/>
                  <a:moveTo>
                    <a:pt x="5371" y="1677"/>
                  </a:moveTo>
                  <a:lnTo>
                    <a:pt x="5371" y="1981"/>
                  </a:lnTo>
                  <a:lnTo>
                    <a:pt x="3998" y="1981"/>
                  </a:lnTo>
                  <a:lnTo>
                    <a:pt x="3998" y="1677"/>
                  </a:lnTo>
                  <a:close/>
                  <a:moveTo>
                    <a:pt x="7067" y="2302"/>
                  </a:moveTo>
                  <a:cubicBezTo>
                    <a:pt x="7102" y="2302"/>
                    <a:pt x="7156" y="2302"/>
                    <a:pt x="7174" y="2337"/>
                  </a:cubicBezTo>
                  <a:lnTo>
                    <a:pt x="7406" y="2569"/>
                  </a:lnTo>
                  <a:cubicBezTo>
                    <a:pt x="7441" y="2605"/>
                    <a:pt x="7459" y="2641"/>
                    <a:pt x="7459" y="2676"/>
                  </a:cubicBezTo>
                  <a:lnTo>
                    <a:pt x="7459" y="3658"/>
                  </a:lnTo>
                  <a:cubicBezTo>
                    <a:pt x="7459" y="3711"/>
                    <a:pt x="7441" y="3747"/>
                    <a:pt x="7406" y="3765"/>
                  </a:cubicBezTo>
                  <a:lnTo>
                    <a:pt x="7138" y="4050"/>
                  </a:lnTo>
                  <a:lnTo>
                    <a:pt x="2231" y="4050"/>
                  </a:lnTo>
                  <a:lnTo>
                    <a:pt x="1946" y="3765"/>
                  </a:lnTo>
                  <a:cubicBezTo>
                    <a:pt x="1910" y="3747"/>
                    <a:pt x="1892" y="3711"/>
                    <a:pt x="1892" y="3658"/>
                  </a:cubicBezTo>
                  <a:lnTo>
                    <a:pt x="1892" y="2676"/>
                  </a:lnTo>
                  <a:cubicBezTo>
                    <a:pt x="1892" y="2641"/>
                    <a:pt x="1910" y="2605"/>
                    <a:pt x="1946" y="2569"/>
                  </a:cubicBezTo>
                  <a:lnTo>
                    <a:pt x="2178" y="2337"/>
                  </a:lnTo>
                  <a:cubicBezTo>
                    <a:pt x="2213" y="2302"/>
                    <a:pt x="2249" y="2302"/>
                    <a:pt x="2285" y="2302"/>
                  </a:cubicBezTo>
                  <a:close/>
                  <a:moveTo>
                    <a:pt x="6424" y="4978"/>
                  </a:moveTo>
                  <a:lnTo>
                    <a:pt x="6424" y="7583"/>
                  </a:lnTo>
                  <a:lnTo>
                    <a:pt x="3516" y="7583"/>
                  </a:lnTo>
                  <a:lnTo>
                    <a:pt x="3569" y="7209"/>
                  </a:lnTo>
                  <a:cubicBezTo>
                    <a:pt x="3623" y="7030"/>
                    <a:pt x="3462" y="6834"/>
                    <a:pt x="3266" y="6834"/>
                  </a:cubicBezTo>
                  <a:lnTo>
                    <a:pt x="2927" y="6834"/>
                  </a:lnTo>
                  <a:lnTo>
                    <a:pt x="2927" y="4978"/>
                  </a:lnTo>
                  <a:close/>
                  <a:moveTo>
                    <a:pt x="6835" y="9136"/>
                  </a:moveTo>
                  <a:lnTo>
                    <a:pt x="6835" y="9635"/>
                  </a:lnTo>
                  <a:lnTo>
                    <a:pt x="3141" y="9635"/>
                  </a:lnTo>
                  <a:lnTo>
                    <a:pt x="3230" y="9136"/>
                  </a:lnTo>
                  <a:close/>
                  <a:moveTo>
                    <a:pt x="3034" y="8511"/>
                  </a:moveTo>
                  <a:lnTo>
                    <a:pt x="2749" y="10045"/>
                  </a:lnTo>
                  <a:cubicBezTo>
                    <a:pt x="2731" y="10170"/>
                    <a:pt x="2624" y="10260"/>
                    <a:pt x="2499" y="10260"/>
                  </a:cubicBezTo>
                  <a:lnTo>
                    <a:pt x="1125" y="10260"/>
                  </a:lnTo>
                  <a:cubicBezTo>
                    <a:pt x="1000" y="10260"/>
                    <a:pt x="893" y="10170"/>
                    <a:pt x="875" y="10045"/>
                  </a:cubicBezTo>
                  <a:lnTo>
                    <a:pt x="590" y="8511"/>
                  </a:lnTo>
                  <a:close/>
                  <a:moveTo>
                    <a:pt x="7138" y="8511"/>
                  </a:moveTo>
                  <a:lnTo>
                    <a:pt x="7406" y="8779"/>
                  </a:lnTo>
                  <a:cubicBezTo>
                    <a:pt x="7441" y="8814"/>
                    <a:pt x="7459" y="8850"/>
                    <a:pt x="7459" y="8886"/>
                  </a:cubicBezTo>
                  <a:lnTo>
                    <a:pt x="7459" y="9903"/>
                  </a:lnTo>
                  <a:cubicBezTo>
                    <a:pt x="7459" y="9921"/>
                    <a:pt x="7441" y="9956"/>
                    <a:pt x="7423" y="9974"/>
                  </a:cubicBezTo>
                  <a:lnTo>
                    <a:pt x="7156" y="10224"/>
                  </a:lnTo>
                  <a:cubicBezTo>
                    <a:pt x="7138" y="10260"/>
                    <a:pt x="7120" y="10260"/>
                    <a:pt x="7084" y="10260"/>
                  </a:cubicBezTo>
                  <a:lnTo>
                    <a:pt x="2998" y="10260"/>
                  </a:lnTo>
                  <a:cubicBezTo>
                    <a:pt x="3016" y="10206"/>
                    <a:pt x="3034" y="10170"/>
                    <a:pt x="3052" y="10099"/>
                  </a:cubicBezTo>
                  <a:lnTo>
                    <a:pt x="3088" y="9956"/>
                  </a:lnTo>
                  <a:lnTo>
                    <a:pt x="6959" y="9956"/>
                  </a:lnTo>
                  <a:cubicBezTo>
                    <a:pt x="7067" y="9956"/>
                    <a:pt x="7138" y="9867"/>
                    <a:pt x="7138" y="9760"/>
                  </a:cubicBezTo>
                  <a:lnTo>
                    <a:pt x="7138" y="9082"/>
                  </a:lnTo>
                  <a:cubicBezTo>
                    <a:pt x="7138" y="8939"/>
                    <a:pt x="7031" y="8814"/>
                    <a:pt x="6888" y="8814"/>
                  </a:cubicBezTo>
                  <a:lnTo>
                    <a:pt x="3284" y="8814"/>
                  </a:lnTo>
                  <a:lnTo>
                    <a:pt x="3337" y="8511"/>
                  </a:lnTo>
                  <a:close/>
                  <a:moveTo>
                    <a:pt x="3694" y="0"/>
                  </a:moveTo>
                  <a:cubicBezTo>
                    <a:pt x="3462" y="0"/>
                    <a:pt x="3284" y="179"/>
                    <a:pt x="3284" y="410"/>
                  </a:cubicBezTo>
                  <a:lnTo>
                    <a:pt x="3284" y="1499"/>
                  </a:lnTo>
                  <a:cubicBezTo>
                    <a:pt x="3284" y="1588"/>
                    <a:pt x="3373" y="1677"/>
                    <a:pt x="3462" y="1677"/>
                  </a:cubicBezTo>
                  <a:lnTo>
                    <a:pt x="3694" y="1677"/>
                  </a:lnTo>
                  <a:lnTo>
                    <a:pt x="3694" y="1981"/>
                  </a:lnTo>
                  <a:lnTo>
                    <a:pt x="2285" y="1981"/>
                  </a:lnTo>
                  <a:cubicBezTo>
                    <a:pt x="2160" y="1981"/>
                    <a:pt x="2053" y="2034"/>
                    <a:pt x="1964" y="2123"/>
                  </a:cubicBezTo>
                  <a:lnTo>
                    <a:pt x="1732" y="2355"/>
                  </a:lnTo>
                  <a:cubicBezTo>
                    <a:pt x="1642" y="2445"/>
                    <a:pt x="1589" y="2552"/>
                    <a:pt x="1589" y="2676"/>
                  </a:cubicBezTo>
                  <a:lnTo>
                    <a:pt x="1589" y="3658"/>
                  </a:lnTo>
                  <a:cubicBezTo>
                    <a:pt x="1589" y="3783"/>
                    <a:pt x="1642" y="3908"/>
                    <a:pt x="1732" y="3997"/>
                  </a:cubicBezTo>
                  <a:lnTo>
                    <a:pt x="1999" y="4264"/>
                  </a:lnTo>
                  <a:lnTo>
                    <a:pt x="1999" y="6994"/>
                  </a:lnTo>
                  <a:cubicBezTo>
                    <a:pt x="1999" y="7084"/>
                    <a:pt x="2071" y="7137"/>
                    <a:pt x="2160" y="7137"/>
                  </a:cubicBezTo>
                  <a:lnTo>
                    <a:pt x="3266" y="7137"/>
                  </a:lnTo>
                  <a:cubicBezTo>
                    <a:pt x="3266" y="7137"/>
                    <a:pt x="3266" y="7155"/>
                    <a:pt x="3266" y="7155"/>
                  </a:cubicBezTo>
                  <a:lnTo>
                    <a:pt x="3088" y="8190"/>
                  </a:lnTo>
                  <a:lnTo>
                    <a:pt x="536" y="8190"/>
                  </a:lnTo>
                  <a:lnTo>
                    <a:pt x="340" y="7155"/>
                  </a:lnTo>
                  <a:cubicBezTo>
                    <a:pt x="340" y="7155"/>
                    <a:pt x="358" y="7137"/>
                    <a:pt x="358" y="7137"/>
                  </a:cubicBezTo>
                  <a:lnTo>
                    <a:pt x="1428" y="7137"/>
                  </a:lnTo>
                  <a:cubicBezTo>
                    <a:pt x="1517" y="7137"/>
                    <a:pt x="1589" y="7084"/>
                    <a:pt x="1589" y="7012"/>
                  </a:cubicBezTo>
                  <a:cubicBezTo>
                    <a:pt x="1607" y="6923"/>
                    <a:pt x="1535" y="6834"/>
                    <a:pt x="1446" y="6834"/>
                  </a:cubicBezTo>
                  <a:lnTo>
                    <a:pt x="358" y="6834"/>
                  </a:lnTo>
                  <a:cubicBezTo>
                    <a:pt x="161" y="6834"/>
                    <a:pt x="1" y="7030"/>
                    <a:pt x="37" y="7209"/>
                  </a:cubicBezTo>
                  <a:lnTo>
                    <a:pt x="554" y="10099"/>
                  </a:lnTo>
                  <a:cubicBezTo>
                    <a:pt x="608" y="10384"/>
                    <a:pt x="839" y="10581"/>
                    <a:pt x="1125" y="10581"/>
                  </a:cubicBezTo>
                  <a:lnTo>
                    <a:pt x="7067" y="10581"/>
                  </a:lnTo>
                  <a:cubicBezTo>
                    <a:pt x="7191" y="10581"/>
                    <a:pt x="7316" y="10527"/>
                    <a:pt x="7388" y="10438"/>
                  </a:cubicBezTo>
                  <a:lnTo>
                    <a:pt x="7620" y="10206"/>
                  </a:lnTo>
                  <a:cubicBezTo>
                    <a:pt x="7709" y="10117"/>
                    <a:pt x="7762" y="9992"/>
                    <a:pt x="7762" y="9885"/>
                  </a:cubicBezTo>
                  <a:lnTo>
                    <a:pt x="7762" y="8886"/>
                  </a:lnTo>
                  <a:cubicBezTo>
                    <a:pt x="7762" y="8779"/>
                    <a:pt x="7709" y="8654"/>
                    <a:pt x="7620" y="8565"/>
                  </a:cubicBezTo>
                  <a:lnTo>
                    <a:pt x="7352" y="8297"/>
                  </a:lnTo>
                  <a:lnTo>
                    <a:pt x="7352" y="5549"/>
                  </a:lnTo>
                  <a:cubicBezTo>
                    <a:pt x="7352" y="5478"/>
                    <a:pt x="7299" y="5406"/>
                    <a:pt x="7209" y="5389"/>
                  </a:cubicBezTo>
                  <a:cubicBezTo>
                    <a:pt x="7120" y="5389"/>
                    <a:pt x="7049" y="5460"/>
                    <a:pt x="7049" y="5549"/>
                  </a:cubicBezTo>
                  <a:lnTo>
                    <a:pt x="7049" y="8190"/>
                  </a:lnTo>
                  <a:lnTo>
                    <a:pt x="3391" y="8190"/>
                  </a:lnTo>
                  <a:lnTo>
                    <a:pt x="3462" y="7887"/>
                  </a:lnTo>
                  <a:lnTo>
                    <a:pt x="6478" y="7887"/>
                  </a:lnTo>
                  <a:cubicBezTo>
                    <a:pt x="6620" y="7887"/>
                    <a:pt x="6728" y="7779"/>
                    <a:pt x="6728" y="7637"/>
                  </a:cubicBezTo>
                  <a:lnTo>
                    <a:pt x="6728" y="4925"/>
                  </a:lnTo>
                  <a:cubicBezTo>
                    <a:pt x="6728" y="4782"/>
                    <a:pt x="6620" y="4675"/>
                    <a:pt x="6478" y="4675"/>
                  </a:cubicBezTo>
                  <a:lnTo>
                    <a:pt x="2874" y="4675"/>
                  </a:lnTo>
                  <a:cubicBezTo>
                    <a:pt x="2731" y="4675"/>
                    <a:pt x="2624" y="4782"/>
                    <a:pt x="2624" y="4925"/>
                  </a:cubicBezTo>
                  <a:lnTo>
                    <a:pt x="2624" y="6834"/>
                  </a:lnTo>
                  <a:lnTo>
                    <a:pt x="2320" y="6834"/>
                  </a:lnTo>
                  <a:lnTo>
                    <a:pt x="2320" y="4354"/>
                  </a:lnTo>
                  <a:lnTo>
                    <a:pt x="7049" y="4354"/>
                  </a:lnTo>
                  <a:lnTo>
                    <a:pt x="7049" y="4818"/>
                  </a:lnTo>
                  <a:cubicBezTo>
                    <a:pt x="7049" y="4907"/>
                    <a:pt x="7102" y="4978"/>
                    <a:pt x="7191" y="4978"/>
                  </a:cubicBezTo>
                  <a:cubicBezTo>
                    <a:pt x="7281" y="4978"/>
                    <a:pt x="7352" y="4907"/>
                    <a:pt x="7352" y="4818"/>
                  </a:cubicBezTo>
                  <a:lnTo>
                    <a:pt x="7352" y="4264"/>
                  </a:lnTo>
                  <a:lnTo>
                    <a:pt x="7620" y="3997"/>
                  </a:lnTo>
                  <a:cubicBezTo>
                    <a:pt x="7709" y="3908"/>
                    <a:pt x="7762" y="3783"/>
                    <a:pt x="7762" y="3658"/>
                  </a:cubicBezTo>
                  <a:lnTo>
                    <a:pt x="7762" y="2676"/>
                  </a:lnTo>
                  <a:cubicBezTo>
                    <a:pt x="7762" y="2552"/>
                    <a:pt x="7709" y="2445"/>
                    <a:pt x="7620" y="2355"/>
                  </a:cubicBezTo>
                  <a:lnTo>
                    <a:pt x="7388" y="2123"/>
                  </a:lnTo>
                  <a:cubicBezTo>
                    <a:pt x="7299" y="2034"/>
                    <a:pt x="7191" y="1981"/>
                    <a:pt x="7067" y="1981"/>
                  </a:cubicBezTo>
                  <a:lnTo>
                    <a:pt x="5657" y="1981"/>
                  </a:lnTo>
                  <a:lnTo>
                    <a:pt x="5657" y="1677"/>
                  </a:lnTo>
                  <a:lnTo>
                    <a:pt x="5889" y="1677"/>
                  </a:lnTo>
                  <a:cubicBezTo>
                    <a:pt x="5996" y="1677"/>
                    <a:pt x="6067" y="1588"/>
                    <a:pt x="6067" y="1499"/>
                  </a:cubicBezTo>
                  <a:lnTo>
                    <a:pt x="6067" y="410"/>
                  </a:lnTo>
                  <a:cubicBezTo>
                    <a:pt x="6067" y="179"/>
                    <a:pt x="5889" y="0"/>
                    <a:pt x="5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59" name="Google Shape;1359;p52"/>
            <p:cNvSpPr/>
            <p:nvPr/>
          </p:nvSpPr>
          <p:spPr>
            <a:xfrm>
              <a:off x="6407256" y="4232630"/>
              <a:ext cx="161097" cy="37388"/>
            </a:xfrm>
            <a:custGeom>
              <a:avLst/>
              <a:gdLst/>
              <a:ahLst/>
              <a:cxnLst/>
              <a:rect l="l" t="t" r="r" b="b"/>
              <a:pathLst>
                <a:path w="4925" h="1143" extrusionOk="0">
                  <a:moveTo>
                    <a:pt x="4622" y="303"/>
                  </a:moveTo>
                  <a:lnTo>
                    <a:pt x="4622" y="821"/>
                  </a:lnTo>
                  <a:lnTo>
                    <a:pt x="304" y="821"/>
                  </a:lnTo>
                  <a:lnTo>
                    <a:pt x="304" y="303"/>
                  </a:lnTo>
                  <a:close/>
                  <a:moveTo>
                    <a:pt x="250" y="0"/>
                  </a:moveTo>
                  <a:cubicBezTo>
                    <a:pt x="107" y="0"/>
                    <a:pt x="0" y="107"/>
                    <a:pt x="0" y="250"/>
                  </a:cubicBezTo>
                  <a:lnTo>
                    <a:pt x="0" y="874"/>
                  </a:lnTo>
                  <a:cubicBezTo>
                    <a:pt x="0" y="1017"/>
                    <a:pt x="107" y="1142"/>
                    <a:pt x="250" y="1142"/>
                  </a:cubicBezTo>
                  <a:lnTo>
                    <a:pt x="4675" y="1142"/>
                  </a:lnTo>
                  <a:cubicBezTo>
                    <a:pt x="4818" y="1142"/>
                    <a:pt x="4925" y="1017"/>
                    <a:pt x="4925" y="874"/>
                  </a:cubicBezTo>
                  <a:lnTo>
                    <a:pt x="4925" y="250"/>
                  </a:lnTo>
                  <a:cubicBezTo>
                    <a:pt x="4925" y="107"/>
                    <a:pt x="4818" y="0"/>
                    <a:pt x="4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60" name="Google Shape;1360;p52"/>
            <p:cNvSpPr/>
            <p:nvPr/>
          </p:nvSpPr>
          <p:spPr>
            <a:xfrm>
              <a:off x="6455700" y="4320162"/>
              <a:ext cx="64799" cy="64831"/>
            </a:xfrm>
            <a:custGeom>
              <a:avLst/>
              <a:gdLst/>
              <a:ahLst/>
              <a:cxnLst/>
              <a:rect l="l" t="t" r="r" b="b"/>
              <a:pathLst>
                <a:path w="1981" h="1982" extrusionOk="0">
                  <a:moveTo>
                    <a:pt x="982" y="322"/>
                  </a:moveTo>
                  <a:cubicBezTo>
                    <a:pt x="1356" y="322"/>
                    <a:pt x="1677" y="625"/>
                    <a:pt x="1677" y="1000"/>
                  </a:cubicBezTo>
                  <a:cubicBezTo>
                    <a:pt x="1677" y="1374"/>
                    <a:pt x="1356" y="1678"/>
                    <a:pt x="982" y="1678"/>
                  </a:cubicBezTo>
                  <a:cubicBezTo>
                    <a:pt x="607" y="1678"/>
                    <a:pt x="304" y="1374"/>
                    <a:pt x="304" y="1000"/>
                  </a:cubicBezTo>
                  <a:cubicBezTo>
                    <a:pt x="304" y="625"/>
                    <a:pt x="607" y="322"/>
                    <a:pt x="982" y="322"/>
                  </a:cubicBezTo>
                  <a:close/>
                  <a:moveTo>
                    <a:pt x="982" y="0"/>
                  </a:moveTo>
                  <a:cubicBezTo>
                    <a:pt x="446" y="0"/>
                    <a:pt x="0" y="447"/>
                    <a:pt x="0" y="1000"/>
                  </a:cubicBezTo>
                  <a:cubicBezTo>
                    <a:pt x="0" y="1553"/>
                    <a:pt x="446" y="1981"/>
                    <a:pt x="982" y="1981"/>
                  </a:cubicBezTo>
                  <a:cubicBezTo>
                    <a:pt x="1535" y="1981"/>
                    <a:pt x="1981" y="1553"/>
                    <a:pt x="1981" y="1000"/>
                  </a:cubicBezTo>
                  <a:cubicBezTo>
                    <a:pt x="1981" y="447"/>
                    <a:pt x="1535" y="0"/>
                    <a:pt x="9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61" name="Google Shape;1361;p52"/>
            <p:cNvSpPr/>
            <p:nvPr/>
          </p:nvSpPr>
          <p:spPr>
            <a:xfrm>
              <a:off x="6482555" y="4164266"/>
              <a:ext cx="10533" cy="21196"/>
            </a:xfrm>
            <a:custGeom>
              <a:avLst/>
              <a:gdLst/>
              <a:ahLst/>
              <a:cxnLst/>
              <a:rect l="l" t="t" r="r" b="b"/>
              <a:pathLst>
                <a:path w="322" h="648" extrusionOk="0">
                  <a:moveTo>
                    <a:pt x="166" y="0"/>
                  </a:moveTo>
                  <a:cubicBezTo>
                    <a:pt x="158" y="0"/>
                    <a:pt x="151" y="1"/>
                    <a:pt x="143" y="3"/>
                  </a:cubicBezTo>
                  <a:cubicBezTo>
                    <a:pt x="71" y="20"/>
                    <a:pt x="0" y="92"/>
                    <a:pt x="0" y="163"/>
                  </a:cubicBezTo>
                  <a:lnTo>
                    <a:pt x="0" y="484"/>
                  </a:lnTo>
                  <a:cubicBezTo>
                    <a:pt x="0" y="556"/>
                    <a:pt x="71" y="627"/>
                    <a:pt x="143" y="645"/>
                  </a:cubicBezTo>
                  <a:cubicBezTo>
                    <a:pt x="151" y="646"/>
                    <a:pt x="158" y="647"/>
                    <a:pt x="166" y="647"/>
                  </a:cubicBezTo>
                  <a:cubicBezTo>
                    <a:pt x="247" y="647"/>
                    <a:pt x="321" y="566"/>
                    <a:pt x="321" y="484"/>
                  </a:cubicBezTo>
                  <a:lnTo>
                    <a:pt x="321" y="163"/>
                  </a:lnTo>
                  <a:cubicBezTo>
                    <a:pt x="321" y="82"/>
                    <a:pt x="247"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62" name="Google Shape;1362;p52"/>
            <p:cNvSpPr/>
            <p:nvPr/>
          </p:nvSpPr>
          <p:spPr>
            <a:xfrm>
              <a:off x="6502966" y="4164266"/>
              <a:ext cx="9944" cy="21196"/>
            </a:xfrm>
            <a:custGeom>
              <a:avLst/>
              <a:gdLst/>
              <a:ahLst/>
              <a:cxnLst/>
              <a:rect l="l" t="t" r="r" b="b"/>
              <a:pathLst>
                <a:path w="304" h="648" extrusionOk="0">
                  <a:moveTo>
                    <a:pt x="166" y="0"/>
                  </a:moveTo>
                  <a:cubicBezTo>
                    <a:pt x="159" y="0"/>
                    <a:pt x="151" y="1"/>
                    <a:pt x="143" y="3"/>
                  </a:cubicBezTo>
                  <a:cubicBezTo>
                    <a:pt x="54" y="20"/>
                    <a:pt x="1" y="92"/>
                    <a:pt x="1" y="163"/>
                  </a:cubicBezTo>
                  <a:lnTo>
                    <a:pt x="1" y="484"/>
                  </a:lnTo>
                  <a:cubicBezTo>
                    <a:pt x="1" y="556"/>
                    <a:pt x="54" y="627"/>
                    <a:pt x="143" y="645"/>
                  </a:cubicBezTo>
                  <a:cubicBezTo>
                    <a:pt x="151" y="646"/>
                    <a:pt x="159" y="647"/>
                    <a:pt x="166" y="647"/>
                  </a:cubicBezTo>
                  <a:cubicBezTo>
                    <a:pt x="244" y="647"/>
                    <a:pt x="304" y="566"/>
                    <a:pt x="304" y="484"/>
                  </a:cubicBezTo>
                  <a:lnTo>
                    <a:pt x="304" y="163"/>
                  </a:lnTo>
                  <a:cubicBezTo>
                    <a:pt x="304" y="82"/>
                    <a:pt x="244"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63" name="Google Shape;1363;p52"/>
            <p:cNvSpPr/>
            <p:nvPr/>
          </p:nvSpPr>
          <p:spPr>
            <a:xfrm>
              <a:off x="6462700" y="4164266"/>
              <a:ext cx="9944" cy="21196"/>
            </a:xfrm>
            <a:custGeom>
              <a:avLst/>
              <a:gdLst/>
              <a:ahLst/>
              <a:cxnLst/>
              <a:rect l="l" t="t" r="r" b="b"/>
              <a:pathLst>
                <a:path w="304" h="648" extrusionOk="0">
                  <a:moveTo>
                    <a:pt x="152" y="0"/>
                  </a:moveTo>
                  <a:cubicBezTo>
                    <a:pt x="144" y="0"/>
                    <a:pt x="135" y="1"/>
                    <a:pt x="125" y="3"/>
                  </a:cubicBezTo>
                  <a:cubicBezTo>
                    <a:pt x="54" y="20"/>
                    <a:pt x="0" y="92"/>
                    <a:pt x="0" y="163"/>
                  </a:cubicBezTo>
                  <a:lnTo>
                    <a:pt x="0" y="484"/>
                  </a:lnTo>
                  <a:cubicBezTo>
                    <a:pt x="0" y="556"/>
                    <a:pt x="54" y="627"/>
                    <a:pt x="125" y="645"/>
                  </a:cubicBezTo>
                  <a:cubicBezTo>
                    <a:pt x="135" y="646"/>
                    <a:pt x="144" y="647"/>
                    <a:pt x="152" y="647"/>
                  </a:cubicBezTo>
                  <a:cubicBezTo>
                    <a:pt x="244" y="647"/>
                    <a:pt x="304" y="566"/>
                    <a:pt x="304" y="484"/>
                  </a:cubicBezTo>
                  <a:lnTo>
                    <a:pt x="304" y="163"/>
                  </a:lnTo>
                  <a:cubicBezTo>
                    <a:pt x="304" y="82"/>
                    <a:pt x="244"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364" name="Google Shape;1364;p52"/>
          <p:cNvGrpSpPr/>
          <p:nvPr/>
        </p:nvGrpSpPr>
        <p:grpSpPr>
          <a:xfrm>
            <a:off x="5628337" y="3764266"/>
            <a:ext cx="312707" cy="369363"/>
            <a:chOff x="5559217" y="4147421"/>
            <a:chExt cx="293016" cy="346105"/>
          </a:xfrm>
        </p:grpSpPr>
        <p:sp>
          <p:nvSpPr>
            <p:cNvPr id="1365" name="Google Shape;1365;p52"/>
            <p:cNvSpPr/>
            <p:nvPr/>
          </p:nvSpPr>
          <p:spPr>
            <a:xfrm>
              <a:off x="5564483" y="4200869"/>
              <a:ext cx="214807" cy="287750"/>
            </a:xfrm>
            <a:custGeom>
              <a:avLst/>
              <a:gdLst/>
              <a:ahLst/>
              <a:cxnLst/>
              <a:rect l="l" t="t" r="r" b="b"/>
              <a:pathLst>
                <a:path w="6567" h="8797" extrusionOk="0">
                  <a:moveTo>
                    <a:pt x="1313" y="0"/>
                  </a:moveTo>
                  <a:cubicBezTo>
                    <a:pt x="1209" y="0"/>
                    <a:pt x="1104" y="14"/>
                    <a:pt x="1000" y="43"/>
                  </a:cubicBezTo>
                  <a:cubicBezTo>
                    <a:pt x="393" y="186"/>
                    <a:pt x="1" y="703"/>
                    <a:pt x="1" y="1310"/>
                  </a:cubicBezTo>
                  <a:lnTo>
                    <a:pt x="1" y="2773"/>
                  </a:lnTo>
                  <a:cubicBezTo>
                    <a:pt x="1" y="3505"/>
                    <a:pt x="179" y="4218"/>
                    <a:pt x="518" y="4843"/>
                  </a:cubicBezTo>
                  <a:cubicBezTo>
                    <a:pt x="875" y="5503"/>
                    <a:pt x="1000" y="6270"/>
                    <a:pt x="893" y="7002"/>
                  </a:cubicBezTo>
                  <a:lnTo>
                    <a:pt x="750" y="7858"/>
                  </a:lnTo>
                  <a:cubicBezTo>
                    <a:pt x="696" y="8233"/>
                    <a:pt x="928" y="8643"/>
                    <a:pt x="1285" y="8750"/>
                  </a:cubicBezTo>
                  <a:cubicBezTo>
                    <a:pt x="1372" y="8782"/>
                    <a:pt x="1460" y="8797"/>
                    <a:pt x="1547" y="8797"/>
                  </a:cubicBezTo>
                  <a:cubicBezTo>
                    <a:pt x="1854" y="8797"/>
                    <a:pt x="2141" y="8610"/>
                    <a:pt x="2267" y="8304"/>
                  </a:cubicBezTo>
                  <a:lnTo>
                    <a:pt x="2873" y="6895"/>
                  </a:lnTo>
                  <a:cubicBezTo>
                    <a:pt x="2927" y="6770"/>
                    <a:pt x="3052" y="6663"/>
                    <a:pt x="3194" y="6627"/>
                  </a:cubicBezTo>
                  <a:cubicBezTo>
                    <a:pt x="3220" y="6623"/>
                    <a:pt x="3245" y="6620"/>
                    <a:pt x="3270" y="6620"/>
                  </a:cubicBezTo>
                  <a:cubicBezTo>
                    <a:pt x="3439" y="6620"/>
                    <a:pt x="3598" y="6724"/>
                    <a:pt x="3676" y="6895"/>
                  </a:cubicBezTo>
                  <a:lnTo>
                    <a:pt x="4283" y="8304"/>
                  </a:lnTo>
                  <a:cubicBezTo>
                    <a:pt x="4408" y="8610"/>
                    <a:pt x="4696" y="8797"/>
                    <a:pt x="5002" y="8797"/>
                  </a:cubicBezTo>
                  <a:cubicBezTo>
                    <a:pt x="5089" y="8797"/>
                    <a:pt x="5177" y="8782"/>
                    <a:pt x="5264" y="8750"/>
                  </a:cubicBezTo>
                  <a:cubicBezTo>
                    <a:pt x="5621" y="8643"/>
                    <a:pt x="5853" y="8233"/>
                    <a:pt x="5799" y="7858"/>
                  </a:cubicBezTo>
                  <a:lnTo>
                    <a:pt x="5675" y="7002"/>
                  </a:lnTo>
                  <a:cubicBezTo>
                    <a:pt x="5550" y="6270"/>
                    <a:pt x="5675" y="5503"/>
                    <a:pt x="6031" y="4861"/>
                  </a:cubicBezTo>
                  <a:cubicBezTo>
                    <a:pt x="6370" y="4218"/>
                    <a:pt x="6567" y="3505"/>
                    <a:pt x="6567" y="2791"/>
                  </a:cubicBezTo>
                  <a:lnTo>
                    <a:pt x="6567" y="2613"/>
                  </a:lnTo>
                  <a:lnTo>
                    <a:pt x="4640" y="168"/>
                  </a:lnTo>
                  <a:lnTo>
                    <a:pt x="3908" y="543"/>
                  </a:lnTo>
                  <a:cubicBezTo>
                    <a:pt x="3730" y="650"/>
                    <a:pt x="3516" y="703"/>
                    <a:pt x="3284" y="703"/>
                  </a:cubicBezTo>
                  <a:lnTo>
                    <a:pt x="3266" y="703"/>
                  </a:lnTo>
                  <a:cubicBezTo>
                    <a:pt x="3052" y="703"/>
                    <a:pt x="2820" y="650"/>
                    <a:pt x="2641" y="543"/>
                  </a:cubicBezTo>
                  <a:lnTo>
                    <a:pt x="1945" y="168"/>
                  </a:lnTo>
                  <a:cubicBezTo>
                    <a:pt x="1741" y="60"/>
                    <a:pt x="1528" y="0"/>
                    <a:pt x="13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66" name="Google Shape;1366;p52"/>
            <p:cNvSpPr/>
            <p:nvPr/>
          </p:nvSpPr>
          <p:spPr>
            <a:xfrm>
              <a:off x="5701636" y="4206364"/>
              <a:ext cx="77654" cy="282353"/>
            </a:xfrm>
            <a:custGeom>
              <a:avLst/>
              <a:gdLst/>
              <a:ahLst/>
              <a:cxnLst/>
              <a:rect l="l" t="t" r="r" b="b"/>
              <a:pathLst>
                <a:path w="2374" h="8632" extrusionOk="0">
                  <a:moveTo>
                    <a:pt x="429" y="0"/>
                  </a:moveTo>
                  <a:lnTo>
                    <a:pt x="1" y="232"/>
                  </a:lnTo>
                  <a:lnTo>
                    <a:pt x="1749" y="2445"/>
                  </a:lnTo>
                  <a:lnTo>
                    <a:pt x="1749" y="2605"/>
                  </a:lnTo>
                  <a:cubicBezTo>
                    <a:pt x="1749" y="2980"/>
                    <a:pt x="1696" y="3337"/>
                    <a:pt x="1606" y="3676"/>
                  </a:cubicBezTo>
                  <a:cubicBezTo>
                    <a:pt x="1517" y="4033"/>
                    <a:pt x="1392" y="4372"/>
                    <a:pt x="1214" y="4675"/>
                  </a:cubicBezTo>
                  <a:cubicBezTo>
                    <a:pt x="857" y="5335"/>
                    <a:pt x="732" y="6102"/>
                    <a:pt x="857" y="6834"/>
                  </a:cubicBezTo>
                  <a:lnTo>
                    <a:pt x="1000" y="7708"/>
                  </a:lnTo>
                  <a:cubicBezTo>
                    <a:pt x="1000" y="7744"/>
                    <a:pt x="1000" y="7780"/>
                    <a:pt x="1000" y="7833"/>
                  </a:cubicBezTo>
                  <a:cubicBezTo>
                    <a:pt x="1000" y="8154"/>
                    <a:pt x="804" y="8440"/>
                    <a:pt x="518" y="8565"/>
                  </a:cubicBezTo>
                  <a:cubicBezTo>
                    <a:pt x="604" y="8608"/>
                    <a:pt x="711" y="8631"/>
                    <a:pt x="816" y="8631"/>
                  </a:cubicBezTo>
                  <a:cubicBezTo>
                    <a:pt x="885" y="8631"/>
                    <a:pt x="954" y="8621"/>
                    <a:pt x="1018" y="8600"/>
                  </a:cubicBezTo>
                  <a:cubicBezTo>
                    <a:pt x="1374" y="8511"/>
                    <a:pt x="1624" y="8190"/>
                    <a:pt x="1624" y="7833"/>
                  </a:cubicBezTo>
                  <a:cubicBezTo>
                    <a:pt x="1624" y="7780"/>
                    <a:pt x="1624" y="7744"/>
                    <a:pt x="1606" y="7708"/>
                  </a:cubicBezTo>
                  <a:lnTo>
                    <a:pt x="1482" y="6834"/>
                  </a:lnTo>
                  <a:cubicBezTo>
                    <a:pt x="1357" y="6102"/>
                    <a:pt x="1482" y="5335"/>
                    <a:pt x="1838" y="4675"/>
                  </a:cubicBezTo>
                  <a:cubicBezTo>
                    <a:pt x="2017" y="4372"/>
                    <a:pt x="2142" y="4033"/>
                    <a:pt x="2231" y="3676"/>
                  </a:cubicBezTo>
                  <a:cubicBezTo>
                    <a:pt x="2320" y="3337"/>
                    <a:pt x="2374" y="2980"/>
                    <a:pt x="2374" y="2605"/>
                  </a:cubicBezTo>
                  <a:lnTo>
                    <a:pt x="2374" y="2445"/>
                  </a:lnTo>
                  <a:lnTo>
                    <a:pt x="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67" name="Google Shape;1367;p52"/>
            <p:cNvSpPr/>
            <p:nvPr/>
          </p:nvSpPr>
          <p:spPr>
            <a:xfrm>
              <a:off x="5564483" y="4200967"/>
              <a:ext cx="105686" cy="88938"/>
            </a:xfrm>
            <a:custGeom>
              <a:avLst/>
              <a:gdLst/>
              <a:ahLst/>
              <a:cxnLst/>
              <a:rect l="l" t="t" r="r" b="b"/>
              <a:pathLst>
                <a:path w="3231" h="2719" extrusionOk="0">
                  <a:moveTo>
                    <a:pt x="1290" y="0"/>
                  </a:moveTo>
                  <a:cubicBezTo>
                    <a:pt x="1123" y="0"/>
                    <a:pt x="958" y="32"/>
                    <a:pt x="803" y="94"/>
                  </a:cubicBezTo>
                  <a:cubicBezTo>
                    <a:pt x="554" y="201"/>
                    <a:pt x="357" y="361"/>
                    <a:pt x="215" y="576"/>
                  </a:cubicBezTo>
                  <a:cubicBezTo>
                    <a:pt x="72" y="790"/>
                    <a:pt x="1" y="1039"/>
                    <a:pt x="1" y="1307"/>
                  </a:cubicBezTo>
                  <a:lnTo>
                    <a:pt x="1" y="2645"/>
                  </a:lnTo>
                  <a:lnTo>
                    <a:pt x="215" y="2699"/>
                  </a:lnTo>
                  <a:cubicBezTo>
                    <a:pt x="277" y="2712"/>
                    <a:pt x="339" y="2719"/>
                    <a:pt x="401" y="2719"/>
                  </a:cubicBezTo>
                  <a:cubicBezTo>
                    <a:pt x="744" y="2719"/>
                    <a:pt x="1060" y="2514"/>
                    <a:pt x="1196" y="2181"/>
                  </a:cubicBezTo>
                  <a:lnTo>
                    <a:pt x="1339" y="1878"/>
                  </a:lnTo>
                  <a:cubicBezTo>
                    <a:pt x="1404" y="1715"/>
                    <a:pt x="1559" y="1626"/>
                    <a:pt x="1722" y="1626"/>
                  </a:cubicBezTo>
                  <a:cubicBezTo>
                    <a:pt x="1737" y="1626"/>
                    <a:pt x="1752" y="1627"/>
                    <a:pt x="1767" y="1628"/>
                  </a:cubicBezTo>
                  <a:lnTo>
                    <a:pt x="2195" y="1682"/>
                  </a:lnTo>
                  <a:cubicBezTo>
                    <a:pt x="2241" y="1689"/>
                    <a:pt x="2286" y="1692"/>
                    <a:pt x="2330" y="1692"/>
                  </a:cubicBezTo>
                  <a:cubicBezTo>
                    <a:pt x="2737" y="1692"/>
                    <a:pt x="3080" y="1408"/>
                    <a:pt x="3177" y="1022"/>
                  </a:cubicBezTo>
                  <a:lnTo>
                    <a:pt x="3230" y="700"/>
                  </a:lnTo>
                  <a:cubicBezTo>
                    <a:pt x="3034" y="700"/>
                    <a:pt x="2820" y="647"/>
                    <a:pt x="2641" y="540"/>
                  </a:cubicBezTo>
                  <a:lnTo>
                    <a:pt x="1928" y="165"/>
                  </a:lnTo>
                  <a:cubicBezTo>
                    <a:pt x="1726" y="54"/>
                    <a:pt x="1506" y="0"/>
                    <a:pt x="1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68" name="Google Shape;1368;p52"/>
            <p:cNvSpPr/>
            <p:nvPr/>
          </p:nvSpPr>
          <p:spPr>
            <a:xfrm>
              <a:off x="5570306" y="4331087"/>
              <a:ext cx="46743" cy="84817"/>
            </a:xfrm>
            <a:custGeom>
              <a:avLst/>
              <a:gdLst/>
              <a:ahLst/>
              <a:cxnLst/>
              <a:rect l="l" t="t" r="r" b="b"/>
              <a:pathLst>
                <a:path w="1429" h="2593" extrusionOk="0">
                  <a:moveTo>
                    <a:pt x="356" y="0"/>
                  </a:moveTo>
                  <a:cubicBezTo>
                    <a:pt x="327" y="0"/>
                    <a:pt x="298" y="2"/>
                    <a:pt x="269" y="6"/>
                  </a:cubicBezTo>
                  <a:lnTo>
                    <a:pt x="1" y="41"/>
                  </a:lnTo>
                  <a:cubicBezTo>
                    <a:pt x="72" y="327"/>
                    <a:pt x="197" y="594"/>
                    <a:pt x="340" y="862"/>
                  </a:cubicBezTo>
                  <a:cubicBezTo>
                    <a:pt x="608" y="1362"/>
                    <a:pt x="750" y="1933"/>
                    <a:pt x="750" y="2486"/>
                  </a:cubicBezTo>
                  <a:cubicBezTo>
                    <a:pt x="750" y="2521"/>
                    <a:pt x="750" y="2557"/>
                    <a:pt x="750" y="2593"/>
                  </a:cubicBezTo>
                  <a:cubicBezTo>
                    <a:pt x="1125" y="2539"/>
                    <a:pt x="1411" y="2218"/>
                    <a:pt x="1428" y="1825"/>
                  </a:cubicBezTo>
                  <a:cubicBezTo>
                    <a:pt x="1428" y="1808"/>
                    <a:pt x="1428" y="1790"/>
                    <a:pt x="1428" y="1754"/>
                  </a:cubicBezTo>
                  <a:cubicBezTo>
                    <a:pt x="1428" y="1272"/>
                    <a:pt x="1286" y="773"/>
                    <a:pt x="1018" y="362"/>
                  </a:cubicBezTo>
                  <a:cubicBezTo>
                    <a:pt x="874" y="138"/>
                    <a:pt x="615"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69" name="Google Shape;1369;p52"/>
            <p:cNvSpPr/>
            <p:nvPr/>
          </p:nvSpPr>
          <p:spPr>
            <a:xfrm>
              <a:off x="5711547" y="4152654"/>
              <a:ext cx="135452" cy="135452"/>
            </a:xfrm>
            <a:custGeom>
              <a:avLst/>
              <a:gdLst/>
              <a:ahLst/>
              <a:cxnLst/>
              <a:rect l="l" t="t" r="r" b="b"/>
              <a:pathLst>
                <a:path w="4141" h="4141" extrusionOk="0">
                  <a:moveTo>
                    <a:pt x="2071" y="1"/>
                  </a:moveTo>
                  <a:cubicBezTo>
                    <a:pt x="929" y="1"/>
                    <a:pt x="1" y="928"/>
                    <a:pt x="1" y="2070"/>
                  </a:cubicBezTo>
                  <a:cubicBezTo>
                    <a:pt x="1" y="3212"/>
                    <a:pt x="929" y="4140"/>
                    <a:pt x="2071" y="4140"/>
                  </a:cubicBezTo>
                  <a:cubicBezTo>
                    <a:pt x="3213" y="4140"/>
                    <a:pt x="4140" y="3212"/>
                    <a:pt x="4140" y="2070"/>
                  </a:cubicBezTo>
                  <a:cubicBezTo>
                    <a:pt x="4140" y="928"/>
                    <a:pt x="3213" y="1"/>
                    <a:pt x="2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70" name="Google Shape;1370;p52"/>
            <p:cNvSpPr/>
            <p:nvPr/>
          </p:nvSpPr>
          <p:spPr>
            <a:xfrm>
              <a:off x="5703403" y="4298573"/>
              <a:ext cx="40888" cy="40888"/>
            </a:xfrm>
            <a:custGeom>
              <a:avLst/>
              <a:gdLst/>
              <a:ahLst/>
              <a:cxnLst/>
              <a:rect l="l" t="t" r="r" b="b"/>
              <a:pathLst>
                <a:path w="1250" h="1250" extrusionOk="0">
                  <a:moveTo>
                    <a:pt x="625" y="0"/>
                  </a:moveTo>
                  <a:cubicBezTo>
                    <a:pt x="286" y="0"/>
                    <a:pt x="0" y="286"/>
                    <a:pt x="0" y="625"/>
                  </a:cubicBezTo>
                  <a:cubicBezTo>
                    <a:pt x="0" y="964"/>
                    <a:pt x="286" y="1249"/>
                    <a:pt x="625" y="1249"/>
                  </a:cubicBezTo>
                  <a:cubicBezTo>
                    <a:pt x="964" y="1249"/>
                    <a:pt x="1249" y="964"/>
                    <a:pt x="1249" y="625"/>
                  </a:cubicBezTo>
                  <a:cubicBezTo>
                    <a:pt x="1249" y="286"/>
                    <a:pt x="964" y="0"/>
                    <a:pt x="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71" name="Google Shape;1371;p52"/>
            <p:cNvSpPr/>
            <p:nvPr/>
          </p:nvSpPr>
          <p:spPr>
            <a:xfrm>
              <a:off x="5559217" y="4147421"/>
              <a:ext cx="293016" cy="346105"/>
            </a:xfrm>
            <a:custGeom>
              <a:avLst/>
              <a:gdLst/>
              <a:ahLst/>
              <a:cxnLst/>
              <a:rect l="l" t="t" r="r" b="b"/>
              <a:pathLst>
                <a:path w="8958" h="10581" extrusionOk="0">
                  <a:moveTo>
                    <a:pt x="714" y="5774"/>
                  </a:moveTo>
                  <a:cubicBezTo>
                    <a:pt x="915" y="5774"/>
                    <a:pt x="1108" y="5880"/>
                    <a:pt x="1232" y="6067"/>
                  </a:cubicBezTo>
                  <a:cubicBezTo>
                    <a:pt x="1500" y="6477"/>
                    <a:pt x="1625" y="6959"/>
                    <a:pt x="1625" y="7440"/>
                  </a:cubicBezTo>
                  <a:cubicBezTo>
                    <a:pt x="1607" y="7690"/>
                    <a:pt x="1464" y="7904"/>
                    <a:pt x="1250" y="7994"/>
                  </a:cubicBezTo>
                  <a:cubicBezTo>
                    <a:pt x="1232" y="7440"/>
                    <a:pt x="1089" y="6905"/>
                    <a:pt x="822" y="6406"/>
                  </a:cubicBezTo>
                  <a:cubicBezTo>
                    <a:pt x="715" y="6209"/>
                    <a:pt x="625" y="5995"/>
                    <a:pt x="554" y="5781"/>
                  </a:cubicBezTo>
                  <a:lnTo>
                    <a:pt x="625" y="5781"/>
                  </a:lnTo>
                  <a:cubicBezTo>
                    <a:pt x="655" y="5777"/>
                    <a:pt x="684" y="5774"/>
                    <a:pt x="714" y="5774"/>
                  </a:cubicBezTo>
                  <a:close/>
                  <a:moveTo>
                    <a:pt x="4515" y="2123"/>
                  </a:moveTo>
                  <a:cubicBezTo>
                    <a:pt x="4515" y="2159"/>
                    <a:pt x="4515" y="2195"/>
                    <a:pt x="4515" y="2230"/>
                  </a:cubicBezTo>
                  <a:cubicBezTo>
                    <a:pt x="4515" y="3408"/>
                    <a:pt x="5425" y="4372"/>
                    <a:pt x="6567" y="4443"/>
                  </a:cubicBezTo>
                  <a:cubicBezTo>
                    <a:pt x="6567" y="5139"/>
                    <a:pt x="6389" y="5817"/>
                    <a:pt x="6067" y="6406"/>
                  </a:cubicBezTo>
                  <a:cubicBezTo>
                    <a:pt x="5693" y="7101"/>
                    <a:pt x="5568" y="7887"/>
                    <a:pt x="5675" y="8654"/>
                  </a:cubicBezTo>
                  <a:lnTo>
                    <a:pt x="5818" y="9528"/>
                  </a:lnTo>
                  <a:cubicBezTo>
                    <a:pt x="5871" y="9849"/>
                    <a:pt x="5675" y="10170"/>
                    <a:pt x="5354" y="10260"/>
                  </a:cubicBezTo>
                  <a:cubicBezTo>
                    <a:pt x="5302" y="10271"/>
                    <a:pt x="5251" y="10276"/>
                    <a:pt x="5201" y="10276"/>
                  </a:cubicBezTo>
                  <a:cubicBezTo>
                    <a:pt x="4935" y="10276"/>
                    <a:pt x="4691" y="10125"/>
                    <a:pt x="4587" y="9885"/>
                  </a:cubicBezTo>
                  <a:lnTo>
                    <a:pt x="3980" y="8457"/>
                  </a:lnTo>
                  <a:cubicBezTo>
                    <a:pt x="3891" y="8243"/>
                    <a:pt x="3677" y="8101"/>
                    <a:pt x="3445" y="8101"/>
                  </a:cubicBezTo>
                  <a:cubicBezTo>
                    <a:pt x="3213" y="8101"/>
                    <a:pt x="2999" y="8243"/>
                    <a:pt x="2909" y="8457"/>
                  </a:cubicBezTo>
                  <a:lnTo>
                    <a:pt x="2303" y="9885"/>
                  </a:lnTo>
                  <a:cubicBezTo>
                    <a:pt x="2198" y="10125"/>
                    <a:pt x="1954" y="10276"/>
                    <a:pt x="1689" y="10276"/>
                  </a:cubicBezTo>
                  <a:cubicBezTo>
                    <a:pt x="1638" y="10276"/>
                    <a:pt x="1587" y="10271"/>
                    <a:pt x="1535" y="10260"/>
                  </a:cubicBezTo>
                  <a:cubicBezTo>
                    <a:pt x="1214" y="10170"/>
                    <a:pt x="1018" y="9849"/>
                    <a:pt x="1072" y="9528"/>
                  </a:cubicBezTo>
                  <a:lnTo>
                    <a:pt x="1214" y="8654"/>
                  </a:lnTo>
                  <a:cubicBezTo>
                    <a:pt x="1232" y="8547"/>
                    <a:pt x="1232" y="8440"/>
                    <a:pt x="1250" y="8333"/>
                  </a:cubicBezTo>
                  <a:cubicBezTo>
                    <a:pt x="1643" y="8226"/>
                    <a:pt x="1910" y="7869"/>
                    <a:pt x="1928" y="7440"/>
                  </a:cubicBezTo>
                  <a:cubicBezTo>
                    <a:pt x="1946" y="6887"/>
                    <a:pt x="1785" y="6352"/>
                    <a:pt x="1482" y="5888"/>
                  </a:cubicBezTo>
                  <a:cubicBezTo>
                    <a:pt x="1304" y="5613"/>
                    <a:pt x="1008" y="5455"/>
                    <a:pt x="688" y="5455"/>
                  </a:cubicBezTo>
                  <a:cubicBezTo>
                    <a:pt x="655" y="5455"/>
                    <a:pt x="623" y="5457"/>
                    <a:pt x="590" y="5460"/>
                  </a:cubicBezTo>
                  <a:lnTo>
                    <a:pt x="447" y="5478"/>
                  </a:lnTo>
                  <a:cubicBezTo>
                    <a:pt x="376" y="5157"/>
                    <a:pt x="322" y="4818"/>
                    <a:pt x="322" y="4479"/>
                  </a:cubicBezTo>
                  <a:lnTo>
                    <a:pt x="340" y="4479"/>
                  </a:lnTo>
                  <a:cubicBezTo>
                    <a:pt x="411" y="4496"/>
                    <a:pt x="483" y="4496"/>
                    <a:pt x="554" y="4496"/>
                  </a:cubicBezTo>
                  <a:cubicBezTo>
                    <a:pt x="964" y="4496"/>
                    <a:pt x="1339" y="4264"/>
                    <a:pt x="1500" y="3890"/>
                  </a:cubicBezTo>
                  <a:lnTo>
                    <a:pt x="1643" y="3569"/>
                  </a:lnTo>
                  <a:cubicBezTo>
                    <a:pt x="1690" y="3489"/>
                    <a:pt x="1781" y="3423"/>
                    <a:pt x="1877" y="3423"/>
                  </a:cubicBezTo>
                  <a:cubicBezTo>
                    <a:pt x="1888" y="3423"/>
                    <a:pt x="1899" y="3424"/>
                    <a:pt x="1910" y="3426"/>
                  </a:cubicBezTo>
                  <a:lnTo>
                    <a:pt x="2356" y="3479"/>
                  </a:lnTo>
                  <a:cubicBezTo>
                    <a:pt x="2392" y="3479"/>
                    <a:pt x="2445" y="3497"/>
                    <a:pt x="2481" y="3497"/>
                  </a:cubicBezTo>
                  <a:cubicBezTo>
                    <a:pt x="2963" y="3497"/>
                    <a:pt x="3373" y="3158"/>
                    <a:pt x="3480" y="2676"/>
                  </a:cubicBezTo>
                  <a:lnTo>
                    <a:pt x="3534" y="2498"/>
                  </a:lnTo>
                  <a:cubicBezTo>
                    <a:pt x="3748" y="2480"/>
                    <a:pt x="3962" y="2427"/>
                    <a:pt x="4158" y="2320"/>
                  </a:cubicBezTo>
                  <a:lnTo>
                    <a:pt x="4515" y="2123"/>
                  </a:lnTo>
                  <a:close/>
                  <a:moveTo>
                    <a:pt x="6728" y="0"/>
                  </a:moveTo>
                  <a:cubicBezTo>
                    <a:pt x="5675" y="0"/>
                    <a:pt x="4783" y="749"/>
                    <a:pt x="4569" y="1731"/>
                  </a:cubicBezTo>
                  <a:lnTo>
                    <a:pt x="4016" y="2034"/>
                  </a:lnTo>
                  <a:cubicBezTo>
                    <a:pt x="3837" y="2123"/>
                    <a:pt x="3659" y="2177"/>
                    <a:pt x="3462" y="2177"/>
                  </a:cubicBezTo>
                  <a:lnTo>
                    <a:pt x="3427" y="2177"/>
                  </a:lnTo>
                  <a:cubicBezTo>
                    <a:pt x="3248" y="2177"/>
                    <a:pt x="3052" y="2123"/>
                    <a:pt x="2891" y="2034"/>
                  </a:cubicBezTo>
                  <a:lnTo>
                    <a:pt x="2160" y="1642"/>
                  </a:lnTo>
                  <a:cubicBezTo>
                    <a:pt x="1950" y="1522"/>
                    <a:pt x="1713" y="1463"/>
                    <a:pt x="1472" y="1463"/>
                  </a:cubicBezTo>
                  <a:cubicBezTo>
                    <a:pt x="1283" y="1463"/>
                    <a:pt x="1092" y="1500"/>
                    <a:pt x="911" y="1570"/>
                  </a:cubicBezTo>
                  <a:cubicBezTo>
                    <a:pt x="358" y="1802"/>
                    <a:pt x="1" y="2337"/>
                    <a:pt x="19" y="2944"/>
                  </a:cubicBezTo>
                  <a:cubicBezTo>
                    <a:pt x="19" y="2980"/>
                    <a:pt x="37" y="3015"/>
                    <a:pt x="55" y="3051"/>
                  </a:cubicBezTo>
                  <a:cubicBezTo>
                    <a:pt x="90" y="3076"/>
                    <a:pt x="126" y="3087"/>
                    <a:pt x="161" y="3087"/>
                  </a:cubicBezTo>
                  <a:cubicBezTo>
                    <a:pt x="249" y="3087"/>
                    <a:pt x="322" y="3016"/>
                    <a:pt x="322" y="2926"/>
                  </a:cubicBezTo>
                  <a:cubicBezTo>
                    <a:pt x="322" y="2462"/>
                    <a:pt x="608" y="2034"/>
                    <a:pt x="1036" y="1856"/>
                  </a:cubicBezTo>
                  <a:cubicBezTo>
                    <a:pt x="1173" y="1802"/>
                    <a:pt x="1316" y="1775"/>
                    <a:pt x="1459" y="1775"/>
                  </a:cubicBezTo>
                  <a:cubicBezTo>
                    <a:pt x="1651" y="1775"/>
                    <a:pt x="1843" y="1825"/>
                    <a:pt x="2017" y="1927"/>
                  </a:cubicBezTo>
                  <a:lnTo>
                    <a:pt x="2731" y="2320"/>
                  </a:lnTo>
                  <a:cubicBezTo>
                    <a:pt x="2891" y="2391"/>
                    <a:pt x="3052" y="2445"/>
                    <a:pt x="3213" y="2480"/>
                  </a:cubicBezTo>
                  <a:lnTo>
                    <a:pt x="3195" y="2605"/>
                  </a:lnTo>
                  <a:cubicBezTo>
                    <a:pt x="3114" y="2944"/>
                    <a:pt x="2829" y="3166"/>
                    <a:pt x="2499" y="3166"/>
                  </a:cubicBezTo>
                  <a:cubicBezTo>
                    <a:pt x="2464" y="3166"/>
                    <a:pt x="2428" y="3163"/>
                    <a:pt x="2392" y="3158"/>
                  </a:cubicBezTo>
                  <a:lnTo>
                    <a:pt x="1964" y="3105"/>
                  </a:lnTo>
                  <a:cubicBezTo>
                    <a:pt x="1938" y="3101"/>
                    <a:pt x="1912" y="3099"/>
                    <a:pt x="1887" y="3099"/>
                  </a:cubicBezTo>
                  <a:cubicBezTo>
                    <a:pt x="1664" y="3099"/>
                    <a:pt x="1455" y="3236"/>
                    <a:pt x="1375" y="3444"/>
                  </a:cubicBezTo>
                  <a:lnTo>
                    <a:pt x="1232" y="3747"/>
                  </a:lnTo>
                  <a:cubicBezTo>
                    <a:pt x="1110" y="4021"/>
                    <a:pt x="846" y="4191"/>
                    <a:pt x="561" y="4191"/>
                  </a:cubicBezTo>
                  <a:cubicBezTo>
                    <a:pt x="511" y="4191"/>
                    <a:pt x="461" y="4186"/>
                    <a:pt x="411" y="4175"/>
                  </a:cubicBezTo>
                  <a:lnTo>
                    <a:pt x="322" y="4140"/>
                  </a:lnTo>
                  <a:lnTo>
                    <a:pt x="322" y="3622"/>
                  </a:lnTo>
                  <a:cubicBezTo>
                    <a:pt x="322" y="3586"/>
                    <a:pt x="304" y="3551"/>
                    <a:pt x="269" y="3533"/>
                  </a:cubicBezTo>
                  <a:cubicBezTo>
                    <a:pt x="233" y="3507"/>
                    <a:pt x="197" y="3496"/>
                    <a:pt x="164" y="3496"/>
                  </a:cubicBezTo>
                  <a:cubicBezTo>
                    <a:pt x="82" y="3496"/>
                    <a:pt x="19" y="3564"/>
                    <a:pt x="19" y="3640"/>
                  </a:cubicBezTo>
                  <a:lnTo>
                    <a:pt x="19" y="4693"/>
                  </a:lnTo>
                  <a:cubicBezTo>
                    <a:pt x="19" y="5299"/>
                    <a:pt x="162" y="5906"/>
                    <a:pt x="483" y="6423"/>
                  </a:cubicBezTo>
                  <a:cubicBezTo>
                    <a:pt x="875" y="7066"/>
                    <a:pt x="1018" y="7851"/>
                    <a:pt x="911" y="8600"/>
                  </a:cubicBezTo>
                  <a:lnTo>
                    <a:pt x="768" y="9475"/>
                  </a:lnTo>
                  <a:cubicBezTo>
                    <a:pt x="697" y="9956"/>
                    <a:pt x="982" y="10420"/>
                    <a:pt x="1464" y="10545"/>
                  </a:cubicBezTo>
                  <a:cubicBezTo>
                    <a:pt x="1545" y="10567"/>
                    <a:pt x="1627" y="10577"/>
                    <a:pt x="1707" y="10577"/>
                  </a:cubicBezTo>
                  <a:cubicBezTo>
                    <a:pt x="2087" y="10577"/>
                    <a:pt x="2441" y="10345"/>
                    <a:pt x="2588" y="9992"/>
                  </a:cubicBezTo>
                  <a:lnTo>
                    <a:pt x="3195" y="8565"/>
                  </a:lnTo>
                  <a:cubicBezTo>
                    <a:pt x="3231" y="8475"/>
                    <a:pt x="3338" y="8404"/>
                    <a:pt x="3445" y="8404"/>
                  </a:cubicBezTo>
                  <a:cubicBezTo>
                    <a:pt x="3570" y="8404"/>
                    <a:pt x="3659" y="8475"/>
                    <a:pt x="3712" y="8565"/>
                  </a:cubicBezTo>
                  <a:lnTo>
                    <a:pt x="4301" y="9992"/>
                  </a:lnTo>
                  <a:cubicBezTo>
                    <a:pt x="4462" y="10349"/>
                    <a:pt x="4818" y="10581"/>
                    <a:pt x="5193" y="10581"/>
                  </a:cubicBezTo>
                  <a:cubicBezTo>
                    <a:pt x="5265" y="10581"/>
                    <a:pt x="5354" y="10563"/>
                    <a:pt x="5425" y="10545"/>
                  </a:cubicBezTo>
                  <a:cubicBezTo>
                    <a:pt x="5907" y="10420"/>
                    <a:pt x="6210" y="9956"/>
                    <a:pt x="6139" y="9475"/>
                  </a:cubicBezTo>
                  <a:lnTo>
                    <a:pt x="5996" y="8600"/>
                  </a:lnTo>
                  <a:cubicBezTo>
                    <a:pt x="5889" y="7904"/>
                    <a:pt x="6014" y="7173"/>
                    <a:pt x="6353" y="6548"/>
                  </a:cubicBezTo>
                  <a:cubicBezTo>
                    <a:pt x="6692" y="5906"/>
                    <a:pt x="6888" y="5174"/>
                    <a:pt x="6888" y="4443"/>
                  </a:cubicBezTo>
                  <a:cubicBezTo>
                    <a:pt x="8048" y="4354"/>
                    <a:pt x="8958" y="3390"/>
                    <a:pt x="8958" y="2230"/>
                  </a:cubicBezTo>
                  <a:cubicBezTo>
                    <a:pt x="8958" y="1856"/>
                    <a:pt x="8869" y="1499"/>
                    <a:pt x="8690" y="1178"/>
                  </a:cubicBezTo>
                  <a:cubicBezTo>
                    <a:pt x="8664" y="1125"/>
                    <a:pt x="8609" y="1092"/>
                    <a:pt x="8547" y="1092"/>
                  </a:cubicBezTo>
                  <a:cubicBezTo>
                    <a:pt x="8524" y="1092"/>
                    <a:pt x="8500" y="1097"/>
                    <a:pt x="8476" y="1106"/>
                  </a:cubicBezTo>
                  <a:cubicBezTo>
                    <a:pt x="8405" y="1160"/>
                    <a:pt x="8369" y="1249"/>
                    <a:pt x="8423" y="1320"/>
                  </a:cubicBezTo>
                  <a:cubicBezTo>
                    <a:pt x="8565" y="1606"/>
                    <a:pt x="8637" y="1909"/>
                    <a:pt x="8637" y="2230"/>
                  </a:cubicBezTo>
                  <a:cubicBezTo>
                    <a:pt x="8637" y="3279"/>
                    <a:pt x="7786" y="4135"/>
                    <a:pt x="6733" y="4135"/>
                  </a:cubicBezTo>
                  <a:cubicBezTo>
                    <a:pt x="6389" y="4135"/>
                    <a:pt x="6022" y="4043"/>
                    <a:pt x="5657" y="3836"/>
                  </a:cubicBezTo>
                  <a:cubicBezTo>
                    <a:pt x="5443" y="3711"/>
                    <a:pt x="5247" y="3515"/>
                    <a:pt x="5122" y="3301"/>
                  </a:cubicBezTo>
                  <a:cubicBezTo>
                    <a:pt x="4283" y="1820"/>
                    <a:pt x="5336" y="321"/>
                    <a:pt x="6728" y="321"/>
                  </a:cubicBezTo>
                  <a:cubicBezTo>
                    <a:pt x="7209" y="321"/>
                    <a:pt x="7655" y="482"/>
                    <a:pt x="8012" y="803"/>
                  </a:cubicBezTo>
                  <a:cubicBezTo>
                    <a:pt x="8041" y="826"/>
                    <a:pt x="8076" y="838"/>
                    <a:pt x="8110" y="838"/>
                  </a:cubicBezTo>
                  <a:cubicBezTo>
                    <a:pt x="8181" y="838"/>
                    <a:pt x="8250" y="787"/>
                    <a:pt x="8262" y="678"/>
                  </a:cubicBezTo>
                  <a:cubicBezTo>
                    <a:pt x="8280" y="642"/>
                    <a:pt x="8262" y="607"/>
                    <a:pt x="8226" y="589"/>
                  </a:cubicBezTo>
                  <a:cubicBezTo>
                    <a:pt x="7816" y="214"/>
                    <a:pt x="7281" y="0"/>
                    <a:pt x="6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72" name="Google Shape;1372;p52"/>
            <p:cNvSpPr/>
            <p:nvPr/>
          </p:nvSpPr>
          <p:spPr>
            <a:xfrm>
              <a:off x="5774024" y="4178233"/>
              <a:ext cx="10533" cy="60841"/>
            </a:xfrm>
            <a:custGeom>
              <a:avLst/>
              <a:gdLst/>
              <a:ahLst/>
              <a:cxnLst/>
              <a:rect l="l" t="t" r="r" b="b"/>
              <a:pathLst>
                <a:path w="322" h="1860" extrusionOk="0">
                  <a:moveTo>
                    <a:pt x="151" y="1"/>
                  </a:moveTo>
                  <a:cubicBezTo>
                    <a:pt x="72" y="1"/>
                    <a:pt x="0" y="67"/>
                    <a:pt x="0" y="146"/>
                  </a:cubicBezTo>
                  <a:lnTo>
                    <a:pt x="0" y="1717"/>
                  </a:lnTo>
                  <a:cubicBezTo>
                    <a:pt x="0" y="1806"/>
                    <a:pt x="71" y="1859"/>
                    <a:pt x="161" y="1859"/>
                  </a:cubicBezTo>
                  <a:cubicBezTo>
                    <a:pt x="250" y="1859"/>
                    <a:pt x="321" y="1806"/>
                    <a:pt x="321" y="1717"/>
                  </a:cubicBezTo>
                  <a:lnTo>
                    <a:pt x="321" y="164"/>
                  </a:lnTo>
                  <a:cubicBezTo>
                    <a:pt x="321" y="75"/>
                    <a:pt x="268" y="4"/>
                    <a:pt x="179" y="4"/>
                  </a:cubicBezTo>
                  <a:cubicBezTo>
                    <a:pt x="169" y="2"/>
                    <a:pt x="160"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73" name="Google Shape;1373;p52"/>
            <p:cNvSpPr/>
            <p:nvPr/>
          </p:nvSpPr>
          <p:spPr>
            <a:xfrm>
              <a:off x="5772257" y="4249541"/>
              <a:ext cx="14033" cy="13444"/>
            </a:xfrm>
            <a:custGeom>
              <a:avLst/>
              <a:gdLst/>
              <a:ahLst/>
              <a:cxnLst/>
              <a:rect l="l" t="t" r="r" b="b"/>
              <a:pathLst>
                <a:path w="429" h="411" extrusionOk="0">
                  <a:moveTo>
                    <a:pt x="215" y="1"/>
                  </a:moveTo>
                  <a:cubicBezTo>
                    <a:pt x="108" y="1"/>
                    <a:pt x="1" y="90"/>
                    <a:pt x="1" y="197"/>
                  </a:cubicBezTo>
                  <a:cubicBezTo>
                    <a:pt x="1" y="322"/>
                    <a:pt x="108" y="411"/>
                    <a:pt x="215" y="411"/>
                  </a:cubicBezTo>
                  <a:cubicBezTo>
                    <a:pt x="322" y="411"/>
                    <a:pt x="429" y="322"/>
                    <a:pt x="429" y="197"/>
                  </a:cubicBezTo>
                  <a:cubicBezTo>
                    <a:pt x="429" y="90"/>
                    <a:pt x="322"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74" name="Google Shape;1374;p52"/>
            <p:cNvSpPr/>
            <p:nvPr/>
          </p:nvSpPr>
          <p:spPr>
            <a:xfrm>
              <a:off x="5698725" y="4293896"/>
              <a:ext cx="50210" cy="50243"/>
            </a:xfrm>
            <a:custGeom>
              <a:avLst/>
              <a:gdLst/>
              <a:ahLst/>
              <a:cxnLst/>
              <a:rect l="l" t="t" r="r" b="b"/>
              <a:pathLst>
                <a:path w="1535" h="1536" extrusionOk="0">
                  <a:moveTo>
                    <a:pt x="768" y="304"/>
                  </a:moveTo>
                  <a:cubicBezTo>
                    <a:pt x="1017" y="304"/>
                    <a:pt x="1232" y="518"/>
                    <a:pt x="1232" y="768"/>
                  </a:cubicBezTo>
                  <a:cubicBezTo>
                    <a:pt x="1232" y="1018"/>
                    <a:pt x="1017" y="1232"/>
                    <a:pt x="768" y="1232"/>
                  </a:cubicBezTo>
                  <a:cubicBezTo>
                    <a:pt x="518" y="1232"/>
                    <a:pt x="304" y="1018"/>
                    <a:pt x="304" y="768"/>
                  </a:cubicBezTo>
                  <a:cubicBezTo>
                    <a:pt x="304" y="518"/>
                    <a:pt x="518" y="304"/>
                    <a:pt x="768" y="304"/>
                  </a:cubicBezTo>
                  <a:close/>
                  <a:moveTo>
                    <a:pt x="768" y="1"/>
                  </a:moveTo>
                  <a:cubicBezTo>
                    <a:pt x="339" y="1"/>
                    <a:pt x="0" y="340"/>
                    <a:pt x="0" y="768"/>
                  </a:cubicBezTo>
                  <a:cubicBezTo>
                    <a:pt x="0" y="1196"/>
                    <a:pt x="339" y="1535"/>
                    <a:pt x="768" y="1535"/>
                  </a:cubicBezTo>
                  <a:cubicBezTo>
                    <a:pt x="1196" y="1535"/>
                    <a:pt x="1535" y="1196"/>
                    <a:pt x="1535" y="768"/>
                  </a:cubicBezTo>
                  <a:cubicBezTo>
                    <a:pt x="1535" y="340"/>
                    <a:pt x="1196"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375" name="Google Shape;1375;p52"/>
          <p:cNvGrpSpPr/>
          <p:nvPr/>
        </p:nvGrpSpPr>
        <p:grpSpPr>
          <a:xfrm>
            <a:off x="4793091" y="3767373"/>
            <a:ext cx="368769" cy="363149"/>
            <a:chOff x="4776565" y="4150332"/>
            <a:chExt cx="345548" cy="340282"/>
          </a:xfrm>
        </p:grpSpPr>
        <p:sp>
          <p:nvSpPr>
            <p:cNvPr id="1376" name="Google Shape;1376;p52"/>
            <p:cNvSpPr/>
            <p:nvPr/>
          </p:nvSpPr>
          <p:spPr>
            <a:xfrm>
              <a:off x="4791186" y="4233775"/>
              <a:ext cx="183863" cy="252161"/>
            </a:xfrm>
            <a:custGeom>
              <a:avLst/>
              <a:gdLst/>
              <a:ahLst/>
              <a:cxnLst/>
              <a:rect l="l" t="t" r="r" b="b"/>
              <a:pathLst>
                <a:path w="5621" h="7709" extrusionOk="0">
                  <a:moveTo>
                    <a:pt x="0" y="1"/>
                  </a:moveTo>
                  <a:lnTo>
                    <a:pt x="0" y="7602"/>
                  </a:lnTo>
                  <a:cubicBezTo>
                    <a:pt x="0" y="7655"/>
                    <a:pt x="54" y="7709"/>
                    <a:pt x="107" y="7709"/>
                  </a:cubicBezTo>
                  <a:lnTo>
                    <a:pt x="5620" y="7709"/>
                  </a:lnTo>
                  <a:lnTo>
                    <a:pt x="56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77" name="Google Shape;1377;p52"/>
            <p:cNvSpPr/>
            <p:nvPr/>
          </p:nvSpPr>
          <p:spPr>
            <a:xfrm>
              <a:off x="4954605" y="4233775"/>
              <a:ext cx="20444" cy="252161"/>
            </a:xfrm>
            <a:custGeom>
              <a:avLst/>
              <a:gdLst/>
              <a:ahLst/>
              <a:cxnLst/>
              <a:rect l="l" t="t" r="r" b="b"/>
              <a:pathLst>
                <a:path w="625" h="7709" extrusionOk="0">
                  <a:moveTo>
                    <a:pt x="0" y="1"/>
                  </a:moveTo>
                  <a:lnTo>
                    <a:pt x="0" y="7709"/>
                  </a:lnTo>
                  <a:lnTo>
                    <a:pt x="624" y="7709"/>
                  </a:lnTo>
                  <a:lnTo>
                    <a:pt x="6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78" name="Google Shape;1378;p52"/>
            <p:cNvSpPr/>
            <p:nvPr/>
          </p:nvSpPr>
          <p:spPr>
            <a:xfrm>
              <a:off x="4975016" y="4339428"/>
              <a:ext cx="131363" cy="146508"/>
            </a:xfrm>
            <a:custGeom>
              <a:avLst/>
              <a:gdLst/>
              <a:ahLst/>
              <a:cxnLst/>
              <a:rect l="l" t="t" r="r" b="b"/>
              <a:pathLst>
                <a:path w="4016" h="4479" extrusionOk="0">
                  <a:moveTo>
                    <a:pt x="0" y="0"/>
                  </a:moveTo>
                  <a:lnTo>
                    <a:pt x="0" y="4479"/>
                  </a:lnTo>
                  <a:lnTo>
                    <a:pt x="3926" y="4479"/>
                  </a:lnTo>
                  <a:cubicBezTo>
                    <a:pt x="3979" y="4479"/>
                    <a:pt x="4015" y="4425"/>
                    <a:pt x="4015" y="4372"/>
                  </a:cubicBezTo>
                  <a:lnTo>
                    <a:pt x="40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79" name="Google Shape;1379;p52"/>
            <p:cNvSpPr/>
            <p:nvPr/>
          </p:nvSpPr>
          <p:spPr>
            <a:xfrm>
              <a:off x="4975016" y="4465493"/>
              <a:ext cx="131363" cy="20444"/>
            </a:xfrm>
            <a:custGeom>
              <a:avLst/>
              <a:gdLst/>
              <a:ahLst/>
              <a:cxnLst/>
              <a:rect l="l" t="t" r="r" b="b"/>
              <a:pathLst>
                <a:path w="4016" h="625" extrusionOk="0">
                  <a:moveTo>
                    <a:pt x="0" y="0"/>
                  </a:moveTo>
                  <a:lnTo>
                    <a:pt x="0" y="625"/>
                  </a:lnTo>
                  <a:lnTo>
                    <a:pt x="3926" y="625"/>
                  </a:lnTo>
                  <a:cubicBezTo>
                    <a:pt x="3979" y="625"/>
                    <a:pt x="4015" y="571"/>
                    <a:pt x="4015" y="518"/>
                  </a:cubicBezTo>
                  <a:lnTo>
                    <a:pt x="40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80" name="Google Shape;1380;p52"/>
            <p:cNvSpPr/>
            <p:nvPr/>
          </p:nvSpPr>
          <p:spPr>
            <a:xfrm>
              <a:off x="5082992" y="4339428"/>
              <a:ext cx="23388" cy="146508"/>
            </a:xfrm>
            <a:custGeom>
              <a:avLst/>
              <a:gdLst/>
              <a:ahLst/>
              <a:cxnLst/>
              <a:rect l="l" t="t" r="r" b="b"/>
              <a:pathLst>
                <a:path w="715" h="4479" extrusionOk="0">
                  <a:moveTo>
                    <a:pt x="107" y="0"/>
                  </a:moveTo>
                  <a:lnTo>
                    <a:pt x="107" y="4372"/>
                  </a:lnTo>
                  <a:cubicBezTo>
                    <a:pt x="107" y="4425"/>
                    <a:pt x="54" y="4479"/>
                    <a:pt x="0" y="4479"/>
                  </a:cubicBezTo>
                  <a:lnTo>
                    <a:pt x="625" y="4479"/>
                  </a:lnTo>
                  <a:cubicBezTo>
                    <a:pt x="678" y="4479"/>
                    <a:pt x="714" y="4425"/>
                    <a:pt x="714" y="4372"/>
                  </a:cubicBez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81" name="Google Shape;1381;p52"/>
            <p:cNvSpPr/>
            <p:nvPr/>
          </p:nvSpPr>
          <p:spPr>
            <a:xfrm>
              <a:off x="5082992" y="4465493"/>
              <a:ext cx="23388" cy="20444"/>
            </a:xfrm>
            <a:custGeom>
              <a:avLst/>
              <a:gdLst/>
              <a:ahLst/>
              <a:cxnLst/>
              <a:rect l="l" t="t" r="r" b="b"/>
              <a:pathLst>
                <a:path w="715" h="625" extrusionOk="0">
                  <a:moveTo>
                    <a:pt x="107" y="0"/>
                  </a:moveTo>
                  <a:lnTo>
                    <a:pt x="107" y="518"/>
                  </a:lnTo>
                  <a:cubicBezTo>
                    <a:pt x="107" y="571"/>
                    <a:pt x="54" y="625"/>
                    <a:pt x="0" y="625"/>
                  </a:cubicBezTo>
                  <a:lnTo>
                    <a:pt x="625" y="625"/>
                  </a:lnTo>
                  <a:cubicBezTo>
                    <a:pt x="678" y="625"/>
                    <a:pt x="714" y="571"/>
                    <a:pt x="714" y="518"/>
                  </a:cubicBezTo>
                  <a:lnTo>
                    <a:pt x="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82" name="Google Shape;1382;p52"/>
            <p:cNvSpPr/>
            <p:nvPr/>
          </p:nvSpPr>
          <p:spPr>
            <a:xfrm>
              <a:off x="4975016" y="4318985"/>
              <a:ext cx="141863" cy="20476"/>
            </a:xfrm>
            <a:custGeom>
              <a:avLst/>
              <a:gdLst/>
              <a:ahLst/>
              <a:cxnLst/>
              <a:rect l="l" t="t" r="r" b="b"/>
              <a:pathLst>
                <a:path w="4337" h="626" extrusionOk="0">
                  <a:moveTo>
                    <a:pt x="0" y="1"/>
                  </a:moveTo>
                  <a:lnTo>
                    <a:pt x="0" y="625"/>
                  </a:lnTo>
                  <a:lnTo>
                    <a:pt x="4229" y="625"/>
                  </a:lnTo>
                  <a:cubicBezTo>
                    <a:pt x="4283" y="625"/>
                    <a:pt x="4336" y="572"/>
                    <a:pt x="4336" y="518"/>
                  </a:cubicBezTo>
                  <a:lnTo>
                    <a:pt x="4336" y="108"/>
                  </a:lnTo>
                  <a:cubicBezTo>
                    <a:pt x="4336" y="54"/>
                    <a:pt x="4283" y="1"/>
                    <a:pt x="4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83" name="Google Shape;1383;p52"/>
            <p:cNvSpPr/>
            <p:nvPr/>
          </p:nvSpPr>
          <p:spPr>
            <a:xfrm>
              <a:off x="5092903" y="4318985"/>
              <a:ext cx="23976" cy="20476"/>
            </a:xfrm>
            <a:custGeom>
              <a:avLst/>
              <a:gdLst/>
              <a:ahLst/>
              <a:cxnLst/>
              <a:rect l="l" t="t" r="r" b="b"/>
              <a:pathLst>
                <a:path w="733" h="626" extrusionOk="0">
                  <a:moveTo>
                    <a:pt x="1" y="1"/>
                  </a:moveTo>
                  <a:cubicBezTo>
                    <a:pt x="54" y="1"/>
                    <a:pt x="108" y="54"/>
                    <a:pt x="108" y="108"/>
                  </a:cubicBezTo>
                  <a:lnTo>
                    <a:pt x="108" y="518"/>
                  </a:lnTo>
                  <a:cubicBezTo>
                    <a:pt x="108" y="572"/>
                    <a:pt x="54" y="625"/>
                    <a:pt x="1" y="625"/>
                  </a:cubicBezTo>
                  <a:lnTo>
                    <a:pt x="625" y="625"/>
                  </a:lnTo>
                  <a:cubicBezTo>
                    <a:pt x="679" y="625"/>
                    <a:pt x="732" y="572"/>
                    <a:pt x="732" y="518"/>
                  </a:cubicBezTo>
                  <a:lnTo>
                    <a:pt x="732" y="108"/>
                  </a:lnTo>
                  <a:cubicBezTo>
                    <a:pt x="732" y="54"/>
                    <a:pt x="679" y="1"/>
                    <a:pt x="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84" name="Google Shape;1384;p52"/>
            <p:cNvSpPr/>
            <p:nvPr/>
          </p:nvSpPr>
          <p:spPr>
            <a:xfrm>
              <a:off x="4781242" y="4213953"/>
              <a:ext cx="203718" cy="19855"/>
            </a:xfrm>
            <a:custGeom>
              <a:avLst/>
              <a:gdLst/>
              <a:ahLst/>
              <a:cxnLst/>
              <a:rect l="l" t="t" r="r" b="b"/>
              <a:pathLst>
                <a:path w="6228" h="607" extrusionOk="0">
                  <a:moveTo>
                    <a:pt x="90" y="0"/>
                  </a:moveTo>
                  <a:cubicBezTo>
                    <a:pt x="36" y="0"/>
                    <a:pt x="1" y="36"/>
                    <a:pt x="1" y="89"/>
                  </a:cubicBezTo>
                  <a:lnTo>
                    <a:pt x="1" y="500"/>
                  </a:lnTo>
                  <a:cubicBezTo>
                    <a:pt x="1" y="571"/>
                    <a:pt x="36" y="607"/>
                    <a:pt x="90" y="607"/>
                  </a:cubicBezTo>
                  <a:lnTo>
                    <a:pt x="6121" y="607"/>
                  </a:lnTo>
                  <a:cubicBezTo>
                    <a:pt x="6192" y="607"/>
                    <a:pt x="6228" y="571"/>
                    <a:pt x="6228" y="500"/>
                  </a:cubicBezTo>
                  <a:lnTo>
                    <a:pt x="6228" y="89"/>
                  </a:lnTo>
                  <a:cubicBezTo>
                    <a:pt x="6228" y="36"/>
                    <a:pt x="6192" y="0"/>
                    <a:pt x="6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85" name="Google Shape;1385;p52"/>
            <p:cNvSpPr/>
            <p:nvPr/>
          </p:nvSpPr>
          <p:spPr>
            <a:xfrm>
              <a:off x="4961605" y="4213953"/>
              <a:ext cx="23355" cy="19855"/>
            </a:xfrm>
            <a:custGeom>
              <a:avLst/>
              <a:gdLst/>
              <a:ahLst/>
              <a:cxnLst/>
              <a:rect l="l" t="t" r="r" b="b"/>
              <a:pathLst>
                <a:path w="714" h="607" extrusionOk="0">
                  <a:moveTo>
                    <a:pt x="0" y="0"/>
                  </a:moveTo>
                  <a:cubicBezTo>
                    <a:pt x="54" y="0"/>
                    <a:pt x="89" y="36"/>
                    <a:pt x="89" y="89"/>
                  </a:cubicBezTo>
                  <a:lnTo>
                    <a:pt x="89" y="500"/>
                  </a:lnTo>
                  <a:cubicBezTo>
                    <a:pt x="89" y="571"/>
                    <a:pt x="54" y="607"/>
                    <a:pt x="0" y="607"/>
                  </a:cubicBezTo>
                  <a:lnTo>
                    <a:pt x="607" y="607"/>
                  </a:lnTo>
                  <a:cubicBezTo>
                    <a:pt x="678" y="607"/>
                    <a:pt x="714" y="571"/>
                    <a:pt x="714" y="500"/>
                  </a:cubicBezTo>
                  <a:lnTo>
                    <a:pt x="714" y="89"/>
                  </a:lnTo>
                  <a:cubicBezTo>
                    <a:pt x="714" y="36"/>
                    <a:pt x="678" y="0"/>
                    <a:pt x="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86" name="Google Shape;1386;p52"/>
            <p:cNvSpPr/>
            <p:nvPr/>
          </p:nvSpPr>
          <p:spPr>
            <a:xfrm>
              <a:off x="4821508" y="4400694"/>
              <a:ext cx="48476" cy="85242"/>
            </a:xfrm>
            <a:custGeom>
              <a:avLst/>
              <a:gdLst/>
              <a:ahLst/>
              <a:cxnLst/>
              <a:rect l="l" t="t" r="r" b="b"/>
              <a:pathLst>
                <a:path w="1482" h="2606" extrusionOk="0">
                  <a:moveTo>
                    <a:pt x="108" y="1"/>
                  </a:moveTo>
                  <a:cubicBezTo>
                    <a:pt x="54" y="1"/>
                    <a:pt x="1" y="54"/>
                    <a:pt x="1" y="108"/>
                  </a:cubicBezTo>
                  <a:lnTo>
                    <a:pt x="1" y="2606"/>
                  </a:lnTo>
                  <a:lnTo>
                    <a:pt x="1482" y="2606"/>
                  </a:lnTo>
                  <a:lnTo>
                    <a:pt x="1482" y="108"/>
                  </a:lnTo>
                  <a:cubicBezTo>
                    <a:pt x="1482" y="54"/>
                    <a:pt x="1446" y="1"/>
                    <a:pt x="1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87" name="Google Shape;1387;p52"/>
            <p:cNvSpPr/>
            <p:nvPr/>
          </p:nvSpPr>
          <p:spPr>
            <a:xfrm>
              <a:off x="5007694" y="4211957"/>
              <a:ext cx="65976" cy="87892"/>
            </a:xfrm>
            <a:custGeom>
              <a:avLst/>
              <a:gdLst/>
              <a:ahLst/>
              <a:cxnLst/>
              <a:rect l="l" t="t" r="r" b="b"/>
              <a:pathLst>
                <a:path w="2017" h="2687" extrusionOk="0">
                  <a:moveTo>
                    <a:pt x="1611" y="0"/>
                  </a:moveTo>
                  <a:cubicBezTo>
                    <a:pt x="1548" y="0"/>
                    <a:pt x="1485" y="15"/>
                    <a:pt x="1428" y="43"/>
                  </a:cubicBezTo>
                  <a:lnTo>
                    <a:pt x="1214" y="168"/>
                  </a:lnTo>
                  <a:cubicBezTo>
                    <a:pt x="1143" y="204"/>
                    <a:pt x="1089" y="222"/>
                    <a:pt x="1018" y="222"/>
                  </a:cubicBezTo>
                  <a:lnTo>
                    <a:pt x="1000" y="222"/>
                  </a:lnTo>
                  <a:cubicBezTo>
                    <a:pt x="946" y="222"/>
                    <a:pt x="875" y="204"/>
                    <a:pt x="821" y="168"/>
                  </a:cubicBezTo>
                  <a:lnTo>
                    <a:pt x="607" y="61"/>
                  </a:lnTo>
                  <a:cubicBezTo>
                    <a:pt x="540" y="21"/>
                    <a:pt x="474" y="1"/>
                    <a:pt x="414" y="1"/>
                  </a:cubicBezTo>
                  <a:cubicBezTo>
                    <a:pt x="394" y="1"/>
                    <a:pt x="375" y="3"/>
                    <a:pt x="358" y="8"/>
                  </a:cubicBezTo>
                  <a:cubicBezTo>
                    <a:pt x="143" y="43"/>
                    <a:pt x="1" y="204"/>
                    <a:pt x="1" y="400"/>
                  </a:cubicBezTo>
                  <a:lnTo>
                    <a:pt x="1" y="846"/>
                  </a:lnTo>
                  <a:cubicBezTo>
                    <a:pt x="1" y="1078"/>
                    <a:pt x="72" y="1292"/>
                    <a:pt x="179" y="1489"/>
                  </a:cubicBezTo>
                  <a:cubicBezTo>
                    <a:pt x="286" y="1685"/>
                    <a:pt x="322" y="1917"/>
                    <a:pt x="286" y="2131"/>
                  </a:cubicBezTo>
                  <a:lnTo>
                    <a:pt x="233" y="2399"/>
                  </a:lnTo>
                  <a:cubicBezTo>
                    <a:pt x="215" y="2506"/>
                    <a:pt x="268" y="2613"/>
                    <a:pt x="375" y="2666"/>
                  </a:cubicBezTo>
                  <a:cubicBezTo>
                    <a:pt x="408" y="2680"/>
                    <a:pt x="442" y="2687"/>
                    <a:pt x="475" y="2687"/>
                  </a:cubicBezTo>
                  <a:cubicBezTo>
                    <a:pt x="569" y="2687"/>
                    <a:pt x="657" y="2634"/>
                    <a:pt x="697" y="2541"/>
                  </a:cubicBezTo>
                  <a:lnTo>
                    <a:pt x="893" y="2113"/>
                  </a:lnTo>
                  <a:cubicBezTo>
                    <a:pt x="911" y="2077"/>
                    <a:pt x="928" y="2042"/>
                    <a:pt x="964" y="2024"/>
                  </a:cubicBezTo>
                  <a:cubicBezTo>
                    <a:pt x="977" y="2021"/>
                    <a:pt x="989" y="2019"/>
                    <a:pt x="1002" y="2019"/>
                  </a:cubicBezTo>
                  <a:cubicBezTo>
                    <a:pt x="1059" y="2019"/>
                    <a:pt x="1110" y="2051"/>
                    <a:pt x="1125" y="2095"/>
                  </a:cubicBezTo>
                  <a:lnTo>
                    <a:pt x="1321" y="2523"/>
                  </a:lnTo>
                  <a:cubicBezTo>
                    <a:pt x="1353" y="2619"/>
                    <a:pt x="1442" y="2687"/>
                    <a:pt x="1538" y="2687"/>
                  </a:cubicBezTo>
                  <a:cubicBezTo>
                    <a:pt x="1549" y="2687"/>
                    <a:pt x="1560" y="2686"/>
                    <a:pt x="1571" y="2684"/>
                  </a:cubicBezTo>
                  <a:cubicBezTo>
                    <a:pt x="1714" y="2666"/>
                    <a:pt x="1803" y="2541"/>
                    <a:pt x="1785" y="2399"/>
                  </a:cubicBezTo>
                  <a:lnTo>
                    <a:pt x="1731" y="2131"/>
                  </a:lnTo>
                  <a:cubicBezTo>
                    <a:pt x="1696" y="1917"/>
                    <a:pt x="1749" y="1685"/>
                    <a:pt x="1856" y="1471"/>
                  </a:cubicBezTo>
                  <a:cubicBezTo>
                    <a:pt x="1963" y="1292"/>
                    <a:pt x="2017" y="1060"/>
                    <a:pt x="2017" y="846"/>
                  </a:cubicBezTo>
                  <a:lnTo>
                    <a:pt x="2017" y="400"/>
                  </a:lnTo>
                  <a:cubicBezTo>
                    <a:pt x="2017" y="293"/>
                    <a:pt x="1963" y="168"/>
                    <a:pt x="1874" y="97"/>
                  </a:cubicBezTo>
                  <a:cubicBezTo>
                    <a:pt x="1799" y="33"/>
                    <a:pt x="1705" y="0"/>
                    <a:pt x="16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88" name="Google Shape;1388;p52"/>
            <p:cNvSpPr/>
            <p:nvPr/>
          </p:nvSpPr>
          <p:spPr>
            <a:xfrm>
              <a:off x="5043315" y="4212186"/>
              <a:ext cx="30355" cy="87696"/>
            </a:xfrm>
            <a:custGeom>
              <a:avLst/>
              <a:gdLst/>
              <a:ahLst/>
              <a:cxnLst/>
              <a:rect l="l" t="t" r="r" b="b"/>
              <a:pathLst>
                <a:path w="928" h="2681" extrusionOk="0">
                  <a:moveTo>
                    <a:pt x="518" y="1"/>
                  </a:moveTo>
                  <a:cubicBezTo>
                    <a:pt x="464" y="1"/>
                    <a:pt x="393" y="18"/>
                    <a:pt x="339" y="36"/>
                  </a:cubicBezTo>
                  <a:lnTo>
                    <a:pt x="196" y="126"/>
                  </a:lnTo>
                  <a:cubicBezTo>
                    <a:pt x="268" y="197"/>
                    <a:pt x="303" y="286"/>
                    <a:pt x="303" y="393"/>
                  </a:cubicBezTo>
                  <a:lnTo>
                    <a:pt x="303" y="839"/>
                  </a:lnTo>
                  <a:cubicBezTo>
                    <a:pt x="303" y="946"/>
                    <a:pt x="286" y="1071"/>
                    <a:pt x="268" y="1160"/>
                  </a:cubicBezTo>
                  <a:cubicBezTo>
                    <a:pt x="232" y="1267"/>
                    <a:pt x="196" y="1374"/>
                    <a:pt x="143" y="1482"/>
                  </a:cubicBezTo>
                  <a:cubicBezTo>
                    <a:pt x="54" y="1660"/>
                    <a:pt x="0" y="1856"/>
                    <a:pt x="18" y="2070"/>
                  </a:cubicBezTo>
                  <a:cubicBezTo>
                    <a:pt x="36" y="2070"/>
                    <a:pt x="36" y="2088"/>
                    <a:pt x="36" y="2088"/>
                  </a:cubicBezTo>
                  <a:lnTo>
                    <a:pt x="232" y="2534"/>
                  </a:lnTo>
                  <a:cubicBezTo>
                    <a:pt x="263" y="2628"/>
                    <a:pt x="362" y="2680"/>
                    <a:pt x="470" y="2680"/>
                  </a:cubicBezTo>
                  <a:cubicBezTo>
                    <a:pt x="486" y="2680"/>
                    <a:pt x="502" y="2679"/>
                    <a:pt x="518" y="2677"/>
                  </a:cubicBezTo>
                  <a:cubicBezTo>
                    <a:pt x="625" y="2641"/>
                    <a:pt x="696" y="2534"/>
                    <a:pt x="696" y="2427"/>
                  </a:cubicBezTo>
                  <a:cubicBezTo>
                    <a:pt x="696" y="2427"/>
                    <a:pt x="696" y="2409"/>
                    <a:pt x="696" y="2392"/>
                  </a:cubicBezTo>
                  <a:lnTo>
                    <a:pt x="642" y="2124"/>
                  </a:lnTo>
                  <a:cubicBezTo>
                    <a:pt x="607" y="1910"/>
                    <a:pt x="660" y="1678"/>
                    <a:pt x="767" y="1482"/>
                  </a:cubicBezTo>
                  <a:cubicBezTo>
                    <a:pt x="821" y="1374"/>
                    <a:pt x="857" y="1267"/>
                    <a:pt x="874" y="1160"/>
                  </a:cubicBezTo>
                  <a:cubicBezTo>
                    <a:pt x="910" y="1071"/>
                    <a:pt x="928" y="946"/>
                    <a:pt x="928" y="839"/>
                  </a:cubicBezTo>
                  <a:lnTo>
                    <a:pt x="928" y="393"/>
                  </a:lnTo>
                  <a:cubicBezTo>
                    <a:pt x="928" y="233"/>
                    <a:pt x="821" y="90"/>
                    <a:pt x="678" y="18"/>
                  </a:cubicBezTo>
                  <a:cubicBezTo>
                    <a:pt x="625" y="1"/>
                    <a:pt x="571" y="1"/>
                    <a:pt x="5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89" name="Google Shape;1389;p52"/>
            <p:cNvSpPr/>
            <p:nvPr/>
          </p:nvSpPr>
          <p:spPr>
            <a:xfrm>
              <a:off x="4821508" y="4155565"/>
              <a:ext cx="123186" cy="37976"/>
            </a:xfrm>
            <a:custGeom>
              <a:avLst/>
              <a:gdLst/>
              <a:ahLst/>
              <a:cxnLst/>
              <a:rect l="l" t="t" r="r" b="b"/>
              <a:pathLst>
                <a:path w="3766" h="1161" extrusionOk="0">
                  <a:moveTo>
                    <a:pt x="108" y="1"/>
                  </a:moveTo>
                  <a:cubicBezTo>
                    <a:pt x="54" y="1"/>
                    <a:pt x="1" y="54"/>
                    <a:pt x="1" y="108"/>
                  </a:cubicBezTo>
                  <a:lnTo>
                    <a:pt x="1" y="1054"/>
                  </a:lnTo>
                  <a:cubicBezTo>
                    <a:pt x="1" y="1107"/>
                    <a:pt x="54" y="1161"/>
                    <a:pt x="108" y="1161"/>
                  </a:cubicBezTo>
                  <a:lnTo>
                    <a:pt x="3659" y="1161"/>
                  </a:lnTo>
                  <a:cubicBezTo>
                    <a:pt x="3712" y="1161"/>
                    <a:pt x="3766" y="1107"/>
                    <a:pt x="3766" y="1054"/>
                  </a:cubicBezTo>
                  <a:lnTo>
                    <a:pt x="3766" y="108"/>
                  </a:lnTo>
                  <a:cubicBezTo>
                    <a:pt x="3766" y="54"/>
                    <a:pt x="3712" y="1"/>
                    <a:pt x="3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90" name="Google Shape;1390;p52"/>
            <p:cNvSpPr/>
            <p:nvPr/>
          </p:nvSpPr>
          <p:spPr>
            <a:xfrm>
              <a:off x="4920750" y="4155565"/>
              <a:ext cx="23944" cy="37976"/>
            </a:xfrm>
            <a:custGeom>
              <a:avLst/>
              <a:gdLst/>
              <a:ahLst/>
              <a:cxnLst/>
              <a:rect l="l" t="t" r="r" b="b"/>
              <a:pathLst>
                <a:path w="732" h="1161" extrusionOk="0">
                  <a:moveTo>
                    <a:pt x="0" y="1"/>
                  </a:moveTo>
                  <a:cubicBezTo>
                    <a:pt x="54" y="1"/>
                    <a:pt x="107" y="54"/>
                    <a:pt x="107" y="108"/>
                  </a:cubicBezTo>
                  <a:lnTo>
                    <a:pt x="107" y="1054"/>
                  </a:lnTo>
                  <a:cubicBezTo>
                    <a:pt x="107" y="1107"/>
                    <a:pt x="54" y="1161"/>
                    <a:pt x="0" y="1161"/>
                  </a:cubicBezTo>
                  <a:lnTo>
                    <a:pt x="625" y="1161"/>
                  </a:lnTo>
                  <a:cubicBezTo>
                    <a:pt x="678" y="1161"/>
                    <a:pt x="732" y="1107"/>
                    <a:pt x="732" y="1054"/>
                  </a:cubicBezTo>
                  <a:lnTo>
                    <a:pt x="732" y="108"/>
                  </a:lnTo>
                  <a:cubicBezTo>
                    <a:pt x="732" y="54"/>
                    <a:pt x="678" y="1"/>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91" name="Google Shape;1391;p52"/>
            <p:cNvSpPr/>
            <p:nvPr/>
          </p:nvSpPr>
          <p:spPr>
            <a:xfrm>
              <a:off x="4821508" y="4264130"/>
              <a:ext cx="123186" cy="37976"/>
            </a:xfrm>
            <a:custGeom>
              <a:avLst/>
              <a:gdLst/>
              <a:ahLst/>
              <a:cxnLst/>
              <a:rect l="l" t="t" r="r" b="b"/>
              <a:pathLst>
                <a:path w="3766" h="1161" extrusionOk="0">
                  <a:moveTo>
                    <a:pt x="108" y="1"/>
                  </a:moveTo>
                  <a:cubicBezTo>
                    <a:pt x="54" y="1"/>
                    <a:pt x="1" y="54"/>
                    <a:pt x="1" y="108"/>
                  </a:cubicBezTo>
                  <a:lnTo>
                    <a:pt x="1" y="1053"/>
                  </a:lnTo>
                  <a:cubicBezTo>
                    <a:pt x="1" y="1125"/>
                    <a:pt x="54" y="1160"/>
                    <a:pt x="108" y="1160"/>
                  </a:cubicBezTo>
                  <a:lnTo>
                    <a:pt x="3659" y="1160"/>
                  </a:lnTo>
                  <a:cubicBezTo>
                    <a:pt x="3712" y="1160"/>
                    <a:pt x="3766" y="1125"/>
                    <a:pt x="3766" y="1053"/>
                  </a:cubicBezTo>
                  <a:lnTo>
                    <a:pt x="3766" y="108"/>
                  </a:lnTo>
                  <a:cubicBezTo>
                    <a:pt x="3766" y="54"/>
                    <a:pt x="3712" y="1"/>
                    <a:pt x="36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92" name="Google Shape;1392;p52"/>
            <p:cNvSpPr/>
            <p:nvPr/>
          </p:nvSpPr>
          <p:spPr>
            <a:xfrm>
              <a:off x="4900896" y="4400694"/>
              <a:ext cx="43799" cy="37976"/>
            </a:xfrm>
            <a:custGeom>
              <a:avLst/>
              <a:gdLst/>
              <a:ahLst/>
              <a:cxnLst/>
              <a:rect l="l" t="t" r="r" b="b"/>
              <a:pathLst>
                <a:path w="1339" h="1161" extrusionOk="0">
                  <a:moveTo>
                    <a:pt x="90" y="1"/>
                  </a:moveTo>
                  <a:cubicBezTo>
                    <a:pt x="36" y="1"/>
                    <a:pt x="0" y="54"/>
                    <a:pt x="0" y="108"/>
                  </a:cubicBezTo>
                  <a:lnTo>
                    <a:pt x="0" y="1053"/>
                  </a:lnTo>
                  <a:cubicBezTo>
                    <a:pt x="0" y="1107"/>
                    <a:pt x="36" y="1161"/>
                    <a:pt x="90" y="1161"/>
                  </a:cubicBezTo>
                  <a:lnTo>
                    <a:pt x="1232" y="1161"/>
                  </a:lnTo>
                  <a:cubicBezTo>
                    <a:pt x="1285" y="1161"/>
                    <a:pt x="1339" y="1107"/>
                    <a:pt x="1339" y="1053"/>
                  </a:cubicBezTo>
                  <a:lnTo>
                    <a:pt x="1339" y="108"/>
                  </a:lnTo>
                  <a:cubicBezTo>
                    <a:pt x="1339" y="54"/>
                    <a:pt x="1285" y="1"/>
                    <a:pt x="1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93" name="Google Shape;1393;p52"/>
            <p:cNvSpPr/>
            <p:nvPr/>
          </p:nvSpPr>
          <p:spPr>
            <a:xfrm>
              <a:off x="4821508" y="4332428"/>
              <a:ext cx="123186" cy="37944"/>
            </a:xfrm>
            <a:custGeom>
              <a:avLst/>
              <a:gdLst/>
              <a:ahLst/>
              <a:cxnLst/>
              <a:rect l="l" t="t" r="r" b="b"/>
              <a:pathLst>
                <a:path w="3766" h="1160" extrusionOk="0">
                  <a:moveTo>
                    <a:pt x="108" y="0"/>
                  </a:moveTo>
                  <a:cubicBezTo>
                    <a:pt x="54" y="0"/>
                    <a:pt x="1" y="54"/>
                    <a:pt x="1" y="107"/>
                  </a:cubicBezTo>
                  <a:lnTo>
                    <a:pt x="1" y="1053"/>
                  </a:lnTo>
                  <a:cubicBezTo>
                    <a:pt x="1" y="1106"/>
                    <a:pt x="54" y="1160"/>
                    <a:pt x="108" y="1160"/>
                  </a:cubicBezTo>
                  <a:lnTo>
                    <a:pt x="3659" y="1160"/>
                  </a:lnTo>
                  <a:cubicBezTo>
                    <a:pt x="3712" y="1160"/>
                    <a:pt x="3766" y="1106"/>
                    <a:pt x="3766" y="1053"/>
                  </a:cubicBezTo>
                  <a:lnTo>
                    <a:pt x="3766" y="107"/>
                  </a:lnTo>
                  <a:cubicBezTo>
                    <a:pt x="3766" y="54"/>
                    <a:pt x="3712" y="0"/>
                    <a:pt x="36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94" name="Google Shape;1394;p52"/>
            <p:cNvSpPr/>
            <p:nvPr/>
          </p:nvSpPr>
          <p:spPr>
            <a:xfrm>
              <a:off x="5005371" y="4369783"/>
              <a:ext cx="70654" cy="37944"/>
            </a:xfrm>
            <a:custGeom>
              <a:avLst/>
              <a:gdLst/>
              <a:ahLst/>
              <a:cxnLst/>
              <a:rect l="l" t="t" r="r" b="b"/>
              <a:pathLst>
                <a:path w="2160" h="1160" extrusionOk="0">
                  <a:moveTo>
                    <a:pt x="107" y="0"/>
                  </a:moveTo>
                  <a:cubicBezTo>
                    <a:pt x="36" y="0"/>
                    <a:pt x="0" y="36"/>
                    <a:pt x="0" y="107"/>
                  </a:cubicBezTo>
                  <a:lnTo>
                    <a:pt x="0" y="1053"/>
                  </a:lnTo>
                  <a:cubicBezTo>
                    <a:pt x="0" y="1106"/>
                    <a:pt x="36" y="1160"/>
                    <a:pt x="107" y="1160"/>
                  </a:cubicBezTo>
                  <a:lnTo>
                    <a:pt x="2070" y="1160"/>
                  </a:lnTo>
                  <a:cubicBezTo>
                    <a:pt x="2124" y="1160"/>
                    <a:pt x="2159" y="1106"/>
                    <a:pt x="2159" y="1053"/>
                  </a:cubicBezTo>
                  <a:lnTo>
                    <a:pt x="2159" y="107"/>
                  </a:lnTo>
                  <a:cubicBezTo>
                    <a:pt x="2159" y="36"/>
                    <a:pt x="2124" y="0"/>
                    <a:pt x="2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95" name="Google Shape;1395;p52"/>
            <p:cNvSpPr/>
            <p:nvPr/>
          </p:nvSpPr>
          <p:spPr>
            <a:xfrm>
              <a:off x="4776565" y="4150332"/>
              <a:ext cx="345548" cy="340282"/>
            </a:xfrm>
            <a:custGeom>
              <a:avLst/>
              <a:gdLst/>
              <a:ahLst/>
              <a:cxnLst/>
              <a:rect l="l" t="t" r="r" b="b"/>
              <a:pathLst>
                <a:path w="10564" h="10403" extrusionOk="0">
                  <a:moveTo>
                    <a:pt x="4997" y="304"/>
                  </a:moveTo>
                  <a:lnTo>
                    <a:pt x="4997" y="1160"/>
                  </a:lnTo>
                  <a:lnTo>
                    <a:pt x="1535" y="1160"/>
                  </a:lnTo>
                  <a:lnTo>
                    <a:pt x="1535" y="304"/>
                  </a:lnTo>
                  <a:close/>
                  <a:moveTo>
                    <a:pt x="4176" y="1463"/>
                  </a:moveTo>
                  <a:lnTo>
                    <a:pt x="4176" y="1767"/>
                  </a:lnTo>
                  <a:lnTo>
                    <a:pt x="2321" y="1767"/>
                  </a:lnTo>
                  <a:lnTo>
                    <a:pt x="2321" y="1463"/>
                  </a:lnTo>
                  <a:close/>
                  <a:moveTo>
                    <a:pt x="6228" y="2088"/>
                  </a:moveTo>
                  <a:lnTo>
                    <a:pt x="6228" y="2391"/>
                  </a:lnTo>
                  <a:lnTo>
                    <a:pt x="304" y="2391"/>
                  </a:lnTo>
                  <a:lnTo>
                    <a:pt x="304" y="2088"/>
                  </a:lnTo>
                  <a:close/>
                  <a:moveTo>
                    <a:pt x="8680" y="2046"/>
                  </a:moveTo>
                  <a:cubicBezTo>
                    <a:pt x="8829" y="2046"/>
                    <a:pt x="8940" y="2158"/>
                    <a:pt x="8940" y="2284"/>
                  </a:cubicBezTo>
                  <a:lnTo>
                    <a:pt x="8940" y="2998"/>
                  </a:lnTo>
                  <a:cubicBezTo>
                    <a:pt x="8940" y="3069"/>
                    <a:pt x="8922" y="3123"/>
                    <a:pt x="8887" y="3158"/>
                  </a:cubicBezTo>
                  <a:cubicBezTo>
                    <a:pt x="8690" y="3408"/>
                    <a:pt x="8619" y="3747"/>
                    <a:pt x="8655" y="4051"/>
                  </a:cubicBezTo>
                  <a:lnTo>
                    <a:pt x="8708" y="4354"/>
                  </a:lnTo>
                  <a:cubicBezTo>
                    <a:pt x="8681" y="4399"/>
                    <a:pt x="8646" y="4416"/>
                    <a:pt x="8612" y="4416"/>
                  </a:cubicBezTo>
                  <a:cubicBezTo>
                    <a:pt x="8579" y="4416"/>
                    <a:pt x="8548" y="4399"/>
                    <a:pt x="8530" y="4372"/>
                  </a:cubicBezTo>
                  <a:lnTo>
                    <a:pt x="8351" y="3944"/>
                  </a:lnTo>
                  <a:cubicBezTo>
                    <a:pt x="8298" y="3836"/>
                    <a:pt x="8209" y="3765"/>
                    <a:pt x="8084" y="3765"/>
                  </a:cubicBezTo>
                  <a:cubicBezTo>
                    <a:pt x="7977" y="3765"/>
                    <a:pt x="7870" y="3836"/>
                    <a:pt x="7816" y="3944"/>
                  </a:cubicBezTo>
                  <a:lnTo>
                    <a:pt x="7620" y="4390"/>
                  </a:lnTo>
                  <a:cubicBezTo>
                    <a:pt x="7620" y="4407"/>
                    <a:pt x="7620" y="4407"/>
                    <a:pt x="7620" y="4407"/>
                  </a:cubicBezTo>
                  <a:cubicBezTo>
                    <a:pt x="7598" y="4420"/>
                    <a:pt x="7577" y="4426"/>
                    <a:pt x="7559" y="4426"/>
                  </a:cubicBezTo>
                  <a:cubicBezTo>
                    <a:pt x="7501" y="4426"/>
                    <a:pt x="7464" y="4372"/>
                    <a:pt x="7477" y="4318"/>
                  </a:cubicBezTo>
                  <a:lnTo>
                    <a:pt x="7566" y="3694"/>
                  </a:lnTo>
                  <a:cubicBezTo>
                    <a:pt x="7584" y="3622"/>
                    <a:pt x="7548" y="3551"/>
                    <a:pt x="7513" y="3480"/>
                  </a:cubicBezTo>
                  <a:cubicBezTo>
                    <a:pt x="7334" y="3283"/>
                    <a:pt x="7245" y="3016"/>
                    <a:pt x="7245" y="2748"/>
                  </a:cubicBezTo>
                  <a:lnTo>
                    <a:pt x="7245" y="2231"/>
                  </a:lnTo>
                  <a:cubicBezTo>
                    <a:pt x="7245" y="2231"/>
                    <a:pt x="7245" y="2213"/>
                    <a:pt x="7245" y="2213"/>
                  </a:cubicBezTo>
                  <a:cubicBezTo>
                    <a:pt x="7293" y="2104"/>
                    <a:pt x="7382" y="2053"/>
                    <a:pt x="7473" y="2053"/>
                  </a:cubicBezTo>
                  <a:cubicBezTo>
                    <a:pt x="7517" y="2053"/>
                    <a:pt x="7561" y="2065"/>
                    <a:pt x="7602" y="2088"/>
                  </a:cubicBezTo>
                  <a:lnTo>
                    <a:pt x="7905" y="2248"/>
                  </a:lnTo>
                  <a:cubicBezTo>
                    <a:pt x="7923" y="2266"/>
                    <a:pt x="7959" y="2266"/>
                    <a:pt x="7977" y="2266"/>
                  </a:cubicBezTo>
                  <a:lnTo>
                    <a:pt x="8209" y="2266"/>
                  </a:lnTo>
                  <a:cubicBezTo>
                    <a:pt x="8226" y="2266"/>
                    <a:pt x="8244" y="2266"/>
                    <a:pt x="8262" y="2248"/>
                  </a:cubicBezTo>
                  <a:lnTo>
                    <a:pt x="8601" y="2052"/>
                  </a:lnTo>
                  <a:lnTo>
                    <a:pt x="8619" y="2052"/>
                  </a:lnTo>
                  <a:cubicBezTo>
                    <a:pt x="8640" y="2048"/>
                    <a:pt x="8660" y="2046"/>
                    <a:pt x="8680" y="2046"/>
                  </a:cubicBezTo>
                  <a:close/>
                  <a:moveTo>
                    <a:pt x="10261" y="5300"/>
                  </a:moveTo>
                  <a:lnTo>
                    <a:pt x="10261" y="5603"/>
                  </a:lnTo>
                  <a:lnTo>
                    <a:pt x="6228" y="5603"/>
                  </a:lnTo>
                  <a:lnTo>
                    <a:pt x="6228" y="5300"/>
                  </a:lnTo>
                  <a:close/>
                  <a:moveTo>
                    <a:pt x="2713" y="7798"/>
                  </a:moveTo>
                  <a:lnTo>
                    <a:pt x="2713" y="10099"/>
                  </a:lnTo>
                  <a:lnTo>
                    <a:pt x="1535" y="10099"/>
                  </a:lnTo>
                  <a:lnTo>
                    <a:pt x="1535" y="7798"/>
                  </a:lnTo>
                  <a:close/>
                  <a:moveTo>
                    <a:pt x="9939" y="9778"/>
                  </a:moveTo>
                  <a:lnTo>
                    <a:pt x="9939" y="10099"/>
                  </a:lnTo>
                  <a:lnTo>
                    <a:pt x="6228" y="10099"/>
                  </a:lnTo>
                  <a:lnTo>
                    <a:pt x="6228" y="9778"/>
                  </a:lnTo>
                  <a:close/>
                  <a:moveTo>
                    <a:pt x="1482" y="0"/>
                  </a:moveTo>
                  <a:cubicBezTo>
                    <a:pt x="1357" y="0"/>
                    <a:pt x="1232" y="107"/>
                    <a:pt x="1232" y="250"/>
                  </a:cubicBezTo>
                  <a:lnTo>
                    <a:pt x="1232" y="1196"/>
                  </a:lnTo>
                  <a:cubicBezTo>
                    <a:pt x="1232" y="1338"/>
                    <a:pt x="1357" y="1463"/>
                    <a:pt x="1482" y="1463"/>
                  </a:cubicBezTo>
                  <a:lnTo>
                    <a:pt x="2035" y="1463"/>
                  </a:lnTo>
                  <a:lnTo>
                    <a:pt x="2035" y="1767"/>
                  </a:lnTo>
                  <a:lnTo>
                    <a:pt x="251" y="1767"/>
                  </a:lnTo>
                  <a:cubicBezTo>
                    <a:pt x="108" y="1767"/>
                    <a:pt x="1" y="1892"/>
                    <a:pt x="1" y="2034"/>
                  </a:cubicBezTo>
                  <a:lnTo>
                    <a:pt x="1" y="2445"/>
                  </a:lnTo>
                  <a:cubicBezTo>
                    <a:pt x="1" y="2587"/>
                    <a:pt x="108" y="2695"/>
                    <a:pt x="251" y="2695"/>
                  </a:cubicBezTo>
                  <a:lnTo>
                    <a:pt x="304" y="2695"/>
                  </a:lnTo>
                  <a:lnTo>
                    <a:pt x="304" y="10135"/>
                  </a:lnTo>
                  <a:cubicBezTo>
                    <a:pt x="304" y="10278"/>
                    <a:pt x="411" y="10403"/>
                    <a:pt x="554" y="10403"/>
                  </a:cubicBezTo>
                  <a:lnTo>
                    <a:pt x="2874" y="10403"/>
                  </a:lnTo>
                  <a:cubicBezTo>
                    <a:pt x="2963" y="10403"/>
                    <a:pt x="3034" y="10331"/>
                    <a:pt x="3034" y="10242"/>
                  </a:cubicBezTo>
                  <a:lnTo>
                    <a:pt x="3034" y="7744"/>
                  </a:lnTo>
                  <a:cubicBezTo>
                    <a:pt x="3034" y="7601"/>
                    <a:pt x="2909" y="7494"/>
                    <a:pt x="2767" y="7494"/>
                  </a:cubicBezTo>
                  <a:lnTo>
                    <a:pt x="1482" y="7494"/>
                  </a:lnTo>
                  <a:cubicBezTo>
                    <a:pt x="1357" y="7494"/>
                    <a:pt x="1232" y="7601"/>
                    <a:pt x="1232" y="7744"/>
                  </a:cubicBezTo>
                  <a:lnTo>
                    <a:pt x="1232" y="10099"/>
                  </a:lnTo>
                  <a:lnTo>
                    <a:pt x="608" y="10099"/>
                  </a:lnTo>
                  <a:lnTo>
                    <a:pt x="608" y="2695"/>
                  </a:lnTo>
                  <a:lnTo>
                    <a:pt x="5925" y="2695"/>
                  </a:lnTo>
                  <a:lnTo>
                    <a:pt x="5925" y="10099"/>
                  </a:lnTo>
                  <a:lnTo>
                    <a:pt x="3570" y="10099"/>
                  </a:lnTo>
                  <a:cubicBezTo>
                    <a:pt x="3534" y="10099"/>
                    <a:pt x="3498" y="10099"/>
                    <a:pt x="3480" y="10135"/>
                  </a:cubicBezTo>
                  <a:cubicBezTo>
                    <a:pt x="3391" y="10260"/>
                    <a:pt x="3480" y="10403"/>
                    <a:pt x="3605" y="10403"/>
                  </a:cubicBezTo>
                  <a:lnTo>
                    <a:pt x="10100" y="10403"/>
                  </a:lnTo>
                  <a:cubicBezTo>
                    <a:pt x="10189" y="10403"/>
                    <a:pt x="10261" y="10331"/>
                    <a:pt x="10261" y="10242"/>
                  </a:cubicBezTo>
                  <a:lnTo>
                    <a:pt x="10261" y="7387"/>
                  </a:lnTo>
                  <a:cubicBezTo>
                    <a:pt x="10261" y="7351"/>
                    <a:pt x="10243" y="7334"/>
                    <a:pt x="10225" y="7316"/>
                  </a:cubicBezTo>
                  <a:cubicBezTo>
                    <a:pt x="10180" y="7282"/>
                    <a:pt x="10136" y="7268"/>
                    <a:pt x="10095" y="7268"/>
                  </a:cubicBezTo>
                  <a:cubicBezTo>
                    <a:pt x="10007" y="7268"/>
                    <a:pt x="9939" y="7337"/>
                    <a:pt x="9939" y="7423"/>
                  </a:cubicBezTo>
                  <a:lnTo>
                    <a:pt x="9939" y="9475"/>
                  </a:lnTo>
                  <a:lnTo>
                    <a:pt x="6228" y="9475"/>
                  </a:lnTo>
                  <a:lnTo>
                    <a:pt x="6228" y="5924"/>
                  </a:lnTo>
                  <a:lnTo>
                    <a:pt x="9939" y="5924"/>
                  </a:lnTo>
                  <a:lnTo>
                    <a:pt x="9939" y="6691"/>
                  </a:lnTo>
                  <a:cubicBezTo>
                    <a:pt x="9939" y="6763"/>
                    <a:pt x="9993" y="6834"/>
                    <a:pt x="10082" y="6852"/>
                  </a:cubicBezTo>
                  <a:cubicBezTo>
                    <a:pt x="10171" y="6852"/>
                    <a:pt x="10261" y="6780"/>
                    <a:pt x="10261" y="6691"/>
                  </a:cubicBezTo>
                  <a:lnTo>
                    <a:pt x="10261" y="5924"/>
                  </a:lnTo>
                  <a:lnTo>
                    <a:pt x="10314" y="5924"/>
                  </a:lnTo>
                  <a:cubicBezTo>
                    <a:pt x="10457" y="5924"/>
                    <a:pt x="10564" y="5799"/>
                    <a:pt x="10564" y="5656"/>
                  </a:cubicBezTo>
                  <a:lnTo>
                    <a:pt x="10564" y="5246"/>
                  </a:lnTo>
                  <a:cubicBezTo>
                    <a:pt x="10564" y="5103"/>
                    <a:pt x="10457" y="4996"/>
                    <a:pt x="10314" y="4996"/>
                  </a:cubicBezTo>
                  <a:lnTo>
                    <a:pt x="8226" y="4996"/>
                  </a:lnTo>
                  <a:lnTo>
                    <a:pt x="8226" y="4461"/>
                  </a:lnTo>
                  <a:lnTo>
                    <a:pt x="8244" y="4479"/>
                  </a:lnTo>
                  <a:cubicBezTo>
                    <a:pt x="8298" y="4622"/>
                    <a:pt x="8458" y="4729"/>
                    <a:pt x="8619" y="4729"/>
                  </a:cubicBezTo>
                  <a:cubicBezTo>
                    <a:pt x="8673" y="4729"/>
                    <a:pt x="8744" y="4711"/>
                    <a:pt x="8815" y="4675"/>
                  </a:cubicBezTo>
                  <a:cubicBezTo>
                    <a:pt x="8958" y="4586"/>
                    <a:pt x="9029" y="4425"/>
                    <a:pt x="9012" y="4247"/>
                  </a:cubicBezTo>
                  <a:lnTo>
                    <a:pt x="8958" y="3997"/>
                  </a:lnTo>
                  <a:cubicBezTo>
                    <a:pt x="8940" y="3801"/>
                    <a:pt x="8976" y="3605"/>
                    <a:pt x="9065" y="3444"/>
                  </a:cubicBezTo>
                  <a:cubicBezTo>
                    <a:pt x="9172" y="3230"/>
                    <a:pt x="9243" y="2980"/>
                    <a:pt x="9243" y="2730"/>
                  </a:cubicBezTo>
                  <a:lnTo>
                    <a:pt x="9243" y="2302"/>
                  </a:lnTo>
                  <a:cubicBezTo>
                    <a:pt x="9243" y="2088"/>
                    <a:pt x="9136" y="1892"/>
                    <a:pt x="8958" y="1802"/>
                  </a:cubicBezTo>
                  <a:cubicBezTo>
                    <a:pt x="8869" y="1758"/>
                    <a:pt x="8775" y="1735"/>
                    <a:pt x="8684" y="1735"/>
                  </a:cubicBezTo>
                  <a:cubicBezTo>
                    <a:pt x="8592" y="1735"/>
                    <a:pt x="8503" y="1758"/>
                    <a:pt x="8423" y="1802"/>
                  </a:cubicBezTo>
                  <a:lnTo>
                    <a:pt x="8209" y="1909"/>
                  </a:lnTo>
                  <a:cubicBezTo>
                    <a:pt x="8173" y="1936"/>
                    <a:pt x="8133" y="1950"/>
                    <a:pt x="8090" y="1950"/>
                  </a:cubicBezTo>
                  <a:cubicBezTo>
                    <a:pt x="8048" y="1950"/>
                    <a:pt x="8003" y="1936"/>
                    <a:pt x="7959" y="1909"/>
                  </a:cubicBezTo>
                  <a:lnTo>
                    <a:pt x="7763" y="1802"/>
                  </a:lnTo>
                  <a:cubicBezTo>
                    <a:pt x="7679" y="1755"/>
                    <a:pt x="7580" y="1731"/>
                    <a:pt x="7481" y="1731"/>
                  </a:cubicBezTo>
                  <a:cubicBezTo>
                    <a:pt x="7431" y="1731"/>
                    <a:pt x="7382" y="1737"/>
                    <a:pt x="7334" y="1749"/>
                  </a:cubicBezTo>
                  <a:cubicBezTo>
                    <a:pt x="7102" y="1820"/>
                    <a:pt x="6924" y="2034"/>
                    <a:pt x="6924" y="2284"/>
                  </a:cubicBezTo>
                  <a:lnTo>
                    <a:pt x="6924" y="2748"/>
                  </a:lnTo>
                  <a:cubicBezTo>
                    <a:pt x="6924" y="2998"/>
                    <a:pt x="6995" y="3230"/>
                    <a:pt x="7102" y="3426"/>
                  </a:cubicBezTo>
                  <a:cubicBezTo>
                    <a:pt x="7209" y="3605"/>
                    <a:pt x="7245" y="3801"/>
                    <a:pt x="7209" y="3997"/>
                  </a:cubicBezTo>
                  <a:lnTo>
                    <a:pt x="7174" y="4265"/>
                  </a:lnTo>
                  <a:cubicBezTo>
                    <a:pt x="7138" y="4479"/>
                    <a:pt x="7263" y="4657"/>
                    <a:pt x="7459" y="4711"/>
                  </a:cubicBezTo>
                  <a:cubicBezTo>
                    <a:pt x="7497" y="4721"/>
                    <a:pt x="7535" y="4726"/>
                    <a:pt x="7572" y="4726"/>
                  </a:cubicBezTo>
                  <a:cubicBezTo>
                    <a:pt x="7727" y="4726"/>
                    <a:pt x="7869" y="4637"/>
                    <a:pt x="7941" y="4479"/>
                  </a:cubicBezTo>
                  <a:lnTo>
                    <a:pt x="7941" y="4996"/>
                  </a:lnTo>
                  <a:lnTo>
                    <a:pt x="6228" y="4996"/>
                  </a:lnTo>
                  <a:lnTo>
                    <a:pt x="6228" y="2695"/>
                  </a:lnTo>
                  <a:lnTo>
                    <a:pt x="6282" y="2695"/>
                  </a:lnTo>
                  <a:cubicBezTo>
                    <a:pt x="6424" y="2695"/>
                    <a:pt x="6531" y="2587"/>
                    <a:pt x="6531" y="2445"/>
                  </a:cubicBezTo>
                  <a:lnTo>
                    <a:pt x="6531" y="2034"/>
                  </a:lnTo>
                  <a:cubicBezTo>
                    <a:pt x="6531" y="1892"/>
                    <a:pt x="6424" y="1767"/>
                    <a:pt x="6282" y="1767"/>
                  </a:cubicBezTo>
                  <a:lnTo>
                    <a:pt x="4497" y="1767"/>
                  </a:lnTo>
                  <a:lnTo>
                    <a:pt x="4497" y="1463"/>
                  </a:lnTo>
                  <a:lnTo>
                    <a:pt x="5050" y="1463"/>
                  </a:lnTo>
                  <a:cubicBezTo>
                    <a:pt x="5175" y="1463"/>
                    <a:pt x="5300" y="1338"/>
                    <a:pt x="5300" y="1196"/>
                  </a:cubicBezTo>
                  <a:lnTo>
                    <a:pt x="5300" y="250"/>
                  </a:lnTo>
                  <a:cubicBezTo>
                    <a:pt x="5300" y="107"/>
                    <a:pt x="5175" y="0"/>
                    <a:pt x="5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96" name="Google Shape;1396;p52"/>
            <p:cNvSpPr/>
            <p:nvPr/>
          </p:nvSpPr>
          <p:spPr>
            <a:xfrm>
              <a:off x="4816864" y="4258896"/>
              <a:ext cx="133097" cy="47887"/>
            </a:xfrm>
            <a:custGeom>
              <a:avLst/>
              <a:gdLst/>
              <a:ahLst/>
              <a:cxnLst/>
              <a:rect l="l" t="t" r="r" b="b"/>
              <a:pathLst>
                <a:path w="4069" h="1464" extrusionOk="0">
                  <a:moveTo>
                    <a:pt x="3765" y="303"/>
                  </a:moveTo>
                  <a:lnTo>
                    <a:pt x="3765" y="1160"/>
                  </a:lnTo>
                  <a:lnTo>
                    <a:pt x="303" y="1160"/>
                  </a:lnTo>
                  <a:lnTo>
                    <a:pt x="303" y="303"/>
                  </a:lnTo>
                  <a:close/>
                  <a:moveTo>
                    <a:pt x="250" y="0"/>
                  </a:moveTo>
                  <a:cubicBezTo>
                    <a:pt x="125" y="0"/>
                    <a:pt x="0" y="125"/>
                    <a:pt x="0" y="268"/>
                  </a:cubicBezTo>
                  <a:lnTo>
                    <a:pt x="0" y="1213"/>
                  </a:lnTo>
                  <a:cubicBezTo>
                    <a:pt x="0" y="1356"/>
                    <a:pt x="125" y="1463"/>
                    <a:pt x="250" y="1463"/>
                  </a:cubicBezTo>
                  <a:lnTo>
                    <a:pt x="3818" y="1463"/>
                  </a:lnTo>
                  <a:cubicBezTo>
                    <a:pt x="3943" y="1463"/>
                    <a:pt x="4068" y="1356"/>
                    <a:pt x="4068" y="1213"/>
                  </a:cubicBezTo>
                  <a:lnTo>
                    <a:pt x="4068" y="268"/>
                  </a:lnTo>
                  <a:cubicBezTo>
                    <a:pt x="4068" y="125"/>
                    <a:pt x="3943" y="0"/>
                    <a:pt x="3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97" name="Google Shape;1397;p52"/>
            <p:cNvSpPr/>
            <p:nvPr/>
          </p:nvSpPr>
          <p:spPr>
            <a:xfrm>
              <a:off x="4895629" y="4395460"/>
              <a:ext cx="54331" cy="47887"/>
            </a:xfrm>
            <a:custGeom>
              <a:avLst/>
              <a:gdLst/>
              <a:ahLst/>
              <a:cxnLst/>
              <a:rect l="l" t="t" r="r" b="b"/>
              <a:pathLst>
                <a:path w="1661" h="1464" extrusionOk="0">
                  <a:moveTo>
                    <a:pt x="1357" y="304"/>
                  </a:moveTo>
                  <a:lnTo>
                    <a:pt x="1357" y="1160"/>
                  </a:lnTo>
                  <a:lnTo>
                    <a:pt x="322" y="1160"/>
                  </a:lnTo>
                  <a:lnTo>
                    <a:pt x="322" y="304"/>
                  </a:lnTo>
                  <a:close/>
                  <a:moveTo>
                    <a:pt x="269" y="0"/>
                  </a:moveTo>
                  <a:cubicBezTo>
                    <a:pt x="126" y="0"/>
                    <a:pt x="1" y="107"/>
                    <a:pt x="1" y="250"/>
                  </a:cubicBezTo>
                  <a:lnTo>
                    <a:pt x="1" y="1196"/>
                  </a:lnTo>
                  <a:cubicBezTo>
                    <a:pt x="1" y="1338"/>
                    <a:pt x="126" y="1463"/>
                    <a:pt x="269" y="1463"/>
                  </a:cubicBezTo>
                  <a:lnTo>
                    <a:pt x="1410" y="1463"/>
                  </a:lnTo>
                  <a:cubicBezTo>
                    <a:pt x="1535" y="1463"/>
                    <a:pt x="1660" y="1338"/>
                    <a:pt x="1660" y="1196"/>
                  </a:cubicBezTo>
                  <a:lnTo>
                    <a:pt x="1660" y="250"/>
                  </a:lnTo>
                  <a:cubicBezTo>
                    <a:pt x="1660" y="107"/>
                    <a:pt x="1535" y="0"/>
                    <a:pt x="1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98" name="Google Shape;1398;p52"/>
            <p:cNvSpPr/>
            <p:nvPr/>
          </p:nvSpPr>
          <p:spPr>
            <a:xfrm>
              <a:off x="4816864" y="4327162"/>
              <a:ext cx="133097" cy="47887"/>
            </a:xfrm>
            <a:custGeom>
              <a:avLst/>
              <a:gdLst/>
              <a:ahLst/>
              <a:cxnLst/>
              <a:rect l="l" t="t" r="r" b="b"/>
              <a:pathLst>
                <a:path w="4069" h="1464" extrusionOk="0">
                  <a:moveTo>
                    <a:pt x="3765" y="304"/>
                  </a:moveTo>
                  <a:lnTo>
                    <a:pt x="3765" y="1160"/>
                  </a:lnTo>
                  <a:lnTo>
                    <a:pt x="303" y="1160"/>
                  </a:lnTo>
                  <a:lnTo>
                    <a:pt x="303" y="304"/>
                  </a:lnTo>
                  <a:close/>
                  <a:moveTo>
                    <a:pt x="250" y="1"/>
                  </a:moveTo>
                  <a:cubicBezTo>
                    <a:pt x="125" y="1"/>
                    <a:pt x="0" y="108"/>
                    <a:pt x="0" y="250"/>
                  </a:cubicBezTo>
                  <a:lnTo>
                    <a:pt x="0" y="1214"/>
                  </a:lnTo>
                  <a:cubicBezTo>
                    <a:pt x="0" y="1357"/>
                    <a:pt x="125" y="1464"/>
                    <a:pt x="250" y="1464"/>
                  </a:cubicBezTo>
                  <a:lnTo>
                    <a:pt x="3818" y="1464"/>
                  </a:lnTo>
                  <a:cubicBezTo>
                    <a:pt x="3943" y="1464"/>
                    <a:pt x="4068" y="1357"/>
                    <a:pt x="4068" y="1214"/>
                  </a:cubicBezTo>
                  <a:lnTo>
                    <a:pt x="4068" y="250"/>
                  </a:lnTo>
                  <a:cubicBezTo>
                    <a:pt x="4068" y="108"/>
                    <a:pt x="3943" y="1"/>
                    <a:pt x="3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99" name="Google Shape;1399;p52"/>
            <p:cNvSpPr/>
            <p:nvPr/>
          </p:nvSpPr>
          <p:spPr>
            <a:xfrm>
              <a:off x="5000694" y="4364517"/>
              <a:ext cx="81154" cy="47887"/>
            </a:xfrm>
            <a:custGeom>
              <a:avLst/>
              <a:gdLst/>
              <a:ahLst/>
              <a:cxnLst/>
              <a:rect l="l" t="t" r="r" b="b"/>
              <a:pathLst>
                <a:path w="2481" h="1464" extrusionOk="0">
                  <a:moveTo>
                    <a:pt x="2160" y="304"/>
                  </a:moveTo>
                  <a:lnTo>
                    <a:pt x="2160" y="1142"/>
                  </a:lnTo>
                  <a:lnTo>
                    <a:pt x="304" y="1142"/>
                  </a:lnTo>
                  <a:lnTo>
                    <a:pt x="304" y="304"/>
                  </a:lnTo>
                  <a:close/>
                  <a:moveTo>
                    <a:pt x="250" y="1"/>
                  </a:moveTo>
                  <a:cubicBezTo>
                    <a:pt x="108" y="1"/>
                    <a:pt x="1" y="108"/>
                    <a:pt x="1" y="250"/>
                  </a:cubicBezTo>
                  <a:lnTo>
                    <a:pt x="1" y="1196"/>
                  </a:lnTo>
                  <a:cubicBezTo>
                    <a:pt x="1" y="1339"/>
                    <a:pt x="108" y="1464"/>
                    <a:pt x="250" y="1464"/>
                  </a:cubicBezTo>
                  <a:lnTo>
                    <a:pt x="2213" y="1464"/>
                  </a:lnTo>
                  <a:cubicBezTo>
                    <a:pt x="2356" y="1464"/>
                    <a:pt x="2481" y="1339"/>
                    <a:pt x="2481" y="1196"/>
                  </a:cubicBezTo>
                  <a:lnTo>
                    <a:pt x="2481" y="250"/>
                  </a:lnTo>
                  <a:cubicBezTo>
                    <a:pt x="2481" y="108"/>
                    <a:pt x="2356" y="1"/>
                    <a:pt x="2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00" name="Google Shape;1400;p52"/>
            <p:cNvSpPr/>
            <p:nvPr/>
          </p:nvSpPr>
          <p:spPr>
            <a:xfrm>
              <a:off x="4837275" y="4433306"/>
              <a:ext cx="9944" cy="19462"/>
            </a:xfrm>
            <a:custGeom>
              <a:avLst/>
              <a:gdLst/>
              <a:ahLst/>
              <a:cxnLst/>
              <a:rect l="l" t="t" r="r" b="b"/>
              <a:pathLst>
                <a:path w="304" h="595" extrusionOk="0">
                  <a:moveTo>
                    <a:pt x="158" y="0"/>
                  </a:moveTo>
                  <a:cubicBezTo>
                    <a:pt x="147" y="0"/>
                    <a:pt x="137" y="1"/>
                    <a:pt x="126" y="3"/>
                  </a:cubicBezTo>
                  <a:cubicBezTo>
                    <a:pt x="54" y="3"/>
                    <a:pt x="1" y="74"/>
                    <a:pt x="1" y="164"/>
                  </a:cubicBezTo>
                  <a:lnTo>
                    <a:pt x="1" y="431"/>
                  </a:lnTo>
                  <a:cubicBezTo>
                    <a:pt x="1" y="520"/>
                    <a:pt x="54" y="592"/>
                    <a:pt x="126" y="592"/>
                  </a:cubicBezTo>
                  <a:cubicBezTo>
                    <a:pt x="137" y="594"/>
                    <a:pt x="147" y="595"/>
                    <a:pt x="157" y="595"/>
                  </a:cubicBezTo>
                  <a:cubicBezTo>
                    <a:pt x="247" y="595"/>
                    <a:pt x="304" y="527"/>
                    <a:pt x="304" y="431"/>
                  </a:cubicBezTo>
                  <a:lnTo>
                    <a:pt x="304" y="146"/>
                  </a:lnTo>
                  <a:cubicBezTo>
                    <a:pt x="304" y="66"/>
                    <a:pt x="247"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401" name="Google Shape;1401;p52"/>
          <p:cNvGrpSpPr/>
          <p:nvPr/>
        </p:nvGrpSpPr>
        <p:grpSpPr>
          <a:xfrm>
            <a:off x="2418780" y="3764231"/>
            <a:ext cx="272842" cy="369398"/>
            <a:chOff x="2551761" y="4147388"/>
            <a:chExt cx="255661" cy="346137"/>
          </a:xfrm>
        </p:grpSpPr>
        <p:sp>
          <p:nvSpPr>
            <p:cNvPr id="1402" name="Google Shape;1402;p52"/>
            <p:cNvSpPr/>
            <p:nvPr/>
          </p:nvSpPr>
          <p:spPr>
            <a:xfrm>
              <a:off x="2579205" y="4152491"/>
              <a:ext cx="44976" cy="55051"/>
            </a:xfrm>
            <a:custGeom>
              <a:avLst/>
              <a:gdLst/>
              <a:ahLst/>
              <a:cxnLst/>
              <a:rect l="l" t="t" r="r" b="b"/>
              <a:pathLst>
                <a:path w="1375" h="1683" extrusionOk="0">
                  <a:moveTo>
                    <a:pt x="857" y="1"/>
                  </a:moveTo>
                  <a:cubicBezTo>
                    <a:pt x="852" y="1"/>
                    <a:pt x="846" y="2"/>
                    <a:pt x="839" y="6"/>
                  </a:cubicBezTo>
                  <a:lnTo>
                    <a:pt x="0" y="309"/>
                  </a:lnTo>
                  <a:lnTo>
                    <a:pt x="500" y="1683"/>
                  </a:lnTo>
                  <a:lnTo>
                    <a:pt x="1339" y="1380"/>
                  </a:lnTo>
                  <a:cubicBezTo>
                    <a:pt x="1374" y="1362"/>
                    <a:pt x="1374" y="1326"/>
                    <a:pt x="1356" y="1308"/>
                  </a:cubicBezTo>
                  <a:lnTo>
                    <a:pt x="1214" y="1183"/>
                  </a:lnTo>
                  <a:cubicBezTo>
                    <a:pt x="1196" y="1183"/>
                    <a:pt x="1196" y="1165"/>
                    <a:pt x="1196" y="1148"/>
                  </a:cubicBezTo>
                  <a:lnTo>
                    <a:pt x="1232" y="916"/>
                  </a:lnTo>
                  <a:cubicBezTo>
                    <a:pt x="1232" y="898"/>
                    <a:pt x="1232" y="898"/>
                    <a:pt x="1232" y="880"/>
                  </a:cubicBezTo>
                  <a:lnTo>
                    <a:pt x="1035" y="737"/>
                  </a:lnTo>
                  <a:cubicBezTo>
                    <a:pt x="1035" y="719"/>
                    <a:pt x="1017" y="702"/>
                    <a:pt x="1017" y="702"/>
                  </a:cubicBezTo>
                  <a:lnTo>
                    <a:pt x="1071" y="470"/>
                  </a:lnTo>
                  <a:cubicBezTo>
                    <a:pt x="1071" y="452"/>
                    <a:pt x="1071" y="434"/>
                    <a:pt x="1053" y="416"/>
                  </a:cubicBezTo>
                  <a:lnTo>
                    <a:pt x="875" y="273"/>
                  </a:lnTo>
                  <a:cubicBezTo>
                    <a:pt x="857" y="273"/>
                    <a:pt x="857" y="255"/>
                    <a:pt x="857" y="238"/>
                  </a:cubicBezTo>
                  <a:lnTo>
                    <a:pt x="893" y="59"/>
                  </a:lnTo>
                  <a:cubicBezTo>
                    <a:pt x="893" y="30"/>
                    <a:pt x="881" y="1"/>
                    <a:pt x="8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03" name="Google Shape;1403;p52"/>
            <p:cNvSpPr/>
            <p:nvPr/>
          </p:nvSpPr>
          <p:spPr>
            <a:xfrm>
              <a:off x="2587383" y="4152491"/>
              <a:ext cx="36799" cy="52140"/>
            </a:xfrm>
            <a:custGeom>
              <a:avLst/>
              <a:gdLst/>
              <a:ahLst/>
              <a:cxnLst/>
              <a:rect l="l" t="t" r="r" b="b"/>
              <a:pathLst>
                <a:path w="1125" h="1594" extrusionOk="0">
                  <a:moveTo>
                    <a:pt x="10" y="216"/>
                  </a:moveTo>
                  <a:cubicBezTo>
                    <a:pt x="7" y="217"/>
                    <a:pt x="4" y="218"/>
                    <a:pt x="0" y="220"/>
                  </a:cubicBezTo>
                  <a:lnTo>
                    <a:pt x="10" y="216"/>
                  </a:lnTo>
                  <a:close/>
                  <a:moveTo>
                    <a:pt x="607" y="1"/>
                  </a:moveTo>
                  <a:cubicBezTo>
                    <a:pt x="602" y="1"/>
                    <a:pt x="596" y="2"/>
                    <a:pt x="589" y="6"/>
                  </a:cubicBezTo>
                  <a:lnTo>
                    <a:pt x="10" y="216"/>
                  </a:lnTo>
                  <a:lnTo>
                    <a:pt x="10" y="216"/>
                  </a:lnTo>
                  <a:cubicBezTo>
                    <a:pt x="14" y="215"/>
                    <a:pt x="17" y="215"/>
                    <a:pt x="20" y="215"/>
                  </a:cubicBezTo>
                  <a:cubicBezTo>
                    <a:pt x="48" y="215"/>
                    <a:pt x="72" y="241"/>
                    <a:pt x="72" y="255"/>
                  </a:cubicBezTo>
                  <a:lnTo>
                    <a:pt x="36" y="452"/>
                  </a:lnTo>
                  <a:cubicBezTo>
                    <a:pt x="18" y="470"/>
                    <a:pt x="36" y="470"/>
                    <a:pt x="36" y="487"/>
                  </a:cubicBezTo>
                  <a:lnTo>
                    <a:pt x="232" y="630"/>
                  </a:lnTo>
                  <a:cubicBezTo>
                    <a:pt x="232" y="648"/>
                    <a:pt x="250" y="666"/>
                    <a:pt x="232" y="666"/>
                  </a:cubicBezTo>
                  <a:lnTo>
                    <a:pt x="196" y="898"/>
                  </a:lnTo>
                  <a:cubicBezTo>
                    <a:pt x="196" y="916"/>
                    <a:pt x="196" y="933"/>
                    <a:pt x="214" y="951"/>
                  </a:cubicBezTo>
                  <a:lnTo>
                    <a:pt x="393" y="1094"/>
                  </a:lnTo>
                  <a:cubicBezTo>
                    <a:pt x="411" y="1094"/>
                    <a:pt x="411" y="1112"/>
                    <a:pt x="411" y="1130"/>
                  </a:cubicBezTo>
                  <a:lnTo>
                    <a:pt x="357" y="1362"/>
                  </a:lnTo>
                  <a:cubicBezTo>
                    <a:pt x="357" y="1380"/>
                    <a:pt x="357" y="1397"/>
                    <a:pt x="375" y="1397"/>
                  </a:cubicBezTo>
                  <a:lnTo>
                    <a:pt x="518" y="1522"/>
                  </a:lnTo>
                  <a:cubicBezTo>
                    <a:pt x="553" y="1540"/>
                    <a:pt x="535" y="1576"/>
                    <a:pt x="500" y="1594"/>
                  </a:cubicBezTo>
                  <a:lnTo>
                    <a:pt x="1089" y="1380"/>
                  </a:lnTo>
                  <a:cubicBezTo>
                    <a:pt x="1124" y="1362"/>
                    <a:pt x="1124" y="1326"/>
                    <a:pt x="1106" y="1308"/>
                  </a:cubicBezTo>
                  <a:lnTo>
                    <a:pt x="964" y="1183"/>
                  </a:lnTo>
                  <a:cubicBezTo>
                    <a:pt x="946" y="1183"/>
                    <a:pt x="946" y="1165"/>
                    <a:pt x="946" y="1148"/>
                  </a:cubicBezTo>
                  <a:lnTo>
                    <a:pt x="982" y="916"/>
                  </a:lnTo>
                  <a:cubicBezTo>
                    <a:pt x="999" y="898"/>
                    <a:pt x="982" y="898"/>
                    <a:pt x="982" y="880"/>
                  </a:cubicBezTo>
                  <a:lnTo>
                    <a:pt x="785" y="737"/>
                  </a:lnTo>
                  <a:cubicBezTo>
                    <a:pt x="785" y="719"/>
                    <a:pt x="767" y="702"/>
                    <a:pt x="785" y="684"/>
                  </a:cubicBezTo>
                  <a:lnTo>
                    <a:pt x="821" y="470"/>
                  </a:lnTo>
                  <a:cubicBezTo>
                    <a:pt x="821" y="452"/>
                    <a:pt x="821" y="434"/>
                    <a:pt x="803" y="416"/>
                  </a:cubicBezTo>
                  <a:lnTo>
                    <a:pt x="625" y="273"/>
                  </a:lnTo>
                  <a:cubicBezTo>
                    <a:pt x="607" y="273"/>
                    <a:pt x="607" y="255"/>
                    <a:pt x="607" y="238"/>
                  </a:cubicBezTo>
                  <a:lnTo>
                    <a:pt x="643" y="59"/>
                  </a:lnTo>
                  <a:cubicBezTo>
                    <a:pt x="643" y="30"/>
                    <a:pt x="631" y="1"/>
                    <a:pt x="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04" name="Google Shape;1404;p52"/>
            <p:cNvSpPr/>
            <p:nvPr/>
          </p:nvSpPr>
          <p:spPr>
            <a:xfrm>
              <a:off x="2602560" y="4326573"/>
              <a:ext cx="154097" cy="161718"/>
            </a:xfrm>
            <a:custGeom>
              <a:avLst/>
              <a:gdLst/>
              <a:ahLst/>
              <a:cxnLst/>
              <a:rect l="l" t="t" r="r" b="b"/>
              <a:pathLst>
                <a:path w="4711" h="4944" extrusionOk="0">
                  <a:moveTo>
                    <a:pt x="107" y="1"/>
                  </a:moveTo>
                  <a:cubicBezTo>
                    <a:pt x="36" y="1"/>
                    <a:pt x="0" y="54"/>
                    <a:pt x="0" y="126"/>
                  </a:cubicBezTo>
                  <a:lnTo>
                    <a:pt x="946" y="4622"/>
                  </a:lnTo>
                  <a:cubicBezTo>
                    <a:pt x="981" y="4818"/>
                    <a:pt x="1160" y="4943"/>
                    <a:pt x="1356" y="4943"/>
                  </a:cubicBezTo>
                  <a:lnTo>
                    <a:pt x="3355" y="4943"/>
                  </a:lnTo>
                  <a:cubicBezTo>
                    <a:pt x="3551" y="4943"/>
                    <a:pt x="3729" y="4818"/>
                    <a:pt x="3765" y="4622"/>
                  </a:cubicBezTo>
                  <a:lnTo>
                    <a:pt x="4711" y="126"/>
                  </a:lnTo>
                  <a:cubicBezTo>
                    <a:pt x="4711" y="54"/>
                    <a:pt x="4675" y="1"/>
                    <a:pt x="4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05" name="Google Shape;1405;p52"/>
            <p:cNvSpPr/>
            <p:nvPr/>
          </p:nvSpPr>
          <p:spPr>
            <a:xfrm>
              <a:off x="2692414" y="4326573"/>
              <a:ext cx="64242" cy="161718"/>
            </a:xfrm>
            <a:custGeom>
              <a:avLst/>
              <a:gdLst/>
              <a:ahLst/>
              <a:cxnLst/>
              <a:rect l="l" t="t" r="r" b="b"/>
              <a:pathLst>
                <a:path w="1964" h="4944" extrusionOk="0">
                  <a:moveTo>
                    <a:pt x="1232" y="1"/>
                  </a:moveTo>
                  <a:cubicBezTo>
                    <a:pt x="1303" y="1"/>
                    <a:pt x="1357" y="54"/>
                    <a:pt x="1339" y="126"/>
                  </a:cubicBezTo>
                  <a:lnTo>
                    <a:pt x="393" y="4622"/>
                  </a:lnTo>
                  <a:cubicBezTo>
                    <a:pt x="358" y="4818"/>
                    <a:pt x="197" y="4943"/>
                    <a:pt x="1" y="4943"/>
                  </a:cubicBezTo>
                  <a:lnTo>
                    <a:pt x="608" y="4943"/>
                  </a:lnTo>
                  <a:cubicBezTo>
                    <a:pt x="804" y="4943"/>
                    <a:pt x="982" y="4818"/>
                    <a:pt x="1018" y="4622"/>
                  </a:cubicBezTo>
                  <a:lnTo>
                    <a:pt x="1964" y="126"/>
                  </a:lnTo>
                  <a:cubicBezTo>
                    <a:pt x="1964" y="54"/>
                    <a:pt x="1928" y="1"/>
                    <a:pt x="1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06" name="Google Shape;1406;p52"/>
            <p:cNvSpPr/>
            <p:nvPr/>
          </p:nvSpPr>
          <p:spPr>
            <a:xfrm>
              <a:off x="2609560" y="4363339"/>
              <a:ext cx="140097" cy="105097"/>
            </a:xfrm>
            <a:custGeom>
              <a:avLst/>
              <a:gdLst/>
              <a:ahLst/>
              <a:cxnLst/>
              <a:rect l="l" t="t" r="r" b="b"/>
              <a:pathLst>
                <a:path w="4283" h="3213" extrusionOk="0">
                  <a:moveTo>
                    <a:pt x="0" y="1"/>
                  </a:moveTo>
                  <a:lnTo>
                    <a:pt x="660" y="3213"/>
                  </a:lnTo>
                  <a:lnTo>
                    <a:pt x="3604" y="3213"/>
                  </a:lnTo>
                  <a:lnTo>
                    <a:pt x="42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07" name="Google Shape;1407;p52"/>
            <p:cNvSpPr/>
            <p:nvPr/>
          </p:nvSpPr>
          <p:spPr>
            <a:xfrm>
              <a:off x="2707592" y="4363339"/>
              <a:ext cx="42065" cy="105097"/>
            </a:xfrm>
            <a:custGeom>
              <a:avLst/>
              <a:gdLst/>
              <a:ahLst/>
              <a:cxnLst/>
              <a:rect l="l" t="t" r="r" b="b"/>
              <a:pathLst>
                <a:path w="1286" h="3213" extrusionOk="0">
                  <a:moveTo>
                    <a:pt x="661" y="1"/>
                  </a:moveTo>
                  <a:lnTo>
                    <a:pt x="1" y="3213"/>
                  </a:lnTo>
                  <a:lnTo>
                    <a:pt x="607" y="3213"/>
                  </a:lnTo>
                  <a:lnTo>
                    <a:pt x="12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08" name="Google Shape;1408;p52"/>
            <p:cNvSpPr/>
            <p:nvPr/>
          </p:nvSpPr>
          <p:spPr>
            <a:xfrm>
              <a:off x="2720447" y="4246990"/>
              <a:ext cx="47887" cy="79616"/>
            </a:xfrm>
            <a:custGeom>
              <a:avLst/>
              <a:gdLst/>
              <a:ahLst/>
              <a:cxnLst/>
              <a:rect l="l" t="t" r="r" b="b"/>
              <a:pathLst>
                <a:path w="1464" h="2434" extrusionOk="0">
                  <a:moveTo>
                    <a:pt x="960" y="0"/>
                  </a:moveTo>
                  <a:cubicBezTo>
                    <a:pt x="920" y="0"/>
                    <a:pt x="884" y="21"/>
                    <a:pt x="857" y="61"/>
                  </a:cubicBezTo>
                  <a:lnTo>
                    <a:pt x="0" y="2434"/>
                  </a:lnTo>
                  <a:lnTo>
                    <a:pt x="661" y="2434"/>
                  </a:lnTo>
                  <a:lnTo>
                    <a:pt x="1446" y="275"/>
                  </a:lnTo>
                  <a:cubicBezTo>
                    <a:pt x="1463" y="221"/>
                    <a:pt x="1446" y="168"/>
                    <a:pt x="1392" y="150"/>
                  </a:cubicBezTo>
                  <a:lnTo>
                    <a:pt x="1000" y="7"/>
                  </a:lnTo>
                  <a:cubicBezTo>
                    <a:pt x="986" y="3"/>
                    <a:pt x="973" y="0"/>
                    <a:pt x="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09" name="Google Shape;1409;p52"/>
            <p:cNvSpPr/>
            <p:nvPr/>
          </p:nvSpPr>
          <p:spPr>
            <a:xfrm>
              <a:off x="2761302" y="4155206"/>
              <a:ext cx="40299" cy="66957"/>
            </a:xfrm>
            <a:custGeom>
              <a:avLst/>
              <a:gdLst/>
              <a:ahLst/>
              <a:cxnLst/>
              <a:rect l="l" t="t" r="r" b="b"/>
              <a:pathLst>
                <a:path w="1232" h="2047" extrusionOk="0">
                  <a:moveTo>
                    <a:pt x="806" y="1"/>
                  </a:moveTo>
                  <a:cubicBezTo>
                    <a:pt x="719" y="1"/>
                    <a:pt x="635" y="52"/>
                    <a:pt x="607" y="137"/>
                  </a:cubicBezTo>
                  <a:lnTo>
                    <a:pt x="36" y="1707"/>
                  </a:lnTo>
                  <a:cubicBezTo>
                    <a:pt x="0" y="1814"/>
                    <a:pt x="54" y="1921"/>
                    <a:pt x="161" y="1957"/>
                  </a:cubicBezTo>
                  <a:lnTo>
                    <a:pt x="357" y="2028"/>
                  </a:lnTo>
                  <a:cubicBezTo>
                    <a:pt x="382" y="2041"/>
                    <a:pt x="407" y="2046"/>
                    <a:pt x="432" y="2046"/>
                  </a:cubicBezTo>
                  <a:cubicBezTo>
                    <a:pt x="511" y="2046"/>
                    <a:pt x="584" y="1985"/>
                    <a:pt x="625" y="1903"/>
                  </a:cubicBezTo>
                  <a:lnTo>
                    <a:pt x="1196" y="351"/>
                  </a:lnTo>
                  <a:cubicBezTo>
                    <a:pt x="1231" y="244"/>
                    <a:pt x="1178" y="119"/>
                    <a:pt x="1071" y="83"/>
                  </a:cubicBezTo>
                  <a:lnTo>
                    <a:pt x="875" y="12"/>
                  </a:lnTo>
                  <a:cubicBezTo>
                    <a:pt x="852" y="4"/>
                    <a:pt x="829" y="1"/>
                    <a:pt x="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10" name="Google Shape;1410;p52"/>
            <p:cNvSpPr/>
            <p:nvPr/>
          </p:nvSpPr>
          <p:spPr>
            <a:xfrm>
              <a:off x="2590883" y="4246990"/>
              <a:ext cx="47887" cy="79616"/>
            </a:xfrm>
            <a:custGeom>
              <a:avLst/>
              <a:gdLst/>
              <a:ahLst/>
              <a:cxnLst/>
              <a:rect l="l" t="t" r="r" b="b"/>
              <a:pathLst>
                <a:path w="1464" h="2434" extrusionOk="0">
                  <a:moveTo>
                    <a:pt x="504" y="0"/>
                  </a:moveTo>
                  <a:cubicBezTo>
                    <a:pt x="491" y="0"/>
                    <a:pt x="478" y="3"/>
                    <a:pt x="464" y="7"/>
                  </a:cubicBezTo>
                  <a:lnTo>
                    <a:pt x="72" y="150"/>
                  </a:lnTo>
                  <a:cubicBezTo>
                    <a:pt x="18" y="168"/>
                    <a:pt x="0" y="221"/>
                    <a:pt x="18" y="275"/>
                  </a:cubicBezTo>
                  <a:lnTo>
                    <a:pt x="803" y="2434"/>
                  </a:lnTo>
                  <a:lnTo>
                    <a:pt x="1463" y="2434"/>
                  </a:lnTo>
                  <a:lnTo>
                    <a:pt x="589" y="61"/>
                  </a:lnTo>
                  <a:cubicBezTo>
                    <a:pt x="576" y="21"/>
                    <a:pt x="542" y="0"/>
                    <a:pt x="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11" name="Google Shape;1411;p52"/>
            <p:cNvSpPr/>
            <p:nvPr/>
          </p:nvSpPr>
          <p:spPr>
            <a:xfrm>
              <a:off x="2557617" y="4155206"/>
              <a:ext cx="40299" cy="66957"/>
            </a:xfrm>
            <a:custGeom>
              <a:avLst/>
              <a:gdLst/>
              <a:ahLst/>
              <a:cxnLst/>
              <a:rect l="l" t="t" r="r" b="b"/>
              <a:pathLst>
                <a:path w="1232" h="2047" extrusionOk="0">
                  <a:moveTo>
                    <a:pt x="425" y="1"/>
                  </a:moveTo>
                  <a:cubicBezTo>
                    <a:pt x="403" y="1"/>
                    <a:pt x="379" y="4"/>
                    <a:pt x="357" y="12"/>
                  </a:cubicBezTo>
                  <a:lnTo>
                    <a:pt x="161" y="83"/>
                  </a:lnTo>
                  <a:cubicBezTo>
                    <a:pt x="54" y="119"/>
                    <a:pt x="0" y="244"/>
                    <a:pt x="36" y="351"/>
                  </a:cubicBezTo>
                  <a:lnTo>
                    <a:pt x="607" y="1903"/>
                  </a:lnTo>
                  <a:cubicBezTo>
                    <a:pt x="634" y="1985"/>
                    <a:pt x="714" y="2046"/>
                    <a:pt x="798" y="2046"/>
                  </a:cubicBezTo>
                  <a:cubicBezTo>
                    <a:pt x="823" y="2046"/>
                    <a:pt x="850" y="2041"/>
                    <a:pt x="875" y="2028"/>
                  </a:cubicBezTo>
                  <a:lnTo>
                    <a:pt x="1071" y="1957"/>
                  </a:lnTo>
                  <a:cubicBezTo>
                    <a:pt x="1178" y="1921"/>
                    <a:pt x="1231" y="1814"/>
                    <a:pt x="1196" y="1707"/>
                  </a:cubicBezTo>
                  <a:lnTo>
                    <a:pt x="625" y="137"/>
                  </a:lnTo>
                  <a:cubicBezTo>
                    <a:pt x="596" y="52"/>
                    <a:pt x="512" y="1"/>
                    <a:pt x="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12" name="Google Shape;1412;p52"/>
            <p:cNvSpPr/>
            <p:nvPr/>
          </p:nvSpPr>
          <p:spPr>
            <a:xfrm>
              <a:off x="2649826" y="4229130"/>
              <a:ext cx="59565" cy="97476"/>
            </a:xfrm>
            <a:custGeom>
              <a:avLst/>
              <a:gdLst/>
              <a:ahLst/>
              <a:cxnLst/>
              <a:rect l="l" t="t" r="r" b="b"/>
              <a:pathLst>
                <a:path w="1821" h="2980" extrusionOk="0">
                  <a:moveTo>
                    <a:pt x="393" y="0"/>
                  </a:moveTo>
                  <a:cubicBezTo>
                    <a:pt x="286" y="0"/>
                    <a:pt x="197" y="89"/>
                    <a:pt x="179" y="196"/>
                  </a:cubicBezTo>
                  <a:lnTo>
                    <a:pt x="0" y="2980"/>
                  </a:lnTo>
                  <a:lnTo>
                    <a:pt x="1820" y="2980"/>
                  </a:lnTo>
                  <a:lnTo>
                    <a:pt x="1642" y="196"/>
                  </a:lnTo>
                  <a:cubicBezTo>
                    <a:pt x="1624" y="89"/>
                    <a:pt x="1535" y="0"/>
                    <a:pt x="1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13" name="Google Shape;1413;p52"/>
            <p:cNvSpPr/>
            <p:nvPr/>
          </p:nvSpPr>
          <p:spPr>
            <a:xfrm>
              <a:off x="2676092" y="4229130"/>
              <a:ext cx="33299" cy="97476"/>
            </a:xfrm>
            <a:custGeom>
              <a:avLst/>
              <a:gdLst/>
              <a:ahLst/>
              <a:cxnLst/>
              <a:rect l="l" t="t" r="r" b="b"/>
              <a:pathLst>
                <a:path w="1018" h="2980" extrusionOk="0">
                  <a:moveTo>
                    <a:pt x="0" y="0"/>
                  </a:moveTo>
                  <a:cubicBezTo>
                    <a:pt x="107" y="0"/>
                    <a:pt x="197" y="89"/>
                    <a:pt x="214" y="196"/>
                  </a:cubicBezTo>
                  <a:lnTo>
                    <a:pt x="411" y="2980"/>
                  </a:lnTo>
                  <a:lnTo>
                    <a:pt x="1017" y="2980"/>
                  </a:lnTo>
                  <a:lnTo>
                    <a:pt x="839" y="196"/>
                  </a:lnTo>
                  <a:cubicBezTo>
                    <a:pt x="821" y="89"/>
                    <a:pt x="732" y="0"/>
                    <a:pt x="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14" name="Google Shape;1414;p52"/>
            <p:cNvSpPr/>
            <p:nvPr/>
          </p:nvSpPr>
          <p:spPr>
            <a:xfrm>
              <a:off x="2664415" y="4208686"/>
              <a:ext cx="30388" cy="20476"/>
            </a:xfrm>
            <a:custGeom>
              <a:avLst/>
              <a:gdLst/>
              <a:ahLst/>
              <a:cxnLst/>
              <a:rect l="l" t="t" r="r" b="b"/>
              <a:pathLst>
                <a:path w="929" h="626" extrusionOk="0">
                  <a:moveTo>
                    <a:pt x="108" y="1"/>
                  </a:moveTo>
                  <a:cubicBezTo>
                    <a:pt x="36" y="1"/>
                    <a:pt x="0" y="54"/>
                    <a:pt x="0" y="108"/>
                  </a:cubicBezTo>
                  <a:lnTo>
                    <a:pt x="0" y="625"/>
                  </a:lnTo>
                  <a:lnTo>
                    <a:pt x="928" y="625"/>
                  </a:lnTo>
                  <a:lnTo>
                    <a:pt x="928" y="108"/>
                  </a:lnTo>
                  <a:cubicBezTo>
                    <a:pt x="928" y="54"/>
                    <a:pt x="875" y="1"/>
                    <a:pt x="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15" name="Google Shape;1415;p52"/>
            <p:cNvSpPr/>
            <p:nvPr/>
          </p:nvSpPr>
          <p:spPr>
            <a:xfrm>
              <a:off x="2669681" y="4173098"/>
              <a:ext cx="19855" cy="35621"/>
            </a:xfrm>
            <a:custGeom>
              <a:avLst/>
              <a:gdLst/>
              <a:ahLst/>
              <a:cxnLst/>
              <a:rect l="l" t="t" r="r" b="b"/>
              <a:pathLst>
                <a:path w="607" h="1089" extrusionOk="0">
                  <a:moveTo>
                    <a:pt x="178" y="0"/>
                  </a:moveTo>
                  <a:cubicBezTo>
                    <a:pt x="125" y="0"/>
                    <a:pt x="71" y="36"/>
                    <a:pt x="71" y="89"/>
                  </a:cubicBezTo>
                  <a:lnTo>
                    <a:pt x="0" y="1089"/>
                  </a:lnTo>
                  <a:lnTo>
                    <a:pt x="607" y="1089"/>
                  </a:lnTo>
                  <a:lnTo>
                    <a:pt x="535" y="89"/>
                  </a:lnTo>
                  <a:cubicBezTo>
                    <a:pt x="535" y="36"/>
                    <a:pt x="482" y="0"/>
                    <a:pt x="4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16" name="Google Shape;1416;p52"/>
            <p:cNvSpPr/>
            <p:nvPr/>
          </p:nvSpPr>
          <p:spPr>
            <a:xfrm>
              <a:off x="2649826" y="4259452"/>
              <a:ext cx="59565" cy="67154"/>
            </a:xfrm>
            <a:custGeom>
              <a:avLst/>
              <a:gdLst/>
              <a:ahLst/>
              <a:cxnLst/>
              <a:rect l="l" t="t" r="r" b="b"/>
              <a:pathLst>
                <a:path w="1821" h="2053" extrusionOk="0">
                  <a:moveTo>
                    <a:pt x="125" y="1"/>
                  </a:moveTo>
                  <a:lnTo>
                    <a:pt x="0" y="2053"/>
                  </a:lnTo>
                  <a:lnTo>
                    <a:pt x="1820" y="2053"/>
                  </a:lnTo>
                  <a:lnTo>
                    <a:pt x="16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17" name="Google Shape;1417;p52"/>
            <p:cNvSpPr/>
            <p:nvPr/>
          </p:nvSpPr>
          <p:spPr>
            <a:xfrm>
              <a:off x="2684826" y="4259452"/>
              <a:ext cx="24565" cy="67154"/>
            </a:xfrm>
            <a:custGeom>
              <a:avLst/>
              <a:gdLst/>
              <a:ahLst/>
              <a:cxnLst/>
              <a:rect l="l" t="t" r="r" b="b"/>
              <a:pathLst>
                <a:path w="751" h="2053" extrusionOk="0">
                  <a:moveTo>
                    <a:pt x="1" y="1"/>
                  </a:moveTo>
                  <a:lnTo>
                    <a:pt x="144" y="2053"/>
                  </a:lnTo>
                  <a:lnTo>
                    <a:pt x="750" y="2053"/>
                  </a:lnTo>
                  <a:lnTo>
                    <a:pt x="6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18" name="Google Shape;1418;p52"/>
            <p:cNvSpPr/>
            <p:nvPr/>
          </p:nvSpPr>
          <p:spPr>
            <a:xfrm>
              <a:off x="2735036" y="4152491"/>
              <a:ext cx="36210" cy="52140"/>
            </a:xfrm>
            <a:custGeom>
              <a:avLst/>
              <a:gdLst/>
              <a:ahLst/>
              <a:cxnLst/>
              <a:rect l="l" t="t" r="r" b="b"/>
              <a:pathLst>
                <a:path w="1107" h="1594" extrusionOk="0">
                  <a:moveTo>
                    <a:pt x="1095" y="215"/>
                  </a:moveTo>
                  <a:cubicBezTo>
                    <a:pt x="1094" y="215"/>
                    <a:pt x="1094" y="215"/>
                    <a:pt x="1094" y="215"/>
                  </a:cubicBezTo>
                  <a:lnTo>
                    <a:pt x="1094" y="215"/>
                  </a:lnTo>
                  <a:lnTo>
                    <a:pt x="1107" y="220"/>
                  </a:lnTo>
                  <a:cubicBezTo>
                    <a:pt x="1103" y="216"/>
                    <a:pt x="1099" y="215"/>
                    <a:pt x="1095" y="215"/>
                  </a:cubicBezTo>
                  <a:close/>
                  <a:moveTo>
                    <a:pt x="516" y="1"/>
                  </a:moveTo>
                  <a:cubicBezTo>
                    <a:pt x="489" y="1"/>
                    <a:pt x="468" y="30"/>
                    <a:pt x="482" y="59"/>
                  </a:cubicBezTo>
                  <a:lnTo>
                    <a:pt x="518" y="238"/>
                  </a:lnTo>
                  <a:cubicBezTo>
                    <a:pt x="518" y="255"/>
                    <a:pt x="518" y="273"/>
                    <a:pt x="500" y="273"/>
                  </a:cubicBezTo>
                  <a:lnTo>
                    <a:pt x="322" y="416"/>
                  </a:lnTo>
                  <a:cubicBezTo>
                    <a:pt x="304" y="434"/>
                    <a:pt x="304" y="452"/>
                    <a:pt x="304" y="470"/>
                  </a:cubicBezTo>
                  <a:lnTo>
                    <a:pt x="339" y="702"/>
                  </a:lnTo>
                  <a:cubicBezTo>
                    <a:pt x="357" y="702"/>
                    <a:pt x="339" y="719"/>
                    <a:pt x="339" y="737"/>
                  </a:cubicBezTo>
                  <a:lnTo>
                    <a:pt x="143" y="880"/>
                  </a:lnTo>
                  <a:cubicBezTo>
                    <a:pt x="143" y="898"/>
                    <a:pt x="125" y="898"/>
                    <a:pt x="125" y="916"/>
                  </a:cubicBezTo>
                  <a:lnTo>
                    <a:pt x="179" y="1148"/>
                  </a:lnTo>
                  <a:cubicBezTo>
                    <a:pt x="179" y="1165"/>
                    <a:pt x="179" y="1183"/>
                    <a:pt x="161" y="1183"/>
                  </a:cubicBezTo>
                  <a:lnTo>
                    <a:pt x="18" y="1308"/>
                  </a:lnTo>
                  <a:cubicBezTo>
                    <a:pt x="0" y="1326"/>
                    <a:pt x="0" y="1362"/>
                    <a:pt x="36" y="1380"/>
                  </a:cubicBezTo>
                  <a:lnTo>
                    <a:pt x="607" y="1594"/>
                  </a:lnTo>
                  <a:cubicBezTo>
                    <a:pt x="589" y="1576"/>
                    <a:pt x="571" y="1540"/>
                    <a:pt x="607" y="1522"/>
                  </a:cubicBezTo>
                  <a:lnTo>
                    <a:pt x="750" y="1397"/>
                  </a:lnTo>
                  <a:cubicBezTo>
                    <a:pt x="750" y="1397"/>
                    <a:pt x="768" y="1380"/>
                    <a:pt x="768" y="1362"/>
                  </a:cubicBezTo>
                  <a:lnTo>
                    <a:pt x="714" y="1130"/>
                  </a:lnTo>
                  <a:cubicBezTo>
                    <a:pt x="714" y="1112"/>
                    <a:pt x="714" y="1094"/>
                    <a:pt x="732" y="1094"/>
                  </a:cubicBezTo>
                  <a:lnTo>
                    <a:pt x="910" y="951"/>
                  </a:lnTo>
                  <a:cubicBezTo>
                    <a:pt x="928" y="933"/>
                    <a:pt x="928" y="916"/>
                    <a:pt x="928" y="898"/>
                  </a:cubicBezTo>
                  <a:lnTo>
                    <a:pt x="875" y="666"/>
                  </a:lnTo>
                  <a:cubicBezTo>
                    <a:pt x="875" y="666"/>
                    <a:pt x="893" y="648"/>
                    <a:pt x="893" y="630"/>
                  </a:cubicBezTo>
                  <a:lnTo>
                    <a:pt x="1071" y="487"/>
                  </a:lnTo>
                  <a:cubicBezTo>
                    <a:pt x="1089" y="470"/>
                    <a:pt x="1089" y="470"/>
                    <a:pt x="1089" y="452"/>
                  </a:cubicBezTo>
                  <a:lnTo>
                    <a:pt x="1053" y="255"/>
                  </a:lnTo>
                  <a:cubicBezTo>
                    <a:pt x="1053" y="241"/>
                    <a:pt x="1076" y="216"/>
                    <a:pt x="1094" y="215"/>
                  </a:cubicBezTo>
                  <a:lnTo>
                    <a:pt x="1094" y="215"/>
                  </a:lnTo>
                  <a:lnTo>
                    <a:pt x="536" y="6"/>
                  </a:lnTo>
                  <a:cubicBezTo>
                    <a:pt x="529" y="2"/>
                    <a:pt x="523" y="1"/>
                    <a:pt x="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19" name="Google Shape;1419;p52"/>
            <p:cNvSpPr/>
            <p:nvPr/>
          </p:nvSpPr>
          <p:spPr>
            <a:xfrm>
              <a:off x="2551761" y="4147388"/>
              <a:ext cx="255661" cy="346137"/>
            </a:xfrm>
            <a:custGeom>
              <a:avLst/>
              <a:gdLst/>
              <a:ahLst/>
              <a:cxnLst/>
              <a:rect l="l" t="t" r="r" b="b"/>
              <a:pathLst>
                <a:path w="7816" h="10582" extrusionOk="0">
                  <a:moveTo>
                    <a:pt x="1553" y="376"/>
                  </a:moveTo>
                  <a:lnTo>
                    <a:pt x="1553" y="376"/>
                  </a:lnTo>
                  <a:cubicBezTo>
                    <a:pt x="1535" y="447"/>
                    <a:pt x="1571" y="501"/>
                    <a:pt x="1624" y="554"/>
                  </a:cubicBezTo>
                  <a:lnTo>
                    <a:pt x="1749" y="661"/>
                  </a:lnTo>
                  <a:lnTo>
                    <a:pt x="1714" y="822"/>
                  </a:lnTo>
                  <a:cubicBezTo>
                    <a:pt x="1696" y="893"/>
                    <a:pt x="1732" y="965"/>
                    <a:pt x="1785" y="1000"/>
                  </a:cubicBezTo>
                  <a:lnTo>
                    <a:pt x="1910" y="1107"/>
                  </a:lnTo>
                  <a:lnTo>
                    <a:pt x="1874" y="1286"/>
                  </a:lnTo>
                  <a:cubicBezTo>
                    <a:pt x="1874" y="1339"/>
                    <a:pt x="1892" y="1411"/>
                    <a:pt x="1946" y="1464"/>
                  </a:cubicBezTo>
                  <a:lnTo>
                    <a:pt x="1428" y="1643"/>
                  </a:lnTo>
                  <a:lnTo>
                    <a:pt x="1036" y="554"/>
                  </a:lnTo>
                  <a:lnTo>
                    <a:pt x="1553" y="376"/>
                  </a:lnTo>
                  <a:close/>
                  <a:moveTo>
                    <a:pt x="6264" y="376"/>
                  </a:moveTo>
                  <a:lnTo>
                    <a:pt x="6781" y="554"/>
                  </a:lnTo>
                  <a:lnTo>
                    <a:pt x="6388" y="1643"/>
                  </a:lnTo>
                  <a:lnTo>
                    <a:pt x="5871" y="1464"/>
                  </a:lnTo>
                  <a:cubicBezTo>
                    <a:pt x="5925" y="1411"/>
                    <a:pt x="5942" y="1339"/>
                    <a:pt x="5942" y="1286"/>
                  </a:cubicBezTo>
                  <a:lnTo>
                    <a:pt x="5907" y="1107"/>
                  </a:lnTo>
                  <a:lnTo>
                    <a:pt x="6032" y="1000"/>
                  </a:lnTo>
                  <a:cubicBezTo>
                    <a:pt x="6085" y="965"/>
                    <a:pt x="6121" y="893"/>
                    <a:pt x="6103" y="822"/>
                  </a:cubicBezTo>
                  <a:lnTo>
                    <a:pt x="6067" y="661"/>
                  </a:lnTo>
                  <a:lnTo>
                    <a:pt x="6192" y="554"/>
                  </a:lnTo>
                  <a:cubicBezTo>
                    <a:pt x="6246" y="501"/>
                    <a:pt x="6281" y="447"/>
                    <a:pt x="6264" y="376"/>
                  </a:cubicBezTo>
                  <a:close/>
                  <a:moveTo>
                    <a:pt x="3998" y="929"/>
                  </a:moveTo>
                  <a:lnTo>
                    <a:pt x="4051" y="1714"/>
                  </a:lnTo>
                  <a:lnTo>
                    <a:pt x="3766" y="1714"/>
                  </a:lnTo>
                  <a:lnTo>
                    <a:pt x="3819" y="929"/>
                  </a:lnTo>
                  <a:close/>
                  <a:moveTo>
                    <a:pt x="590" y="394"/>
                  </a:moveTo>
                  <a:cubicBezTo>
                    <a:pt x="625" y="394"/>
                    <a:pt x="643" y="394"/>
                    <a:pt x="661" y="429"/>
                  </a:cubicBezTo>
                  <a:lnTo>
                    <a:pt x="1232" y="1999"/>
                  </a:lnTo>
                  <a:cubicBezTo>
                    <a:pt x="1232" y="2035"/>
                    <a:pt x="1232" y="2035"/>
                    <a:pt x="1196" y="2053"/>
                  </a:cubicBezTo>
                  <a:lnTo>
                    <a:pt x="1000" y="2124"/>
                  </a:lnTo>
                  <a:cubicBezTo>
                    <a:pt x="995" y="2129"/>
                    <a:pt x="989" y="2131"/>
                    <a:pt x="983" y="2131"/>
                  </a:cubicBezTo>
                  <a:cubicBezTo>
                    <a:pt x="964" y="2131"/>
                    <a:pt x="942" y="2115"/>
                    <a:pt x="929" y="2089"/>
                  </a:cubicBezTo>
                  <a:lnTo>
                    <a:pt x="358" y="536"/>
                  </a:lnTo>
                  <a:cubicBezTo>
                    <a:pt x="358" y="501"/>
                    <a:pt x="376" y="483"/>
                    <a:pt x="393" y="465"/>
                  </a:cubicBezTo>
                  <a:lnTo>
                    <a:pt x="590" y="394"/>
                  </a:lnTo>
                  <a:close/>
                  <a:moveTo>
                    <a:pt x="7227" y="394"/>
                  </a:moveTo>
                  <a:lnTo>
                    <a:pt x="7423" y="465"/>
                  </a:lnTo>
                  <a:cubicBezTo>
                    <a:pt x="7441" y="483"/>
                    <a:pt x="7459" y="501"/>
                    <a:pt x="7441" y="536"/>
                  </a:cubicBezTo>
                  <a:lnTo>
                    <a:pt x="6888" y="2089"/>
                  </a:lnTo>
                  <a:cubicBezTo>
                    <a:pt x="6875" y="2115"/>
                    <a:pt x="6852" y="2131"/>
                    <a:pt x="6834" y="2131"/>
                  </a:cubicBezTo>
                  <a:cubicBezTo>
                    <a:pt x="6828" y="2131"/>
                    <a:pt x="6821" y="2129"/>
                    <a:pt x="6817" y="2124"/>
                  </a:cubicBezTo>
                  <a:lnTo>
                    <a:pt x="6620" y="2053"/>
                  </a:lnTo>
                  <a:cubicBezTo>
                    <a:pt x="6585" y="2035"/>
                    <a:pt x="6585" y="2035"/>
                    <a:pt x="6585" y="1999"/>
                  </a:cubicBezTo>
                  <a:lnTo>
                    <a:pt x="7156" y="429"/>
                  </a:lnTo>
                  <a:cubicBezTo>
                    <a:pt x="7174" y="394"/>
                    <a:pt x="7191" y="394"/>
                    <a:pt x="7227" y="394"/>
                  </a:cubicBezTo>
                  <a:close/>
                  <a:moveTo>
                    <a:pt x="4230" y="2035"/>
                  </a:moveTo>
                  <a:lnTo>
                    <a:pt x="4230" y="2338"/>
                  </a:lnTo>
                  <a:lnTo>
                    <a:pt x="3605" y="2338"/>
                  </a:lnTo>
                  <a:lnTo>
                    <a:pt x="3605" y="2035"/>
                  </a:lnTo>
                  <a:close/>
                  <a:moveTo>
                    <a:pt x="4426" y="2642"/>
                  </a:moveTo>
                  <a:cubicBezTo>
                    <a:pt x="4461" y="2642"/>
                    <a:pt x="4479" y="2660"/>
                    <a:pt x="4479" y="2695"/>
                  </a:cubicBezTo>
                  <a:lnTo>
                    <a:pt x="4515" y="3266"/>
                  </a:lnTo>
                  <a:lnTo>
                    <a:pt x="3302" y="3266"/>
                  </a:lnTo>
                  <a:lnTo>
                    <a:pt x="3337" y="2695"/>
                  </a:lnTo>
                  <a:cubicBezTo>
                    <a:pt x="3337" y="2660"/>
                    <a:pt x="3355" y="2642"/>
                    <a:pt x="3391" y="2642"/>
                  </a:cubicBezTo>
                  <a:close/>
                  <a:moveTo>
                    <a:pt x="4533" y="3570"/>
                  </a:moveTo>
                  <a:lnTo>
                    <a:pt x="4658" y="5300"/>
                  </a:lnTo>
                  <a:lnTo>
                    <a:pt x="3159" y="5300"/>
                  </a:lnTo>
                  <a:lnTo>
                    <a:pt x="3284" y="3570"/>
                  </a:lnTo>
                  <a:close/>
                  <a:moveTo>
                    <a:pt x="6157" y="3195"/>
                  </a:moveTo>
                  <a:lnTo>
                    <a:pt x="6442" y="3302"/>
                  </a:lnTo>
                  <a:lnTo>
                    <a:pt x="5710" y="5300"/>
                  </a:lnTo>
                  <a:lnTo>
                    <a:pt x="5389" y="5300"/>
                  </a:lnTo>
                  <a:lnTo>
                    <a:pt x="6157" y="3195"/>
                  </a:lnTo>
                  <a:close/>
                  <a:moveTo>
                    <a:pt x="6085" y="5622"/>
                  </a:moveTo>
                  <a:lnTo>
                    <a:pt x="5925" y="6442"/>
                  </a:lnTo>
                  <a:lnTo>
                    <a:pt x="1892" y="6442"/>
                  </a:lnTo>
                  <a:lnTo>
                    <a:pt x="1732" y="5622"/>
                  </a:lnTo>
                  <a:close/>
                  <a:moveTo>
                    <a:pt x="5853" y="6746"/>
                  </a:moveTo>
                  <a:lnTo>
                    <a:pt x="5247" y="9636"/>
                  </a:lnTo>
                  <a:lnTo>
                    <a:pt x="4783" y="9636"/>
                  </a:lnTo>
                  <a:cubicBezTo>
                    <a:pt x="4693" y="9636"/>
                    <a:pt x="4622" y="9707"/>
                    <a:pt x="4622" y="9797"/>
                  </a:cubicBezTo>
                  <a:cubicBezTo>
                    <a:pt x="4622" y="9886"/>
                    <a:pt x="4693" y="9957"/>
                    <a:pt x="4783" y="9957"/>
                  </a:cubicBezTo>
                  <a:lnTo>
                    <a:pt x="5193" y="9957"/>
                  </a:lnTo>
                  <a:lnTo>
                    <a:pt x="5157" y="10064"/>
                  </a:lnTo>
                  <a:cubicBezTo>
                    <a:pt x="5139" y="10171"/>
                    <a:pt x="5032" y="10261"/>
                    <a:pt x="4908" y="10261"/>
                  </a:cubicBezTo>
                  <a:lnTo>
                    <a:pt x="2909" y="10261"/>
                  </a:lnTo>
                  <a:cubicBezTo>
                    <a:pt x="2784" y="10261"/>
                    <a:pt x="2677" y="10171"/>
                    <a:pt x="2642" y="10064"/>
                  </a:cubicBezTo>
                  <a:lnTo>
                    <a:pt x="2624" y="9957"/>
                  </a:lnTo>
                  <a:lnTo>
                    <a:pt x="4069" y="9957"/>
                  </a:lnTo>
                  <a:cubicBezTo>
                    <a:pt x="4140" y="9957"/>
                    <a:pt x="4212" y="9886"/>
                    <a:pt x="4212" y="9797"/>
                  </a:cubicBezTo>
                  <a:cubicBezTo>
                    <a:pt x="4212" y="9707"/>
                    <a:pt x="4140" y="9636"/>
                    <a:pt x="4069" y="9636"/>
                  </a:cubicBezTo>
                  <a:lnTo>
                    <a:pt x="2570" y="9636"/>
                  </a:lnTo>
                  <a:lnTo>
                    <a:pt x="1964" y="6746"/>
                  </a:lnTo>
                  <a:close/>
                  <a:moveTo>
                    <a:pt x="1700" y="0"/>
                  </a:moveTo>
                  <a:cubicBezTo>
                    <a:pt x="1675" y="0"/>
                    <a:pt x="1650" y="6"/>
                    <a:pt x="1624" y="19"/>
                  </a:cubicBezTo>
                  <a:lnTo>
                    <a:pt x="929" y="269"/>
                  </a:lnTo>
                  <a:cubicBezTo>
                    <a:pt x="893" y="197"/>
                    <a:pt x="822" y="144"/>
                    <a:pt x="750" y="108"/>
                  </a:cubicBezTo>
                  <a:cubicBezTo>
                    <a:pt x="715" y="90"/>
                    <a:pt x="670" y="81"/>
                    <a:pt x="623" y="81"/>
                  </a:cubicBezTo>
                  <a:cubicBezTo>
                    <a:pt x="576" y="81"/>
                    <a:pt x="527" y="90"/>
                    <a:pt x="483" y="108"/>
                  </a:cubicBezTo>
                  <a:lnTo>
                    <a:pt x="286" y="180"/>
                  </a:lnTo>
                  <a:cubicBezTo>
                    <a:pt x="108" y="233"/>
                    <a:pt x="1" y="447"/>
                    <a:pt x="72" y="643"/>
                  </a:cubicBezTo>
                  <a:lnTo>
                    <a:pt x="643" y="2196"/>
                  </a:lnTo>
                  <a:cubicBezTo>
                    <a:pt x="697" y="2356"/>
                    <a:pt x="839" y="2446"/>
                    <a:pt x="982" y="2446"/>
                  </a:cubicBezTo>
                  <a:cubicBezTo>
                    <a:pt x="1000" y="2446"/>
                    <a:pt x="1036" y="2446"/>
                    <a:pt x="1054" y="2428"/>
                  </a:cubicBezTo>
                  <a:lnTo>
                    <a:pt x="1268" y="3016"/>
                  </a:lnTo>
                  <a:lnTo>
                    <a:pt x="1214" y="3034"/>
                  </a:lnTo>
                  <a:cubicBezTo>
                    <a:pt x="1089" y="3088"/>
                    <a:pt x="1018" y="3231"/>
                    <a:pt x="1071" y="3355"/>
                  </a:cubicBezTo>
                  <a:lnTo>
                    <a:pt x="1428" y="4373"/>
                  </a:lnTo>
                  <a:cubicBezTo>
                    <a:pt x="1455" y="4439"/>
                    <a:pt x="1511" y="4475"/>
                    <a:pt x="1574" y="4475"/>
                  </a:cubicBezTo>
                  <a:cubicBezTo>
                    <a:pt x="1596" y="4475"/>
                    <a:pt x="1619" y="4471"/>
                    <a:pt x="1642" y="4462"/>
                  </a:cubicBezTo>
                  <a:cubicBezTo>
                    <a:pt x="1714" y="4444"/>
                    <a:pt x="1749" y="4355"/>
                    <a:pt x="1732" y="4265"/>
                  </a:cubicBezTo>
                  <a:lnTo>
                    <a:pt x="1375" y="3302"/>
                  </a:lnTo>
                  <a:lnTo>
                    <a:pt x="1660" y="3195"/>
                  </a:lnTo>
                  <a:lnTo>
                    <a:pt x="2427" y="5300"/>
                  </a:lnTo>
                  <a:lnTo>
                    <a:pt x="2106" y="5300"/>
                  </a:lnTo>
                  <a:lnTo>
                    <a:pt x="1981" y="4943"/>
                  </a:lnTo>
                  <a:cubicBezTo>
                    <a:pt x="1952" y="4884"/>
                    <a:pt x="1898" y="4850"/>
                    <a:pt x="1829" y="4850"/>
                  </a:cubicBezTo>
                  <a:cubicBezTo>
                    <a:pt x="1815" y="4850"/>
                    <a:pt x="1800" y="4851"/>
                    <a:pt x="1785" y="4854"/>
                  </a:cubicBezTo>
                  <a:cubicBezTo>
                    <a:pt x="1696" y="4872"/>
                    <a:pt x="1660" y="4961"/>
                    <a:pt x="1678" y="5051"/>
                  </a:cubicBezTo>
                  <a:lnTo>
                    <a:pt x="1785" y="5300"/>
                  </a:lnTo>
                  <a:lnTo>
                    <a:pt x="1660" y="5300"/>
                  </a:lnTo>
                  <a:cubicBezTo>
                    <a:pt x="1500" y="5300"/>
                    <a:pt x="1375" y="5461"/>
                    <a:pt x="1410" y="5622"/>
                  </a:cubicBezTo>
                  <a:lnTo>
                    <a:pt x="2338" y="10118"/>
                  </a:lnTo>
                  <a:cubicBezTo>
                    <a:pt x="2392" y="10385"/>
                    <a:pt x="2642" y="10582"/>
                    <a:pt x="2909" y="10582"/>
                  </a:cubicBezTo>
                  <a:lnTo>
                    <a:pt x="4908" y="10582"/>
                  </a:lnTo>
                  <a:cubicBezTo>
                    <a:pt x="5175" y="10582"/>
                    <a:pt x="5407" y="10385"/>
                    <a:pt x="5461" y="10118"/>
                  </a:cubicBezTo>
                  <a:lnTo>
                    <a:pt x="6406" y="5622"/>
                  </a:lnTo>
                  <a:cubicBezTo>
                    <a:pt x="6442" y="5461"/>
                    <a:pt x="6317" y="5300"/>
                    <a:pt x="6157" y="5300"/>
                  </a:cubicBezTo>
                  <a:lnTo>
                    <a:pt x="6032" y="5300"/>
                  </a:lnTo>
                  <a:lnTo>
                    <a:pt x="6745" y="3355"/>
                  </a:lnTo>
                  <a:cubicBezTo>
                    <a:pt x="6799" y="3231"/>
                    <a:pt x="6727" y="3088"/>
                    <a:pt x="6603" y="3034"/>
                  </a:cubicBezTo>
                  <a:lnTo>
                    <a:pt x="6549" y="3016"/>
                  </a:lnTo>
                  <a:lnTo>
                    <a:pt x="6763" y="2428"/>
                  </a:lnTo>
                  <a:cubicBezTo>
                    <a:pt x="6781" y="2446"/>
                    <a:pt x="6799" y="2446"/>
                    <a:pt x="6835" y="2446"/>
                  </a:cubicBezTo>
                  <a:cubicBezTo>
                    <a:pt x="6977" y="2446"/>
                    <a:pt x="7120" y="2356"/>
                    <a:pt x="7174" y="2196"/>
                  </a:cubicBezTo>
                  <a:lnTo>
                    <a:pt x="7745" y="643"/>
                  </a:lnTo>
                  <a:cubicBezTo>
                    <a:pt x="7816" y="447"/>
                    <a:pt x="7709" y="233"/>
                    <a:pt x="7530" y="180"/>
                  </a:cubicBezTo>
                  <a:lnTo>
                    <a:pt x="7334" y="108"/>
                  </a:lnTo>
                  <a:cubicBezTo>
                    <a:pt x="7287" y="89"/>
                    <a:pt x="7240" y="80"/>
                    <a:pt x="7195" y="80"/>
                  </a:cubicBezTo>
                  <a:cubicBezTo>
                    <a:pt x="7068" y="80"/>
                    <a:pt x="6954" y="150"/>
                    <a:pt x="6888" y="269"/>
                  </a:cubicBezTo>
                  <a:lnTo>
                    <a:pt x="6192" y="19"/>
                  </a:lnTo>
                  <a:cubicBezTo>
                    <a:pt x="6169" y="10"/>
                    <a:pt x="6145" y="5"/>
                    <a:pt x="6121" y="5"/>
                  </a:cubicBezTo>
                  <a:cubicBezTo>
                    <a:pt x="6051" y="5"/>
                    <a:pt x="5982" y="42"/>
                    <a:pt x="5942" y="108"/>
                  </a:cubicBezTo>
                  <a:cubicBezTo>
                    <a:pt x="5925" y="162"/>
                    <a:pt x="5925" y="197"/>
                    <a:pt x="5925" y="233"/>
                  </a:cubicBezTo>
                  <a:lnTo>
                    <a:pt x="5942" y="358"/>
                  </a:lnTo>
                  <a:lnTo>
                    <a:pt x="5818" y="465"/>
                  </a:lnTo>
                  <a:cubicBezTo>
                    <a:pt x="5764" y="501"/>
                    <a:pt x="5746" y="572"/>
                    <a:pt x="5746" y="643"/>
                  </a:cubicBezTo>
                  <a:lnTo>
                    <a:pt x="5782" y="804"/>
                  </a:lnTo>
                  <a:lnTo>
                    <a:pt x="5657" y="911"/>
                  </a:lnTo>
                  <a:cubicBezTo>
                    <a:pt x="5603" y="965"/>
                    <a:pt x="5568" y="1036"/>
                    <a:pt x="5586" y="1107"/>
                  </a:cubicBezTo>
                  <a:lnTo>
                    <a:pt x="5621" y="1268"/>
                  </a:lnTo>
                  <a:lnTo>
                    <a:pt x="5532" y="1339"/>
                  </a:lnTo>
                  <a:cubicBezTo>
                    <a:pt x="5496" y="1375"/>
                    <a:pt x="5461" y="1411"/>
                    <a:pt x="5461" y="1446"/>
                  </a:cubicBezTo>
                  <a:cubicBezTo>
                    <a:pt x="5425" y="1553"/>
                    <a:pt x="5496" y="1643"/>
                    <a:pt x="5586" y="1678"/>
                  </a:cubicBezTo>
                  <a:lnTo>
                    <a:pt x="6281" y="1928"/>
                  </a:lnTo>
                  <a:cubicBezTo>
                    <a:pt x="6264" y="2017"/>
                    <a:pt x="6281" y="2089"/>
                    <a:pt x="6317" y="2160"/>
                  </a:cubicBezTo>
                  <a:cubicBezTo>
                    <a:pt x="6353" y="2231"/>
                    <a:pt x="6406" y="2285"/>
                    <a:pt x="6460" y="2321"/>
                  </a:cubicBezTo>
                  <a:lnTo>
                    <a:pt x="6264" y="2909"/>
                  </a:lnTo>
                  <a:lnTo>
                    <a:pt x="6210" y="2892"/>
                  </a:lnTo>
                  <a:cubicBezTo>
                    <a:pt x="6183" y="2883"/>
                    <a:pt x="6157" y="2878"/>
                    <a:pt x="6130" y="2878"/>
                  </a:cubicBezTo>
                  <a:cubicBezTo>
                    <a:pt x="6103" y="2878"/>
                    <a:pt x="6076" y="2883"/>
                    <a:pt x="6049" y="2892"/>
                  </a:cubicBezTo>
                  <a:cubicBezTo>
                    <a:pt x="5960" y="2909"/>
                    <a:pt x="5907" y="2963"/>
                    <a:pt x="5871" y="3052"/>
                  </a:cubicBezTo>
                  <a:lnTo>
                    <a:pt x="5050" y="5300"/>
                  </a:lnTo>
                  <a:lnTo>
                    <a:pt x="4979" y="5300"/>
                  </a:lnTo>
                  <a:lnTo>
                    <a:pt x="4800" y="2677"/>
                  </a:lnTo>
                  <a:cubicBezTo>
                    <a:pt x="4783" y="2517"/>
                    <a:pt x="4676" y="2392"/>
                    <a:pt x="4533" y="2356"/>
                  </a:cubicBezTo>
                  <a:lnTo>
                    <a:pt x="4533" y="1982"/>
                  </a:lnTo>
                  <a:cubicBezTo>
                    <a:pt x="4533" y="1875"/>
                    <a:pt x="4461" y="1768"/>
                    <a:pt x="4372" y="1732"/>
                  </a:cubicBezTo>
                  <a:lnTo>
                    <a:pt x="4301" y="858"/>
                  </a:lnTo>
                  <a:cubicBezTo>
                    <a:pt x="4301" y="733"/>
                    <a:pt x="4176" y="626"/>
                    <a:pt x="4051" y="626"/>
                  </a:cubicBezTo>
                  <a:lnTo>
                    <a:pt x="3783" y="626"/>
                  </a:lnTo>
                  <a:cubicBezTo>
                    <a:pt x="3659" y="626"/>
                    <a:pt x="3534" y="733"/>
                    <a:pt x="3534" y="858"/>
                  </a:cubicBezTo>
                  <a:lnTo>
                    <a:pt x="3462" y="1732"/>
                  </a:lnTo>
                  <a:cubicBezTo>
                    <a:pt x="3373" y="1768"/>
                    <a:pt x="3302" y="1875"/>
                    <a:pt x="3302" y="1982"/>
                  </a:cubicBezTo>
                  <a:lnTo>
                    <a:pt x="3302" y="2356"/>
                  </a:lnTo>
                  <a:cubicBezTo>
                    <a:pt x="3302" y="2356"/>
                    <a:pt x="3034" y="2517"/>
                    <a:pt x="3034" y="2677"/>
                  </a:cubicBezTo>
                  <a:lnTo>
                    <a:pt x="2838" y="5282"/>
                  </a:lnTo>
                  <a:lnTo>
                    <a:pt x="2766" y="5282"/>
                  </a:lnTo>
                  <a:lnTo>
                    <a:pt x="1946" y="3052"/>
                  </a:lnTo>
                  <a:cubicBezTo>
                    <a:pt x="1910" y="2981"/>
                    <a:pt x="1874" y="2927"/>
                    <a:pt x="1803" y="2909"/>
                  </a:cubicBezTo>
                  <a:cubicBezTo>
                    <a:pt x="1772" y="2889"/>
                    <a:pt x="1734" y="2880"/>
                    <a:pt x="1694" y="2880"/>
                  </a:cubicBezTo>
                  <a:cubicBezTo>
                    <a:pt x="1666" y="2880"/>
                    <a:pt x="1636" y="2884"/>
                    <a:pt x="1607" y="2892"/>
                  </a:cubicBezTo>
                  <a:lnTo>
                    <a:pt x="1553" y="2909"/>
                  </a:lnTo>
                  <a:lnTo>
                    <a:pt x="1339" y="2321"/>
                  </a:lnTo>
                  <a:cubicBezTo>
                    <a:pt x="1410" y="2285"/>
                    <a:pt x="1464" y="2231"/>
                    <a:pt x="1500" y="2160"/>
                  </a:cubicBezTo>
                  <a:cubicBezTo>
                    <a:pt x="1535" y="2089"/>
                    <a:pt x="1553" y="2017"/>
                    <a:pt x="1535" y="1928"/>
                  </a:cubicBezTo>
                  <a:lnTo>
                    <a:pt x="2231" y="1678"/>
                  </a:lnTo>
                  <a:cubicBezTo>
                    <a:pt x="2303" y="1660"/>
                    <a:pt x="2356" y="1589"/>
                    <a:pt x="2356" y="1536"/>
                  </a:cubicBezTo>
                  <a:cubicBezTo>
                    <a:pt x="2374" y="1464"/>
                    <a:pt x="2338" y="1393"/>
                    <a:pt x="2285" y="1339"/>
                  </a:cubicBezTo>
                  <a:lnTo>
                    <a:pt x="2195" y="1268"/>
                  </a:lnTo>
                  <a:lnTo>
                    <a:pt x="2231" y="1107"/>
                  </a:lnTo>
                  <a:cubicBezTo>
                    <a:pt x="2249" y="1036"/>
                    <a:pt x="2213" y="965"/>
                    <a:pt x="2160" y="911"/>
                  </a:cubicBezTo>
                  <a:lnTo>
                    <a:pt x="2035" y="804"/>
                  </a:lnTo>
                  <a:lnTo>
                    <a:pt x="2071" y="643"/>
                  </a:lnTo>
                  <a:cubicBezTo>
                    <a:pt x="2071" y="572"/>
                    <a:pt x="2053" y="501"/>
                    <a:pt x="1999" y="465"/>
                  </a:cubicBezTo>
                  <a:lnTo>
                    <a:pt x="1856" y="358"/>
                  </a:lnTo>
                  <a:lnTo>
                    <a:pt x="1892" y="233"/>
                  </a:lnTo>
                  <a:cubicBezTo>
                    <a:pt x="1892" y="162"/>
                    <a:pt x="1874" y="90"/>
                    <a:pt x="1821" y="55"/>
                  </a:cubicBezTo>
                  <a:cubicBezTo>
                    <a:pt x="1786" y="20"/>
                    <a:pt x="1744" y="0"/>
                    <a:pt x="1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420" name="Google Shape;1420;p52"/>
          <p:cNvGrpSpPr/>
          <p:nvPr/>
        </p:nvGrpSpPr>
        <p:grpSpPr>
          <a:xfrm>
            <a:off x="1663264" y="3764371"/>
            <a:ext cx="168851" cy="369083"/>
            <a:chOff x="1843819" y="4147519"/>
            <a:chExt cx="158218" cy="345843"/>
          </a:xfrm>
        </p:grpSpPr>
        <p:sp>
          <p:nvSpPr>
            <p:cNvPr id="1421" name="Google Shape;1421;p52"/>
            <p:cNvSpPr/>
            <p:nvPr/>
          </p:nvSpPr>
          <p:spPr>
            <a:xfrm>
              <a:off x="1860763" y="4328928"/>
              <a:ext cx="136008" cy="159396"/>
            </a:xfrm>
            <a:custGeom>
              <a:avLst/>
              <a:gdLst/>
              <a:ahLst/>
              <a:cxnLst/>
              <a:rect l="l" t="t" r="r" b="b"/>
              <a:pathLst>
                <a:path w="4158" h="4873" extrusionOk="0">
                  <a:moveTo>
                    <a:pt x="3658" y="0"/>
                  </a:moveTo>
                  <a:cubicBezTo>
                    <a:pt x="3105" y="0"/>
                    <a:pt x="2641" y="464"/>
                    <a:pt x="2641" y="1017"/>
                  </a:cubicBezTo>
                  <a:lnTo>
                    <a:pt x="2641" y="3247"/>
                  </a:lnTo>
                  <a:cubicBezTo>
                    <a:pt x="2641" y="3808"/>
                    <a:pt x="2177" y="4265"/>
                    <a:pt x="1620" y="4265"/>
                  </a:cubicBezTo>
                  <a:cubicBezTo>
                    <a:pt x="1609" y="4265"/>
                    <a:pt x="1599" y="4265"/>
                    <a:pt x="1588" y="4265"/>
                  </a:cubicBezTo>
                  <a:cubicBezTo>
                    <a:pt x="1035" y="4229"/>
                    <a:pt x="625" y="3765"/>
                    <a:pt x="625" y="3230"/>
                  </a:cubicBezTo>
                  <a:lnTo>
                    <a:pt x="625" y="2248"/>
                  </a:lnTo>
                  <a:lnTo>
                    <a:pt x="0" y="2248"/>
                  </a:lnTo>
                  <a:lnTo>
                    <a:pt x="0" y="3247"/>
                  </a:lnTo>
                  <a:cubicBezTo>
                    <a:pt x="0" y="4154"/>
                    <a:pt x="732" y="4872"/>
                    <a:pt x="1630" y="4872"/>
                  </a:cubicBezTo>
                  <a:cubicBezTo>
                    <a:pt x="1652" y="4872"/>
                    <a:pt x="1673" y="4872"/>
                    <a:pt x="1695" y="4871"/>
                  </a:cubicBezTo>
                  <a:cubicBezTo>
                    <a:pt x="2569" y="4853"/>
                    <a:pt x="3265" y="4104"/>
                    <a:pt x="3265" y="3230"/>
                  </a:cubicBezTo>
                  <a:lnTo>
                    <a:pt x="3265" y="1124"/>
                  </a:lnTo>
                  <a:cubicBezTo>
                    <a:pt x="3265" y="857"/>
                    <a:pt x="3479" y="625"/>
                    <a:pt x="3765" y="625"/>
                  </a:cubicBezTo>
                  <a:lnTo>
                    <a:pt x="4050" y="625"/>
                  </a:lnTo>
                  <a:cubicBezTo>
                    <a:pt x="4104" y="625"/>
                    <a:pt x="4157" y="571"/>
                    <a:pt x="4157" y="518"/>
                  </a:cubicBezTo>
                  <a:lnTo>
                    <a:pt x="4157" y="107"/>
                  </a:lnTo>
                  <a:cubicBezTo>
                    <a:pt x="4157" y="54"/>
                    <a:pt x="4104" y="0"/>
                    <a:pt x="40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22" name="Google Shape;1422;p52"/>
            <p:cNvSpPr/>
            <p:nvPr/>
          </p:nvSpPr>
          <p:spPr>
            <a:xfrm>
              <a:off x="1848496" y="4212186"/>
              <a:ext cx="98065" cy="197307"/>
            </a:xfrm>
            <a:custGeom>
              <a:avLst/>
              <a:gdLst/>
              <a:ahLst/>
              <a:cxnLst/>
              <a:rect l="l" t="t" r="r" b="b"/>
              <a:pathLst>
                <a:path w="2998" h="6032" extrusionOk="0">
                  <a:moveTo>
                    <a:pt x="1892" y="1"/>
                  </a:moveTo>
                  <a:lnTo>
                    <a:pt x="625" y="1696"/>
                  </a:lnTo>
                  <a:cubicBezTo>
                    <a:pt x="215" y="2231"/>
                    <a:pt x="0" y="2891"/>
                    <a:pt x="0" y="3551"/>
                  </a:cubicBezTo>
                  <a:lnTo>
                    <a:pt x="0" y="5817"/>
                  </a:lnTo>
                  <a:cubicBezTo>
                    <a:pt x="0" y="5942"/>
                    <a:pt x="107" y="6031"/>
                    <a:pt x="215" y="6031"/>
                  </a:cubicBezTo>
                  <a:lnTo>
                    <a:pt x="1196" y="6031"/>
                  </a:lnTo>
                  <a:cubicBezTo>
                    <a:pt x="1321" y="6031"/>
                    <a:pt x="1410" y="5942"/>
                    <a:pt x="1410" y="5817"/>
                  </a:cubicBezTo>
                  <a:lnTo>
                    <a:pt x="1410" y="3641"/>
                  </a:lnTo>
                  <a:cubicBezTo>
                    <a:pt x="1410" y="3301"/>
                    <a:pt x="1517" y="2980"/>
                    <a:pt x="1695" y="2713"/>
                  </a:cubicBezTo>
                  <a:lnTo>
                    <a:pt x="2998" y="786"/>
                  </a:lnTo>
                  <a:lnTo>
                    <a:pt x="18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23" name="Google Shape;1423;p52"/>
            <p:cNvSpPr/>
            <p:nvPr/>
          </p:nvSpPr>
          <p:spPr>
            <a:xfrm>
              <a:off x="1867763" y="4233775"/>
              <a:ext cx="78798" cy="175718"/>
            </a:xfrm>
            <a:custGeom>
              <a:avLst/>
              <a:gdLst/>
              <a:ahLst/>
              <a:cxnLst/>
              <a:rect l="l" t="t" r="r" b="b"/>
              <a:pathLst>
                <a:path w="2409" h="5372" extrusionOk="0">
                  <a:moveTo>
                    <a:pt x="1892" y="1"/>
                  </a:moveTo>
                  <a:lnTo>
                    <a:pt x="482" y="2053"/>
                  </a:lnTo>
                  <a:cubicBezTo>
                    <a:pt x="304" y="2320"/>
                    <a:pt x="197" y="2641"/>
                    <a:pt x="197" y="2981"/>
                  </a:cubicBezTo>
                  <a:lnTo>
                    <a:pt x="197" y="5157"/>
                  </a:lnTo>
                  <a:cubicBezTo>
                    <a:pt x="197" y="5282"/>
                    <a:pt x="107" y="5371"/>
                    <a:pt x="0" y="5371"/>
                  </a:cubicBezTo>
                  <a:lnTo>
                    <a:pt x="607" y="5371"/>
                  </a:lnTo>
                  <a:cubicBezTo>
                    <a:pt x="732" y="5371"/>
                    <a:pt x="821" y="5282"/>
                    <a:pt x="821" y="5157"/>
                  </a:cubicBezTo>
                  <a:lnTo>
                    <a:pt x="821" y="2981"/>
                  </a:lnTo>
                  <a:cubicBezTo>
                    <a:pt x="821" y="2641"/>
                    <a:pt x="928" y="2320"/>
                    <a:pt x="1106" y="2053"/>
                  </a:cubicBezTo>
                  <a:lnTo>
                    <a:pt x="2409" y="126"/>
                  </a:lnTo>
                  <a:lnTo>
                    <a:pt x="18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24" name="Google Shape;1424;p52"/>
            <p:cNvSpPr/>
            <p:nvPr/>
          </p:nvSpPr>
          <p:spPr>
            <a:xfrm>
              <a:off x="1848496" y="4245452"/>
              <a:ext cx="51976" cy="101008"/>
            </a:xfrm>
            <a:custGeom>
              <a:avLst/>
              <a:gdLst/>
              <a:ahLst/>
              <a:cxnLst/>
              <a:rect l="l" t="t" r="r" b="b"/>
              <a:pathLst>
                <a:path w="1589" h="3088" extrusionOk="0">
                  <a:moveTo>
                    <a:pt x="1142" y="1"/>
                  </a:moveTo>
                  <a:lnTo>
                    <a:pt x="625" y="679"/>
                  </a:lnTo>
                  <a:cubicBezTo>
                    <a:pt x="215" y="1214"/>
                    <a:pt x="0" y="1874"/>
                    <a:pt x="0" y="2534"/>
                  </a:cubicBezTo>
                  <a:lnTo>
                    <a:pt x="0" y="3087"/>
                  </a:lnTo>
                  <a:lnTo>
                    <a:pt x="500" y="3087"/>
                  </a:lnTo>
                  <a:cubicBezTo>
                    <a:pt x="554" y="3087"/>
                    <a:pt x="607" y="3052"/>
                    <a:pt x="607" y="2998"/>
                  </a:cubicBezTo>
                  <a:lnTo>
                    <a:pt x="607" y="2588"/>
                  </a:lnTo>
                  <a:cubicBezTo>
                    <a:pt x="607" y="1928"/>
                    <a:pt x="821" y="1482"/>
                    <a:pt x="1214" y="946"/>
                  </a:cubicBezTo>
                  <a:lnTo>
                    <a:pt x="1553" y="500"/>
                  </a:lnTo>
                  <a:cubicBezTo>
                    <a:pt x="1588" y="447"/>
                    <a:pt x="1588" y="393"/>
                    <a:pt x="1553" y="357"/>
                  </a:cubicBezTo>
                  <a:lnTo>
                    <a:pt x="11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25" name="Google Shape;1425;p52"/>
            <p:cNvSpPr/>
            <p:nvPr/>
          </p:nvSpPr>
          <p:spPr>
            <a:xfrm>
              <a:off x="1848496" y="4377372"/>
              <a:ext cx="46121" cy="32121"/>
            </a:xfrm>
            <a:custGeom>
              <a:avLst/>
              <a:gdLst/>
              <a:ahLst/>
              <a:cxnLst/>
              <a:rect l="l" t="t" r="r" b="b"/>
              <a:pathLst>
                <a:path w="1410" h="982" extrusionOk="0">
                  <a:moveTo>
                    <a:pt x="0" y="0"/>
                  </a:moveTo>
                  <a:lnTo>
                    <a:pt x="0" y="767"/>
                  </a:lnTo>
                  <a:cubicBezTo>
                    <a:pt x="0" y="892"/>
                    <a:pt x="107" y="981"/>
                    <a:pt x="215" y="981"/>
                  </a:cubicBezTo>
                  <a:lnTo>
                    <a:pt x="1196" y="981"/>
                  </a:lnTo>
                  <a:cubicBezTo>
                    <a:pt x="1321" y="981"/>
                    <a:pt x="1410" y="892"/>
                    <a:pt x="1410" y="767"/>
                  </a:cubicBezTo>
                  <a:lnTo>
                    <a:pt x="14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26" name="Google Shape;1426;p52"/>
            <p:cNvSpPr/>
            <p:nvPr/>
          </p:nvSpPr>
          <p:spPr>
            <a:xfrm>
              <a:off x="1892262" y="4166981"/>
              <a:ext cx="96920" cy="91621"/>
            </a:xfrm>
            <a:custGeom>
              <a:avLst/>
              <a:gdLst/>
              <a:ahLst/>
              <a:cxnLst/>
              <a:rect l="l" t="t" r="r" b="b"/>
              <a:pathLst>
                <a:path w="2963" h="2801" extrusionOk="0">
                  <a:moveTo>
                    <a:pt x="1054" y="0"/>
                  </a:moveTo>
                  <a:cubicBezTo>
                    <a:pt x="994" y="0"/>
                    <a:pt x="934" y="28"/>
                    <a:pt x="893" y="80"/>
                  </a:cubicBezTo>
                  <a:lnTo>
                    <a:pt x="72" y="1061"/>
                  </a:lnTo>
                  <a:cubicBezTo>
                    <a:pt x="1" y="1133"/>
                    <a:pt x="1" y="1276"/>
                    <a:pt x="90" y="1347"/>
                  </a:cubicBezTo>
                  <a:lnTo>
                    <a:pt x="1767" y="2756"/>
                  </a:lnTo>
                  <a:cubicBezTo>
                    <a:pt x="1804" y="2786"/>
                    <a:pt x="1848" y="2801"/>
                    <a:pt x="1891" y="2801"/>
                  </a:cubicBezTo>
                  <a:cubicBezTo>
                    <a:pt x="1951" y="2801"/>
                    <a:pt x="2011" y="2773"/>
                    <a:pt x="2053" y="2721"/>
                  </a:cubicBezTo>
                  <a:lnTo>
                    <a:pt x="2891" y="1739"/>
                  </a:lnTo>
                  <a:cubicBezTo>
                    <a:pt x="2963" y="1650"/>
                    <a:pt x="2945" y="1525"/>
                    <a:pt x="2855" y="1454"/>
                  </a:cubicBezTo>
                  <a:lnTo>
                    <a:pt x="1178" y="44"/>
                  </a:lnTo>
                  <a:cubicBezTo>
                    <a:pt x="1141" y="15"/>
                    <a:pt x="1098" y="0"/>
                    <a:pt x="10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27" name="Google Shape;1427;p52"/>
            <p:cNvSpPr/>
            <p:nvPr/>
          </p:nvSpPr>
          <p:spPr>
            <a:xfrm>
              <a:off x="1934884" y="4201686"/>
              <a:ext cx="54299" cy="56915"/>
            </a:xfrm>
            <a:custGeom>
              <a:avLst/>
              <a:gdLst/>
              <a:ahLst/>
              <a:cxnLst/>
              <a:rect l="l" t="t" r="r" b="b"/>
              <a:pathLst>
                <a:path w="1660" h="1740" extrusionOk="0">
                  <a:moveTo>
                    <a:pt x="0" y="1285"/>
                  </a:moveTo>
                  <a:cubicBezTo>
                    <a:pt x="12" y="1300"/>
                    <a:pt x="25" y="1311"/>
                    <a:pt x="40" y="1320"/>
                  </a:cubicBezTo>
                  <a:lnTo>
                    <a:pt x="40" y="1320"/>
                  </a:lnTo>
                  <a:lnTo>
                    <a:pt x="0" y="1285"/>
                  </a:lnTo>
                  <a:close/>
                  <a:moveTo>
                    <a:pt x="1089" y="0"/>
                  </a:moveTo>
                  <a:cubicBezTo>
                    <a:pt x="1160" y="72"/>
                    <a:pt x="1178" y="197"/>
                    <a:pt x="1106" y="286"/>
                  </a:cubicBezTo>
                  <a:lnTo>
                    <a:pt x="286" y="1267"/>
                  </a:lnTo>
                  <a:cubicBezTo>
                    <a:pt x="246" y="1316"/>
                    <a:pt x="186" y="1344"/>
                    <a:pt x="127" y="1344"/>
                  </a:cubicBezTo>
                  <a:cubicBezTo>
                    <a:pt x="96" y="1344"/>
                    <a:pt x="66" y="1336"/>
                    <a:pt x="40" y="1320"/>
                  </a:cubicBezTo>
                  <a:lnTo>
                    <a:pt x="40" y="1320"/>
                  </a:lnTo>
                  <a:lnTo>
                    <a:pt x="464" y="1695"/>
                  </a:lnTo>
                  <a:cubicBezTo>
                    <a:pt x="501" y="1725"/>
                    <a:pt x="545" y="1740"/>
                    <a:pt x="588" y="1740"/>
                  </a:cubicBezTo>
                  <a:cubicBezTo>
                    <a:pt x="648" y="1740"/>
                    <a:pt x="708" y="1712"/>
                    <a:pt x="750" y="1660"/>
                  </a:cubicBezTo>
                  <a:lnTo>
                    <a:pt x="1588" y="678"/>
                  </a:lnTo>
                  <a:cubicBezTo>
                    <a:pt x="1660" y="589"/>
                    <a:pt x="1642" y="464"/>
                    <a:pt x="1552" y="393"/>
                  </a:cubicBezTo>
                  <a:lnTo>
                    <a:pt x="10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28" name="Google Shape;1428;p52"/>
            <p:cNvSpPr/>
            <p:nvPr/>
          </p:nvSpPr>
          <p:spPr>
            <a:xfrm>
              <a:off x="1882940" y="4161715"/>
              <a:ext cx="36210" cy="37093"/>
            </a:xfrm>
            <a:custGeom>
              <a:avLst/>
              <a:gdLst/>
              <a:ahLst/>
              <a:cxnLst/>
              <a:rect l="l" t="t" r="r" b="b"/>
              <a:pathLst>
                <a:path w="1107" h="1134" extrusionOk="0">
                  <a:moveTo>
                    <a:pt x="669" y="1"/>
                  </a:moveTo>
                  <a:cubicBezTo>
                    <a:pt x="607" y="1"/>
                    <a:pt x="541" y="29"/>
                    <a:pt x="500" y="81"/>
                  </a:cubicBezTo>
                  <a:lnTo>
                    <a:pt x="72" y="580"/>
                  </a:lnTo>
                  <a:cubicBezTo>
                    <a:pt x="0" y="669"/>
                    <a:pt x="18" y="794"/>
                    <a:pt x="107" y="866"/>
                  </a:cubicBezTo>
                  <a:lnTo>
                    <a:pt x="411" y="1133"/>
                  </a:lnTo>
                  <a:lnTo>
                    <a:pt x="1106" y="312"/>
                  </a:lnTo>
                  <a:lnTo>
                    <a:pt x="785" y="45"/>
                  </a:lnTo>
                  <a:cubicBezTo>
                    <a:pt x="755" y="15"/>
                    <a:pt x="713" y="1"/>
                    <a:pt x="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29" name="Google Shape;1429;p52"/>
            <p:cNvSpPr/>
            <p:nvPr/>
          </p:nvSpPr>
          <p:spPr>
            <a:xfrm>
              <a:off x="1843819" y="4147519"/>
              <a:ext cx="158218" cy="345843"/>
            </a:xfrm>
            <a:custGeom>
              <a:avLst/>
              <a:gdLst/>
              <a:ahLst/>
              <a:cxnLst/>
              <a:rect l="l" t="t" r="r" b="b"/>
              <a:pathLst>
                <a:path w="4837" h="10573" extrusionOk="0">
                  <a:moveTo>
                    <a:pt x="1850" y="590"/>
                  </a:moveTo>
                  <a:cubicBezTo>
                    <a:pt x="1861" y="590"/>
                    <a:pt x="1874" y="595"/>
                    <a:pt x="1892" y="604"/>
                  </a:cubicBezTo>
                  <a:lnTo>
                    <a:pt x="2088" y="764"/>
                  </a:lnTo>
                  <a:lnTo>
                    <a:pt x="1589" y="1353"/>
                  </a:lnTo>
                  <a:lnTo>
                    <a:pt x="1392" y="1193"/>
                  </a:lnTo>
                  <a:cubicBezTo>
                    <a:pt x="1375" y="1175"/>
                    <a:pt x="1375" y="1139"/>
                    <a:pt x="1392" y="1121"/>
                  </a:cubicBezTo>
                  <a:lnTo>
                    <a:pt x="1821" y="604"/>
                  </a:lnTo>
                  <a:cubicBezTo>
                    <a:pt x="1830" y="595"/>
                    <a:pt x="1838" y="590"/>
                    <a:pt x="1850" y="590"/>
                  </a:cubicBezTo>
                  <a:close/>
                  <a:moveTo>
                    <a:pt x="2528" y="751"/>
                  </a:moveTo>
                  <a:cubicBezTo>
                    <a:pt x="2539" y="751"/>
                    <a:pt x="2552" y="755"/>
                    <a:pt x="2570" y="764"/>
                  </a:cubicBezTo>
                  <a:lnTo>
                    <a:pt x="4247" y="2174"/>
                  </a:lnTo>
                  <a:cubicBezTo>
                    <a:pt x="4265" y="2192"/>
                    <a:pt x="4265" y="2227"/>
                    <a:pt x="4247" y="2245"/>
                  </a:cubicBezTo>
                  <a:lnTo>
                    <a:pt x="3426" y="3227"/>
                  </a:lnTo>
                  <a:cubicBezTo>
                    <a:pt x="3409" y="3236"/>
                    <a:pt x="3395" y="3240"/>
                    <a:pt x="3384" y="3240"/>
                  </a:cubicBezTo>
                  <a:cubicBezTo>
                    <a:pt x="3373" y="3240"/>
                    <a:pt x="3364" y="3236"/>
                    <a:pt x="3355" y="3227"/>
                  </a:cubicBezTo>
                  <a:lnTo>
                    <a:pt x="1678" y="1817"/>
                  </a:lnTo>
                  <a:cubicBezTo>
                    <a:pt x="1660" y="1799"/>
                    <a:pt x="1642" y="1764"/>
                    <a:pt x="1660" y="1746"/>
                  </a:cubicBezTo>
                  <a:lnTo>
                    <a:pt x="2499" y="764"/>
                  </a:lnTo>
                  <a:cubicBezTo>
                    <a:pt x="2508" y="755"/>
                    <a:pt x="2516" y="751"/>
                    <a:pt x="2528" y="751"/>
                  </a:cubicBezTo>
                  <a:close/>
                  <a:moveTo>
                    <a:pt x="1303" y="3209"/>
                  </a:moveTo>
                  <a:lnTo>
                    <a:pt x="1553" y="3423"/>
                  </a:lnTo>
                  <a:lnTo>
                    <a:pt x="1250" y="3851"/>
                  </a:lnTo>
                  <a:cubicBezTo>
                    <a:pt x="857" y="4369"/>
                    <a:pt x="607" y="4850"/>
                    <a:pt x="607" y="5582"/>
                  </a:cubicBezTo>
                  <a:lnTo>
                    <a:pt x="607" y="5921"/>
                  </a:lnTo>
                  <a:lnTo>
                    <a:pt x="322" y="5921"/>
                  </a:lnTo>
                  <a:lnTo>
                    <a:pt x="411" y="4690"/>
                  </a:lnTo>
                  <a:cubicBezTo>
                    <a:pt x="411" y="4369"/>
                    <a:pt x="697" y="4101"/>
                    <a:pt x="893" y="3762"/>
                  </a:cubicBezTo>
                  <a:lnTo>
                    <a:pt x="1303" y="3209"/>
                  </a:lnTo>
                  <a:close/>
                  <a:moveTo>
                    <a:pt x="1910" y="2406"/>
                  </a:moveTo>
                  <a:lnTo>
                    <a:pt x="2731" y="3102"/>
                  </a:lnTo>
                  <a:lnTo>
                    <a:pt x="1714" y="4583"/>
                  </a:lnTo>
                  <a:cubicBezTo>
                    <a:pt x="1517" y="4886"/>
                    <a:pt x="1410" y="5243"/>
                    <a:pt x="1410" y="5600"/>
                  </a:cubicBezTo>
                  <a:lnTo>
                    <a:pt x="1410" y="6849"/>
                  </a:lnTo>
                  <a:lnTo>
                    <a:pt x="893" y="6849"/>
                  </a:lnTo>
                  <a:cubicBezTo>
                    <a:pt x="804" y="6849"/>
                    <a:pt x="732" y="6902"/>
                    <a:pt x="732" y="6991"/>
                  </a:cubicBezTo>
                  <a:cubicBezTo>
                    <a:pt x="714" y="7081"/>
                    <a:pt x="786" y="7170"/>
                    <a:pt x="875" y="7170"/>
                  </a:cubicBezTo>
                  <a:lnTo>
                    <a:pt x="1410" y="7170"/>
                  </a:lnTo>
                  <a:lnTo>
                    <a:pt x="1410" y="7794"/>
                  </a:lnTo>
                  <a:cubicBezTo>
                    <a:pt x="1410" y="7830"/>
                    <a:pt x="1392" y="7848"/>
                    <a:pt x="1357" y="7848"/>
                  </a:cubicBezTo>
                  <a:lnTo>
                    <a:pt x="375" y="7848"/>
                  </a:lnTo>
                  <a:cubicBezTo>
                    <a:pt x="340" y="7848"/>
                    <a:pt x="322" y="7830"/>
                    <a:pt x="322" y="7794"/>
                  </a:cubicBezTo>
                  <a:lnTo>
                    <a:pt x="322" y="6242"/>
                  </a:lnTo>
                  <a:lnTo>
                    <a:pt x="661" y="6242"/>
                  </a:lnTo>
                  <a:cubicBezTo>
                    <a:pt x="804" y="6242"/>
                    <a:pt x="911" y="6117"/>
                    <a:pt x="911" y="5974"/>
                  </a:cubicBezTo>
                  <a:lnTo>
                    <a:pt x="911" y="5582"/>
                  </a:lnTo>
                  <a:cubicBezTo>
                    <a:pt x="911" y="4939"/>
                    <a:pt x="1125" y="4529"/>
                    <a:pt x="1499" y="4030"/>
                  </a:cubicBezTo>
                  <a:lnTo>
                    <a:pt x="1838" y="3566"/>
                  </a:lnTo>
                  <a:cubicBezTo>
                    <a:pt x="1910" y="3459"/>
                    <a:pt x="1910" y="3316"/>
                    <a:pt x="1803" y="3227"/>
                  </a:cubicBezTo>
                  <a:lnTo>
                    <a:pt x="1499" y="2959"/>
                  </a:lnTo>
                  <a:lnTo>
                    <a:pt x="1910" y="2406"/>
                  </a:lnTo>
                  <a:close/>
                  <a:moveTo>
                    <a:pt x="773" y="0"/>
                  </a:moveTo>
                  <a:cubicBezTo>
                    <a:pt x="723" y="0"/>
                    <a:pt x="674" y="20"/>
                    <a:pt x="643" y="51"/>
                  </a:cubicBezTo>
                  <a:cubicBezTo>
                    <a:pt x="589" y="122"/>
                    <a:pt x="607" y="211"/>
                    <a:pt x="661" y="265"/>
                  </a:cubicBezTo>
                  <a:lnTo>
                    <a:pt x="1268" y="782"/>
                  </a:lnTo>
                  <a:lnTo>
                    <a:pt x="1160" y="907"/>
                  </a:lnTo>
                  <a:cubicBezTo>
                    <a:pt x="1036" y="1068"/>
                    <a:pt x="1053" y="1300"/>
                    <a:pt x="1196" y="1424"/>
                  </a:cubicBezTo>
                  <a:lnTo>
                    <a:pt x="1410" y="1585"/>
                  </a:lnTo>
                  <a:cubicBezTo>
                    <a:pt x="1303" y="1746"/>
                    <a:pt x="1339" y="1942"/>
                    <a:pt x="1482" y="2067"/>
                  </a:cubicBezTo>
                  <a:lnTo>
                    <a:pt x="1660" y="2210"/>
                  </a:lnTo>
                  <a:lnTo>
                    <a:pt x="643" y="3583"/>
                  </a:lnTo>
                  <a:cubicBezTo>
                    <a:pt x="233" y="4137"/>
                    <a:pt x="1" y="4815"/>
                    <a:pt x="1" y="5510"/>
                  </a:cubicBezTo>
                  <a:lnTo>
                    <a:pt x="1" y="7794"/>
                  </a:lnTo>
                  <a:cubicBezTo>
                    <a:pt x="1" y="7991"/>
                    <a:pt x="161" y="8151"/>
                    <a:pt x="375" y="8151"/>
                  </a:cubicBezTo>
                  <a:lnTo>
                    <a:pt x="375" y="9579"/>
                  </a:lnTo>
                  <a:cubicBezTo>
                    <a:pt x="375" y="9614"/>
                    <a:pt x="393" y="9650"/>
                    <a:pt x="411" y="9686"/>
                  </a:cubicBezTo>
                  <a:cubicBezTo>
                    <a:pt x="976" y="10314"/>
                    <a:pt x="1596" y="10572"/>
                    <a:pt x="2156" y="10572"/>
                  </a:cubicBezTo>
                  <a:cubicBezTo>
                    <a:pt x="3170" y="10572"/>
                    <a:pt x="3990" y="9727"/>
                    <a:pt x="3944" y="8704"/>
                  </a:cubicBezTo>
                  <a:cubicBezTo>
                    <a:pt x="3892" y="8652"/>
                    <a:pt x="3838" y="8631"/>
                    <a:pt x="3790" y="8631"/>
                  </a:cubicBezTo>
                  <a:cubicBezTo>
                    <a:pt x="3706" y="8631"/>
                    <a:pt x="3641" y="8696"/>
                    <a:pt x="3641" y="8776"/>
                  </a:cubicBezTo>
                  <a:cubicBezTo>
                    <a:pt x="3641" y="9595"/>
                    <a:pt x="2979" y="10263"/>
                    <a:pt x="2162" y="10263"/>
                  </a:cubicBezTo>
                  <a:cubicBezTo>
                    <a:pt x="1699" y="10263"/>
                    <a:pt x="1186" y="10048"/>
                    <a:pt x="714" y="9525"/>
                  </a:cubicBezTo>
                  <a:cubicBezTo>
                    <a:pt x="697" y="9507"/>
                    <a:pt x="679" y="9472"/>
                    <a:pt x="679" y="9436"/>
                  </a:cubicBezTo>
                  <a:lnTo>
                    <a:pt x="679" y="8151"/>
                  </a:lnTo>
                  <a:lnTo>
                    <a:pt x="1000" y="8151"/>
                  </a:lnTo>
                  <a:lnTo>
                    <a:pt x="1000" y="8758"/>
                  </a:lnTo>
                  <a:cubicBezTo>
                    <a:pt x="1000" y="9311"/>
                    <a:pt x="1375" y="9811"/>
                    <a:pt x="1910" y="9918"/>
                  </a:cubicBezTo>
                  <a:cubicBezTo>
                    <a:pt x="1996" y="9936"/>
                    <a:pt x="2081" y="9945"/>
                    <a:pt x="2164" y="9945"/>
                  </a:cubicBezTo>
                  <a:cubicBezTo>
                    <a:pt x="2806" y="9945"/>
                    <a:pt x="3337" y="9423"/>
                    <a:pt x="3337" y="8776"/>
                  </a:cubicBezTo>
                  <a:lnTo>
                    <a:pt x="3337" y="6064"/>
                  </a:lnTo>
                  <a:cubicBezTo>
                    <a:pt x="3337" y="5867"/>
                    <a:pt x="3498" y="5689"/>
                    <a:pt x="3694" y="5689"/>
                  </a:cubicBezTo>
                  <a:lnTo>
                    <a:pt x="4533" y="5689"/>
                  </a:lnTo>
                  <a:lnTo>
                    <a:pt x="4533" y="6010"/>
                  </a:lnTo>
                  <a:lnTo>
                    <a:pt x="4301" y="6010"/>
                  </a:lnTo>
                  <a:cubicBezTo>
                    <a:pt x="3944" y="6010"/>
                    <a:pt x="3641" y="6296"/>
                    <a:pt x="3641" y="6670"/>
                  </a:cubicBezTo>
                  <a:lnTo>
                    <a:pt x="3641" y="8115"/>
                  </a:lnTo>
                  <a:cubicBezTo>
                    <a:pt x="3641" y="8133"/>
                    <a:pt x="3641" y="8133"/>
                    <a:pt x="3658" y="8151"/>
                  </a:cubicBezTo>
                  <a:cubicBezTo>
                    <a:pt x="3701" y="8200"/>
                    <a:pt x="3747" y="8219"/>
                    <a:pt x="3790" y="8219"/>
                  </a:cubicBezTo>
                  <a:cubicBezTo>
                    <a:pt x="3874" y="8219"/>
                    <a:pt x="3944" y="8144"/>
                    <a:pt x="3944" y="8062"/>
                  </a:cubicBezTo>
                  <a:lnTo>
                    <a:pt x="3944" y="6652"/>
                  </a:lnTo>
                  <a:cubicBezTo>
                    <a:pt x="3944" y="6474"/>
                    <a:pt x="4104" y="6313"/>
                    <a:pt x="4283" y="6313"/>
                  </a:cubicBezTo>
                  <a:lnTo>
                    <a:pt x="4586" y="6313"/>
                  </a:lnTo>
                  <a:cubicBezTo>
                    <a:pt x="4729" y="6313"/>
                    <a:pt x="4836" y="6206"/>
                    <a:pt x="4836" y="6064"/>
                  </a:cubicBezTo>
                  <a:lnTo>
                    <a:pt x="4836" y="5653"/>
                  </a:lnTo>
                  <a:cubicBezTo>
                    <a:pt x="4836" y="5510"/>
                    <a:pt x="4729" y="5386"/>
                    <a:pt x="4586" y="5386"/>
                  </a:cubicBezTo>
                  <a:lnTo>
                    <a:pt x="3587" y="5386"/>
                  </a:lnTo>
                  <a:cubicBezTo>
                    <a:pt x="3266" y="5386"/>
                    <a:pt x="3016" y="5635"/>
                    <a:pt x="3016" y="5957"/>
                  </a:cubicBezTo>
                  <a:lnTo>
                    <a:pt x="3016" y="8901"/>
                  </a:lnTo>
                  <a:cubicBezTo>
                    <a:pt x="3016" y="9115"/>
                    <a:pt x="2909" y="9329"/>
                    <a:pt x="2731" y="9454"/>
                  </a:cubicBezTo>
                  <a:cubicBezTo>
                    <a:pt x="2543" y="9582"/>
                    <a:pt x="2351" y="9638"/>
                    <a:pt x="2170" y="9638"/>
                  </a:cubicBezTo>
                  <a:cubicBezTo>
                    <a:pt x="1696" y="9638"/>
                    <a:pt x="1303" y="9253"/>
                    <a:pt x="1303" y="8776"/>
                  </a:cubicBezTo>
                  <a:lnTo>
                    <a:pt x="1303" y="8151"/>
                  </a:lnTo>
                  <a:lnTo>
                    <a:pt x="1357" y="8151"/>
                  </a:lnTo>
                  <a:cubicBezTo>
                    <a:pt x="1553" y="8151"/>
                    <a:pt x="1714" y="7991"/>
                    <a:pt x="1714" y="7794"/>
                  </a:cubicBezTo>
                  <a:lnTo>
                    <a:pt x="1714" y="5600"/>
                  </a:lnTo>
                  <a:cubicBezTo>
                    <a:pt x="1714" y="5296"/>
                    <a:pt x="1803" y="5011"/>
                    <a:pt x="1981" y="4761"/>
                  </a:cubicBezTo>
                  <a:lnTo>
                    <a:pt x="2963" y="3298"/>
                  </a:lnTo>
                  <a:lnTo>
                    <a:pt x="3159" y="3459"/>
                  </a:lnTo>
                  <a:cubicBezTo>
                    <a:pt x="3221" y="3521"/>
                    <a:pt x="3305" y="3549"/>
                    <a:pt x="3387" y="3549"/>
                  </a:cubicBezTo>
                  <a:cubicBezTo>
                    <a:pt x="3493" y="3549"/>
                    <a:pt x="3598" y="3503"/>
                    <a:pt x="3658" y="3423"/>
                  </a:cubicBezTo>
                  <a:lnTo>
                    <a:pt x="4497" y="2442"/>
                  </a:lnTo>
                  <a:cubicBezTo>
                    <a:pt x="4622" y="2281"/>
                    <a:pt x="4604" y="2067"/>
                    <a:pt x="4444" y="1924"/>
                  </a:cubicBezTo>
                  <a:lnTo>
                    <a:pt x="2766" y="532"/>
                  </a:lnTo>
                  <a:cubicBezTo>
                    <a:pt x="2695" y="470"/>
                    <a:pt x="2610" y="439"/>
                    <a:pt x="2528" y="439"/>
                  </a:cubicBezTo>
                  <a:cubicBezTo>
                    <a:pt x="2445" y="439"/>
                    <a:pt x="2365" y="470"/>
                    <a:pt x="2302" y="532"/>
                  </a:cubicBezTo>
                  <a:lnTo>
                    <a:pt x="2088" y="372"/>
                  </a:lnTo>
                  <a:cubicBezTo>
                    <a:pt x="2026" y="309"/>
                    <a:pt x="1946" y="281"/>
                    <a:pt x="1866" y="281"/>
                  </a:cubicBezTo>
                  <a:cubicBezTo>
                    <a:pt x="1763" y="281"/>
                    <a:pt x="1659" y="327"/>
                    <a:pt x="1589" y="407"/>
                  </a:cubicBezTo>
                  <a:lnTo>
                    <a:pt x="1464" y="550"/>
                  </a:lnTo>
                  <a:lnTo>
                    <a:pt x="875" y="33"/>
                  </a:lnTo>
                  <a:cubicBezTo>
                    <a:pt x="845" y="10"/>
                    <a:pt x="809" y="0"/>
                    <a:pt x="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430" name="Google Shape;1430;p52"/>
          <p:cNvGrpSpPr/>
          <p:nvPr/>
        </p:nvGrpSpPr>
        <p:grpSpPr>
          <a:xfrm>
            <a:off x="8097353" y="3167547"/>
            <a:ext cx="219258" cy="368769"/>
            <a:chOff x="7872763" y="3588276"/>
            <a:chExt cx="205452" cy="345548"/>
          </a:xfrm>
        </p:grpSpPr>
        <p:sp>
          <p:nvSpPr>
            <p:cNvPr id="1431" name="Google Shape;1431;p52"/>
            <p:cNvSpPr/>
            <p:nvPr/>
          </p:nvSpPr>
          <p:spPr>
            <a:xfrm>
              <a:off x="7887351" y="3680485"/>
              <a:ext cx="122008" cy="228250"/>
            </a:xfrm>
            <a:custGeom>
              <a:avLst/>
              <a:gdLst/>
              <a:ahLst/>
              <a:cxnLst/>
              <a:rect l="l" t="t" r="r" b="b"/>
              <a:pathLst>
                <a:path w="3730" h="6978" extrusionOk="0">
                  <a:moveTo>
                    <a:pt x="714" y="1"/>
                  </a:moveTo>
                  <a:cubicBezTo>
                    <a:pt x="321" y="1"/>
                    <a:pt x="0" y="322"/>
                    <a:pt x="0" y="733"/>
                  </a:cubicBezTo>
                  <a:lnTo>
                    <a:pt x="0" y="6977"/>
                  </a:lnTo>
                  <a:lnTo>
                    <a:pt x="3729" y="6977"/>
                  </a:lnTo>
                  <a:lnTo>
                    <a:pt x="3729" y="733"/>
                  </a:lnTo>
                  <a:cubicBezTo>
                    <a:pt x="3729" y="322"/>
                    <a:pt x="3408" y="1"/>
                    <a:pt x="3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32" name="Google Shape;1432;p52"/>
            <p:cNvSpPr/>
            <p:nvPr/>
          </p:nvSpPr>
          <p:spPr>
            <a:xfrm>
              <a:off x="7965561" y="3680485"/>
              <a:ext cx="43799" cy="228250"/>
            </a:xfrm>
            <a:custGeom>
              <a:avLst/>
              <a:gdLst/>
              <a:ahLst/>
              <a:cxnLst/>
              <a:rect l="l" t="t" r="r" b="b"/>
              <a:pathLst>
                <a:path w="1339" h="6978" extrusionOk="0">
                  <a:moveTo>
                    <a:pt x="0" y="1"/>
                  </a:moveTo>
                  <a:cubicBezTo>
                    <a:pt x="411" y="1"/>
                    <a:pt x="732" y="322"/>
                    <a:pt x="732" y="733"/>
                  </a:cubicBezTo>
                  <a:lnTo>
                    <a:pt x="732" y="6977"/>
                  </a:lnTo>
                  <a:lnTo>
                    <a:pt x="1338" y="6977"/>
                  </a:lnTo>
                  <a:lnTo>
                    <a:pt x="1338" y="733"/>
                  </a:lnTo>
                  <a:cubicBezTo>
                    <a:pt x="1338" y="322"/>
                    <a:pt x="1017" y="1"/>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33" name="Google Shape;1433;p52"/>
            <p:cNvSpPr/>
            <p:nvPr/>
          </p:nvSpPr>
          <p:spPr>
            <a:xfrm>
              <a:off x="7913029" y="3650163"/>
              <a:ext cx="70654" cy="30355"/>
            </a:xfrm>
            <a:custGeom>
              <a:avLst/>
              <a:gdLst/>
              <a:ahLst/>
              <a:cxnLst/>
              <a:rect l="l" t="t" r="r" b="b"/>
              <a:pathLst>
                <a:path w="2160" h="928" extrusionOk="0">
                  <a:moveTo>
                    <a:pt x="304" y="0"/>
                  </a:moveTo>
                  <a:cubicBezTo>
                    <a:pt x="143" y="0"/>
                    <a:pt x="0" y="143"/>
                    <a:pt x="0" y="321"/>
                  </a:cubicBezTo>
                  <a:lnTo>
                    <a:pt x="0" y="928"/>
                  </a:lnTo>
                  <a:lnTo>
                    <a:pt x="2159" y="928"/>
                  </a:lnTo>
                  <a:lnTo>
                    <a:pt x="2159" y="321"/>
                  </a:lnTo>
                  <a:cubicBezTo>
                    <a:pt x="2159" y="143"/>
                    <a:pt x="2034" y="0"/>
                    <a:pt x="1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34" name="Google Shape;1434;p52"/>
            <p:cNvSpPr/>
            <p:nvPr/>
          </p:nvSpPr>
          <p:spPr>
            <a:xfrm>
              <a:off x="7953295" y="3650163"/>
              <a:ext cx="30388" cy="30355"/>
            </a:xfrm>
            <a:custGeom>
              <a:avLst/>
              <a:gdLst/>
              <a:ahLst/>
              <a:cxnLst/>
              <a:rect l="l" t="t" r="r" b="b"/>
              <a:pathLst>
                <a:path w="929" h="928" extrusionOk="0">
                  <a:moveTo>
                    <a:pt x="1" y="0"/>
                  </a:moveTo>
                  <a:cubicBezTo>
                    <a:pt x="179" y="0"/>
                    <a:pt x="322" y="143"/>
                    <a:pt x="322" y="321"/>
                  </a:cubicBezTo>
                  <a:lnTo>
                    <a:pt x="322" y="928"/>
                  </a:lnTo>
                  <a:lnTo>
                    <a:pt x="928" y="928"/>
                  </a:lnTo>
                  <a:lnTo>
                    <a:pt x="928" y="321"/>
                  </a:lnTo>
                  <a:cubicBezTo>
                    <a:pt x="928" y="143"/>
                    <a:pt x="803" y="0"/>
                    <a:pt x="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35" name="Google Shape;1435;p52"/>
            <p:cNvSpPr/>
            <p:nvPr/>
          </p:nvSpPr>
          <p:spPr>
            <a:xfrm>
              <a:off x="7926440" y="3593542"/>
              <a:ext cx="43799" cy="56654"/>
            </a:xfrm>
            <a:custGeom>
              <a:avLst/>
              <a:gdLst/>
              <a:ahLst/>
              <a:cxnLst/>
              <a:rect l="l" t="t" r="r" b="b"/>
              <a:pathLst>
                <a:path w="1339" h="1732" extrusionOk="0">
                  <a:moveTo>
                    <a:pt x="304" y="0"/>
                  </a:moveTo>
                  <a:cubicBezTo>
                    <a:pt x="144" y="0"/>
                    <a:pt x="1" y="143"/>
                    <a:pt x="1" y="304"/>
                  </a:cubicBezTo>
                  <a:lnTo>
                    <a:pt x="1" y="1731"/>
                  </a:lnTo>
                  <a:lnTo>
                    <a:pt x="1339" y="1731"/>
                  </a:lnTo>
                  <a:lnTo>
                    <a:pt x="1339" y="304"/>
                  </a:lnTo>
                  <a:cubicBezTo>
                    <a:pt x="1339" y="143"/>
                    <a:pt x="1214" y="0"/>
                    <a:pt x="1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36" name="Google Shape;1436;p52"/>
            <p:cNvSpPr/>
            <p:nvPr/>
          </p:nvSpPr>
          <p:spPr>
            <a:xfrm>
              <a:off x="7939883" y="3593542"/>
              <a:ext cx="30355" cy="56654"/>
            </a:xfrm>
            <a:custGeom>
              <a:avLst/>
              <a:gdLst/>
              <a:ahLst/>
              <a:cxnLst/>
              <a:rect l="l" t="t" r="r" b="b"/>
              <a:pathLst>
                <a:path w="928" h="1732" extrusionOk="0">
                  <a:moveTo>
                    <a:pt x="0" y="0"/>
                  </a:moveTo>
                  <a:cubicBezTo>
                    <a:pt x="179" y="0"/>
                    <a:pt x="321" y="143"/>
                    <a:pt x="321" y="304"/>
                  </a:cubicBezTo>
                  <a:lnTo>
                    <a:pt x="321" y="1731"/>
                  </a:lnTo>
                  <a:lnTo>
                    <a:pt x="928" y="1731"/>
                  </a:lnTo>
                  <a:lnTo>
                    <a:pt x="928" y="304"/>
                  </a:lnTo>
                  <a:cubicBezTo>
                    <a:pt x="928" y="143"/>
                    <a:pt x="803" y="0"/>
                    <a:pt x="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37" name="Google Shape;1437;p52"/>
            <p:cNvSpPr/>
            <p:nvPr/>
          </p:nvSpPr>
          <p:spPr>
            <a:xfrm>
              <a:off x="7898440" y="3611631"/>
              <a:ext cx="28032" cy="20476"/>
            </a:xfrm>
            <a:custGeom>
              <a:avLst/>
              <a:gdLst/>
              <a:ahLst/>
              <a:cxnLst/>
              <a:rect l="l" t="t" r="r" b="b"/>
              <a:pathLst>
                <a:path w="857" h="626" extrusionOk="0">
                  <a:moveTo>
                    <a:pt x="90" y="1"/>
                  </a:moveTo>
                  <a:cubicBezTo>
                    <a:pt x="36" y="1"/>
                    <a:pt x="0" y="54"/>
                    <a:pt x="0" y="108"/>
                  </a:cubicBezTo>
                  <a:lnTo>
                    <a:pt x="0" y="518"/>
                  </a:lnTo>
                  <a:cubicBezTo>
                    <a:pt x="0" y="572"/>
                    <a:pt x="36" y="625"/>
                    <a:pt x="90" y="625"/>
                  </a:cubicBezTo>
                  <a:lnTo>
                    <a:pt x="857" y="625"/>
                  </a:lnTo>
                  <a:lnTo>
                    <a:pt x="8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38" name="Google Shape;1438;p52"/>
            <p:cNvSpPr/>
            <p:nvPr/>
          </p:nvSpPr>
          <p:spPr>
            <a:xfrm>
              <a:off x="7887351" y="3710840"/>
              <a:ext cx="122008" cy="167541"/>
            </a:xfrm>
            <a:custGeom>
              <a:avLst/>
              <a:gdLst/>
              <a:ahLst/>
              <a:cxnLst/>
              <a:rect l="l" t="t" r="r" b="b"/>
              <a:pathLst>
                <a:path w="3730" h="5122" extrusionOk="0">
                  <a:moveTo>
                    <a:pt x="0" y="1"/>
                  </a:moveTo>
                  <a:lnTo>
                    <a:pt x="0" y="5122"/>
                  </a:lnTo>
                  <a:lnTo>
                    <a:pt x="3729" y="5122"/>
                  </a:lnTo>
                  <a:lnTo>
                    <a:pt x="37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39" name="Google Shape;1439;p52"/>
            <p:cNvSpPr/>
            <p:nvPr/>
          </p:nvSpPr>
          <p:spPr>
            <a:xfrm>
              <a:off x="7989472" y="3710840"/>
              <a:ext cx="19888" cy="167541"/>
            </a:xfrm>
            <a:custGeom>
              <a:avLst/>
              <a:gdLst/>
              <a:ahLst/>
              <a:cxnLst/>
              <a:rect l="l" t="t" r="r" b="b"/>
              <a:pathLst>
                <a:path w="608" h="5122" extrusionOk="0">
                  <a:moveTo>
                    <a:pt x="1" y="1"/>
                  </a:moveTo>
                  <a:lnTo>
                    <a:pt x="1" y="5122"/>
                  </a:lnTo>
                  <a:lnTo>
                    <a:pt x="607" y="5122"/>
                  </a:lnTo>
                  <a:lnTo>
                    <a:pt x="6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0" name="Google Shape;1440;p52"/>
            <p:cNvSpPr/>
            <p:nvPr/>
          </p:nvSpPr>
          <p:spPr>
            <a:xfrm>
              <a:off x="7907762" y="3753461"/>
              <a:ext cx="81742" cy="81742"/>
            </a:xfrm>
            <a:custGeom>
              <a:avLst/>
              <a:gdLst/>
              <a:ahLst/>
              <a:cxnLst/>
              <a:rect l="l" t="t" r="r" b="b"/>
              <a:pathLst>
                <a:path w="2499" h="2499" extrusionOk="0">
                  <a:moveTo>
                    <a:pt x="1250" y="0"/>
                  </a:moveTo>
                  <a:cubicBezTo>
                    <a:pt x="554" y="0"/>
                    <a:pt x="1" y="571"/>
                    <a:pt x="1" y="1249"/>
                  </a:cubicBezTo>
                  <a:cubicBezTo>
                    <a:pt x="1" y="1945"/>
                    <a:pt x="554" y="2498"/>
                    <a:pt x="1250" y="2498"/>
                  </a:cubicBezTo>
                  <a:cubicBezTo>
                    <a:pt x="1946" y="2498"/>
                    <a:pt x="2499" y="1945"/>
                    <a:pt x="2499" y="1249"/>
                  </a:cubicBezTo>
                  <a:cubicBezTo>
                    <a:pt x="2499" y="571"/>
                    <a:pt x="1946" y="0"/>
                    <a:pt x="12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1" name="Google Shape;1441;p52"/>
            <p:cNvSpPr/>
            <p:nvPr/>
          </p:nvSpPr>
          <p:spPr>
            <a:xfrm>
              <a:off x="7946295" y="3731284"/>
              <a:ext cx="126686" cy="126686"/>
            </a:xfrm>
            <a:custGeom>
              <a:avLst/>
              <a:gdLst/>
              <a:ahLst/>
              <a:cxnLst/>
              <a:rect l="l" t="t" r="r" b="b"/>
              <a:pathLst>
                <a:path w="3873" h="3873" extrusionOk="0">
                  <a:moveTo>
                    <a:pt x="1945" y="0"/>
                  </a:moveTo>
                  <a:cubicBezTo>
                    <a:pt x="875" y="0"/>
                    <a:pt x="0" y="857"/>
                    <a:pt x="0" y="1927"/>
                  </a:cubicBezTo>
                  <a:cubicBezTo>
                    <a:pt x="0" y="2998"/>
                    <a:pt x="875" y="3872"/>
                    <a:pt x="1945" y="3872"/>
                  </a:cubicBezTo>
                  <a:cubicBezTo>
                    <a:pt x="3016" y="3872"/>
                    <a:pt x="3872" y="2998"/>
                    <a:pt x="3872" y="1927"/>
                  </a:cubicBezTo>
                  <a:cubicBezTo>
                    <a:pt x="3872" y="857"/>
                    <a:pt x="3016" y="0"/>
                    <a:pt x="1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2" name="Google Shape;1442;p52"/>
            <p:cNvSpPr/>
            <p:nvPr/>
          </p:nvSpPr>
          <p:spPr>
            <a:xfrm>
              <a:off x="7999416" y="3731284"/>
              <a:ext cx="73565" cy="126686"/>
            </a:xfrm>
            <a:custGeom>
              <a:avLst/>
              <a:gdLst/>
              <a:ahLst/>
              <a:cxnLst/>
              <a:rect l="l" t="t" r="r" b="b"/>
              <a:pathLst>
                <a:path w="2249" h="3873" extrusionOk="0">
                  <a:moveTo>
                    <a:pt x="321" y="0"/>
                  </a:moveTo>
                  <a:cubicBezTo>
                    <a:pt x="214" y="0"/>
                    <a:pt x="107" y="0"/>
                    <a:pt x="0" y="18"/>
                  </a:cubicBezTo>
                  <a:cubicBezTo>
                    <a:pt x="410" y="90"/>
                    <a:pt x="785" y="286"/>
                    <a:pt x="1071" y="553"/>
                  </a:cubicBezTo>
                  <a:cubicBezTo>
                    <a:pt x="1428" y="910"/>
                    <a:pt x="1642" y="1392"/>
                    <a:pt x="1642" y="1927"/>
                  </a:cubicBezTo>
                  <a:cubicBezTo>
                    <a:pt x="1642" y="2463"/>
                    <a:pt x="1428" y="2962"/>
                    <a:pt x="1071" y="3301"/>
                  </a:cubicBezTo>
                  <a:cubicBezTo>
                    <a:pt x="785" y="3587"/>
                    <a:pt x="410" y="3783"/>
                    <a:pt x="0" y="3854"/>
                  </a:cubicBezTo>
                  <a:cubicBezTo>
                    <a:pt x="107" y="3872"/>
                    <a:pt x="214" y="3872"/>
                    <a:pt x="321" y="3872"/>
                  </a:cubicBezTo>
                  <a:cubicBezTo>
                    <a:pt x="857" y="3872"/>
                    <a:pt x="1338" y="3658"/>
                    <a:pt x="1695" y="3301"/>
                  </a:cubicBezTo>
                  <a:cubicBezTo>
                    <a:pt x="2034" y="2962"/>
                    <a:pt x="2248" y="2463"/>
                    <a:pt x="2248" y="1927"/>
                  </a:cubicBezTo>
                  <a:cubicBezTo>
                    <a:pt x="2248" y="1392"/>
                    <a:pt x="2034" y="910"/>
                    <a:pt x="1695" y="553"/>
                  </a:cubicBezTo>
                  <a:cubicBezTo>
                    <a:pt x="1338" y="214"/>
                    <a:pt x="857"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3" name="Google Shape;1443;p52"/>
            <p:cNvSpPr/>
            <p:nvPr/>
          </p:nvSpPr>
          <p:spPr>
            <a:xfrm>
              <a:off x="7872763" y="3588276"/>
              <a:ext cx="205452" cy="345548"/>
            </a:xfrm>
            <a:custGeom>
              <a:avLst/>
              <a:gdLst/>
              <a:ahLst/>
              <a:cxnLst/>
              <a:rect l="l" t="t" r="r" b="b"/>
              <a:pathLst>
                <a:path w="6281" h="10564" extrusionOk="0">
                  <a:moveTo>
                    <a:pt x="1499" y="857"/>
                  </a:moveTo>
                  <a:lnTo>
                    <a:pt x="1499" y="1178"/>
                  </a:lnTo>
                  <a:lnTo>
                    <a:pt x="946" y="1178"/>
                  </a:lnTo>
                  <a:lnTo>
                    <a:pt x="946" y="857"/>
                  </a:lnTo>
                  <a:close/>
                  <a:moveTo>
                    <a:pt x="2694" y="304"/>
                  </a:moveTo>
                  <a:cubicBezTo>
                    <a:pt x="2766" y="304"/>
                    <a:pt x="2837" y="376"/>
                    <a:pt x="2837" y="465"/>
                  </a:cubicBezTo>
                  <a:lnTo>
                    <a:pt x="2837" y="1732"/>
                  </a:lnTo>
                  <a:lnTo>
                    <a:pt x="1802" y="1732"/>
                  </a:lnTo>
                  <a:lnTo>
                    <a:pt x="1802" y="465"/>
                  </a:lnTo>
                  <a:cubicBezTo>
                    <a:pt x="1802" y="376"/>
                    <a:pt x="1874" y="304"/>
                    <a:pt x="1963" y="304"/>
                  </a:cubicBezTo>
                  <a:close/>
                  <a:moveTo>
                    <a:pt x="3105" y="2035"/>
                  </a:moveTo>
                  <a:cubicBezTo>
                    <a:pt x="3176" y="2035"/>
                    <a:pt x="3248" y="2106"/>
                    <a:pt x="3248" y="2195"/>
                  </a:cubicBezTo>
                  <a:lnTo>
                    <a:pt x="3248" y="2659"/>
                  </a:lnTo>
                  <a:lnTo>
                    <a:pt x="2998" y="2659"/>
                  </a:lnTo>
                  <a:cubicBezTo>
                    <a:pt x="2926" y="2659"/>
                    <a:pt x="2855" y="2713"/>
                    <a:pt x="2837" y="2802"/>
                  </a:cubicBezTo>
                  <a:cubicBezTo>
                    <a:pt x="2837" y="2891"/>
                    <a:pt x="2909" y="2963"/>
                    <a:pt x="2998" y="2963"/>
                  </a:cubicBezTo>
                  <a:lnTo>
                    <a:pt x="3480" y="2963"/>
                  </a:lnTo>
                  <a:cubicBezTo>
                    <a:pt x="3783" y="2963"/>
                    <a:pt x="4033" y="3230"/>
                    <a:pt x="4033" y="3534"/>
                  </a:cubicBezTo>
                  <a:lnTo>
                    <a:pt x="4033" y="3587"/>
                  </a:lnTo>
                  <a:lnTo>
                    <a:pt x="607" y="3587"/>
                  </a:lnTo>
                  <a:lnTo>
                    <a:pt x="607" y="3141"/>
                  </a:lnTo>
                  <a:cubicBezTo>
                    <a:pt x="607" y="3034"/>
                    <a:pt x="678" y="2963"/>
                    <a:pt x="767" y="2963"/>
                  </a:cubicBezTo>
                  <a:lnTo>
                    <a:pt x="2355" y="2963"/>
                  </a:lnTo>
                  <a:cubicBezTo>
                    <a:pt x="2498" y="2820"/>
                    <a:pt x="2409" y="2659"/>
                    <a:pt x="2266" y="2659"/>
                  </a:cubicBezTo>
                  <a:lnTo>
                    <a:pt x="1392" y="2659"/>
                  </a:lnTo>
                  <a:lnTo>
                    <a:pt x="1392" y="2195"/>
                  </a:lnTo>
                  <a:cubicBezTo>
                    <a:pt x="1392" y="2106"/>
                    <a:pt x="1463" y="2035"/>
                    <a:pt x="1553" y="2035"/>
                  </a:cubicBezTo>
                  <a:close/>
                  <a:moveTo>
                    <a:pt x="2409" y="5211"/>
                  </a:moveTo>
                  <a:cubicBezTo>
                    <a:pt x="2213" y="5532"/>
                    <a:pt x="2088" y="5907"/>
                    <a:pt x="2088" y="6299"/>
                  </a:cubicBezTo>
                  <a:cubicBezTo>
                    <a:pt x="2088" y="6710"/>
                    <a:pt x="2213" y="7084"/>
                    <a:pt x="2409" y="7388"/>
                  </a:cubicBezTo>
                  <a:cubicBezTo>
                    <a:pt x="2373" y="7406"/>
                    <a:pt x="2355" y="7406"/>
                    <a:pt x="2320" y="7406"/>
                  </a:cubicBezTo>
                  <a:cubicBezTo>
                    <a:pt x="1713" y="7406"/>
                    <a:pt x="1231" y="6906"/>
                    <a:pt x="1231" y="6299"/>
                  </a:cubicBezTo>
                  <a:cubicBezTo>
                    <a:pt x="1231" y="5693"/>
                    <a:pt x="1713" y="5211"/>
                    <a:pt x="2320" y="5211"/>
                  </a:cubicBezTo>
                  <a:close/>
                  <a:moveTo>
                    <a:pt x="4193" y="4515"/>
                  </a:moveTo>
                  <a:cubicBezTo>
                    <a:pt x="5175" y="4515"/>
                    <a:pt x="5978" y="5318"/>
                    <a:pt x="5978" y="6299"/>
                  </a:cubicBezTo>
                  <a:cubicBezTo>
                    <a:pt x="5978" y="7281"/>
                    <a:pt x="5175" y="8084"/>
                    <a:pt x="4193" y="8084"/>
                  </a:cubicBezTo>
                  <a:cubicBezTo>
                    <a:pt x="3212" y="8084"/>
                    <a:pt x="2409" y="7281"/>
                    <a:pt x="2409" y="6299"/>
                  </a:cubicBezTo>
                  <a:cubicBezTo>
                    <a:pt x="2409" y="5318"/>
                    <a:pt x="3212" y="4515"/>
                    <a:pt x="4193" y="4515"/>
                  </a:cubicBezTo>
                  <a:close/>
                  <a:moveTo>
                    <a:pt x="4033" y="9011"/>
                  </a:moveTo>
                  <a:lnTo>
                    <a:pt x="4033" y="9636"/>
                  </a:lnTo>
                  <a:lnTo>
                    <a:pt x="607" y="9636"/>
                  </a:lnTo>
                  <a:lnTo>
                    <a:pt x="607" y="9011"/>
                  </a:lnTo>
                  <a:close/>
                  <a:moveTo>
                    <a:pt x="4300" y="9939"/>
                  </a:moveTo>
                  <a:cubicBezTo>
                    <a:pt x="4318" y="9939"/>
                    <a:pt x="4354" y="9975"/>
                    <a:pt x="4354" y="9993"/>
                  </a:cubicBezTo>
                  <a:lnTo>
                    <a:pt x="4354" y="10207"/>
                  </a:lnTo>
                  <a:cubicBezTo>
                    <a:pt x="4354" y="10243"/>
                    <a:pt x="4318" y="10260"/>
                    <a:pt x="4300" y="10260"/>
                  </a:cubicBezTo>
                  <a:lnTo>
                    <a:pt x="357" y="10260"/>
                  </a:lnTo>
                  <a:cubicBezTo>
                    <a:pt x="321" y="10260"/>
                    <a:pt x="304" y="10243"/>
                    <a:pt x="304" y="10207"/>
                  </a:cubicBezTo>
                  <a:lnTo>
                    <a:pt x="304" y="9993"/>
                  </a:lnTo>
                  <a:cubicBezTo>
                    <a:pt x="304" y="9975"/>
                    <a:pt x="321" y="9939"/>
                    <a:pt x="357" y="9939"/>
                  </a:cubicBezTo>
                  <a:close/>
                  <a:moveTo>
                    <a:pt x="1963" y="1"/>
                  </a:moveTo>
                  <a:cubicBezTo>
                    <a:pt x="1713" y="1"/>
                    <a:pt x="1499" y="197"/>
                    <a:pt x="1499" y="465"/>
                  </a:cubicBezTo>
                  <a:lnTo>
                    <a:pt x="1499" y="554"/>
                  </a:lnTo>
                  <a:lnTo>
                    <a:pt x="892" y="554"/>
                  </a:lnTo>
                  <a:cubicBezTo>
                    <a:pt x="750" y="554"/>
                    <a:pt x="625" y="679"/>
                    <a:pt x="625" y="822"/>
                  </a:cubicBezTo>
                  <a:lnTo>
                    <a:pt x="625" y="1232"/>
                  </a:lnTo>
                  <a:cubicBezTo>
                    <a:pt x="625" y="1375"/>
                    <a:pt x="750" y="1482"/>
                    <a:pt x="892" y="1482"/>
                  </a:cubicBezTo>
                  <a:lnTo>
                    <a:pt x="1499" y="1482"/>
                  </a:lnTo>
                  <a:lnTo>
                    <a:pt x="1499" y="1732"/>
                  </a:lnTo>
                  <a:cubicBezTo>
                    <a:pt x="1267" y="1767"/>
                    <a:pt x="1089" y="1964"/>
                    <a:pt x="1089" y="2195"/>
                  </a:cubicBezTo>
                  <a:lnTo>
                    <a:pt x="1089" y="2659"/>
                  </a:lnTo>
                  <a:cubicBezTo>
                    <a:pt x="643" y="2713"/>
                    <a:pt x="304" y="3088"/>
                    <a:pt x="304" y="3534"/>
                  </a:cubicBezTo>
                  <a:lnTo>
                    <a:pt x="304" y="8137"/>
                  </a:lnTo>
                  <a:cubicBezTo>
                    <a:pt x="304" y="8208"/>
                    <a:pt x="357" y="8280"/>
                    <a:pt x="428" y="8298"/>
                  </a:cubicBezTo>
                  <a:cubicBezTo>
                    <a:pt x="536" y="8298"/>
                    <a:pt x="607" y="8226"/>
                    <a:pt x="607" y="8137"/>
                  </a:cubicBezTo>
                  <a:lnTo>
                    <a:pt x="607" y="3891"/>
                  </a:lnTo>
                  <a:lnTo>
                    <a:pt x="4033" y="3891"/>
                  </a:lnTo>
                  <a:lnTo>
                    <a:pt x="4033" y="4212"/>
                  </a:lnTo>
                  <a:cubicBezTo>
                    <a:pt x="3480" y="4247"/>
                    <a:pt x="2962" y="4533"/>
                    <a:pt x="2605" y="4925"/>
                  </a:cubicBezTo>
                  <a:cubicBezTo>
                    <a:pt x="2516" y="4908"/>
                    <a:pt x="2427" y="4908"/>
                    <a:pt x="2320" y="4908"/>
                  </a:cubicBezTo>
                  <a:cubicBezTo>
                    <a:pt x="1553" y="4908"/>
                    <a:pt x="928" y="5532"/>
                    <a:pt x="928" y="6299"/>
                  </a:cubicBezTo>
                  <a:cubicBezTo>
                    <a:pt x="928" y="7084"/>
                    <a:pt x="1553" y="7709"/>
                    <a:pt x="2320" y="7709"/>
                  </a:cubicBezTo>
                  <a:cubicBezTo>
                    <a:pt x="2427" y="7709"/>
                    <a:pt x="2516" y="7691"/>
                    <a:pt x="2605" y="7673"/>
                  </a:cubicBezTo>
                  <a:cubicBezTo>
                    <a:pt x="2962" y="8084"/>
                    <a:pt x="3480" y="8351"/>
                    <a:pt x="4033" y="8387"/>
                  </a:cubicBezTo>
                  <a:lnTo>
                    <a:pt x="4033" y="8708"/>
                  </a:lnTo>
                  <a:lnTo>
                    <a:pt x="464" y="8708"/>
                  </a:lnTo>
                  <a:cubicBezTo>
                    <a:pt x="375" y="8708"/>
                    <a:pt x="304" y="8779"/>
                    <a:pt x="304" y="8869"/>
                  </a:cubicBezTo>
                  <a:lnTo>
                    <a:pt x="304" y="9636"/>
                  </a:lnTo>
                  <a:cubicBezTo>
                    <a:pt x="125" y="9672"/>
                    <a:pt x="0" y="9814"/>
                    <a:pt x="0" y="9993"/>
                  </a:cubicBezTo>
                  <a:lnTo>
                    <a:pt x="0" y="10207"/>
                  </a:lnTo>
                  <a:cubicBezTo>
                    <a:pt x="0" y="10403"/>
                    <a:pt x="161" y="10564"/>
                    <a:pt x="357" y="10564"/>
                  </a:cubicBezTo>
                  <a:lnTo>
                    <a:pt x="4300" y="10564"/>
                  </a:lnTo>
                  <a:cubicBezTo>
                    <a:pt x="4497" y="10564"/>
                    <a:pt x="4657" y="10403"/>
                    <a:pt x="4657" y="10207"/>
                  </a:cubicBezTo>
                  <a:lnTo>
                    <a:pt x="4657" y="9993"/>
                  </a:lnTo>
                  <a:cubicBezTo>
                    <a:pt x="4657" y="9814"/>
                    <a:pt x="4514" y="9672"/>
                    <a:pt x="4354" y="9636"/>
                  </a:cubicBezTo>
                  <a:lnTo>
                    <a:pt x="4354" y="8387"/>
                  </a:lnTo>
                  <a:cubicBezTo>
                    <a:pt x="5424" y="8316"/>
                    <a:pt x="6281" y="7406"/>
                    <a:pt x="6281" y="6299"/>
                  </a:cubicBezTo>
                  <a:cubicBezTo>
                    <a:pt x="6281" y="5193"/>
                    <a:pt x="5424" y="4301"/>
                    <a:pt x="4354" y="4212"/>
                  </a:cubicBezTo>
                  <a:lnTo>
                    <a:pt x="4354" y="3534"/>
                  </a:lnTo>
                  <a:cubicBezTo>
                    <a:pt x="4354" y="3088"/>
                    <a:pt x="3997" y="2713"/>
                    <a:pt x="3569" y="2659"/>
                  </a:cubicBezTo>
                  <a:lnTo>
                    <a:pt x="3569" y="2195"/>
                  </a:lnTo>
                  <a:cubicBezTo>
                    <a:pt x="3569" y="1964"/>
                    <a:pt x="3390" y="1767"/>
                    <a:pt x="3158" y="1732"/>
                  </a:cubicBezTo>
                  <a:lnTo>
                    <a:pt x="3158" y="465"/>
                  </a:lnTo>
                  <a:cubicBezTo>
                    <a:pt x="3158" y="197"/>
                    <a:pt x="2944" y="1"/>
                    <a:pt x="2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4" name="Google Shape;1444;p52"/>
            <p:cNvSpPr/>
            <p:nvPr/>
          </p:nvSpPr>
          <p:spPr>
            <a:xfrm>
              <a:off x="7969061" y="3799550"/>
              <a:ext cx="81742" cy="30388"/>
            </a:xfrm>
            <a:custGeom>
              <a:avLst/>
              <a:gdLst/>
              <a:ahLst/>
              <a:cxnLst/>
              <a:rect l="l" t="t" r="r" b="b"/>
              <a:pathLst>
                <a:path w="2499" h="929" extrusionOk="0">
                  <a:moveTo>
                    <a:pt x="464" y="1"/>
                  </a:moveTo>
                  <a:cubicBezTo>
                    <a:pt x="197" y="1"/>
                    <a:pt x="0" y="215"/>
                    <a:pt x="0" y="465"/>
                  </a:cubicBezTo>
                  <a:cubicBezTo>
                    <a:pt x="0" y="715"/>
                    <a:pt x="197" y="929"/>
                    <a:pt x="464" y="929"/>
                  </a:cubicBezTo>
                  <a:lnTo>
                    <a:pt x="660" y="929"/>
                  </a:lnTo>
                  <a:cubicBezTo>
                    <a:pt x="750" y="929"/>
                    <a:pt x="821" y="857"/>
                    <a:pt x="821" y="768"/>
                  </a:cubicBezTo>
                  <a:cubicBezTo>
                    <a:pt x="821" y="697"/>
                    <a:pt x="750" y="625"/>
                    <a:pt x="660" y="625"/>
                  </a:cubicBezTo>
                  <a:lnTo>
                    <a:pt x="464" y="625"/>
                  </a:lnTo>
                  <a:cubicBezTo>
                    <a:pt x="375" y="625"/>
                    <a:pt x="304" y="554"/>
                    <a:pt x="304" y="465"/>
                  </a:cubicBezTo>
                  <a:cubicBezTo>
                    <a:pt x="304" y="376"/>
                    <a:pt x="375" y="304"/>
                    <a:pt x="464" y="304"/>
                  </a:cubicBezTo>
                  <a:lnTo>
                    <a:pt x="2338" y="304"/>
                  </a:lnTo>
                  <a:cubicBezTo>
                    <a:pt x="2427" y="304"/>
                    <a:pt x="2498" y="233"/>
                    <a:pt x="2498" y="161"/>
                  </a:cubicBezTo>
                  <a:cubicBezTo>
                    <a:pt x="2498" y="72"/>
                    <a:pt x="2427" y="1"/>
                    <a:pt x="2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5" name="Google Shape;1445;p52"/>
            <p:cNvSpPr/>
            <p:nvPr/>
          </p:nvSpPr>
          <p:spPr>
            <a:xfrm>
              <a:off x="7982472" y="3759284"/>
              <a:ext cx="36210" cy="30388"/>
            </a:xfrm>
            <a:custGeom>
              <a:avLst/>
              <a:gdLst/>
              <a:ahLst/>
              <a:cxnLst/>
              <a:rect l="l" t="t" r="r" b="b"/>
              <a:pathLst>
                <a:path w="1107" h="929" extrusionOk="0">
                  <a:moveTo>
                    <a:pt x="465" y="1"/>
                  </a:moveTo>
                  <a:cubicBezTo>
                    <a:pt x="215" y="1"/>
                    <a:pt x="1" y="197"/>
                    <a:pt x="1" y="465"/>
                  </a:cubicBezTo>
                  <a:cubicBezTo>
                    <a:pt x="1" y="714"/>
                    <a:pt x="215" y="929"/>
                    <a:pt x="465" y="929"/>
                  </a:cubicBezTo>
                  <a:lnTo>
                    <a:pt x="964" y="929"/>
                  </a:lnTo>
                  <a:cubicBezTo>
                    <a:pt x="1036" y="929"/>
                    <a:pt x="1107" y="857"/>
                    <a:pt x="1107" y="768"/>
                  </a:cubicBezTo>
                  <a:cubicBezTo>
                    <a:pt x="1107" y="679"/>
                    <a:pt x="1036" y="607"/>
                    <a:pt x="964" y="607"/>
                  </a:cubicBezTo>
                  <a:lnTo>
                    <a:pt x="465" y="607"/>
                  </a:lnTo>
                  <a:cubicBezTo>
                    <a:pt x="375" y="607"/>
                    <a:pt x="304" y="536"/>
                    <a:pt x="304" y="465"/>
                  </a:cubicBezTo>
                  <a:cubicBezTo>
                    <a:pt x="304" y="375"/>
                    <a:pt x="375" y="304"/>
                    <a:pt x="465" y="304"/>
                  </a:cubicBezTo>
                  <a:lnTo>
                    <a:pt x="661" y="304"/>
                  </a:lnTo>
                  <a:cubicBezTo>
                    <a:pt x="750" y="304"/>
                    <a:pt x="821" y="233"/>
                    <a:pt x="821" y="143"/>
                  </a:cubicBezTo>
                  <a:cubicBezTo>
                    <a:pt x="821" y="54"/>
                    <a:pt x="750"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6" name="Google Shape;1446;p52"/>
            <p:cNvSpPr/>
            <p:nvPr/>
          </p:nvSpPr>
          <p:spPr>
            <a:xfrm>
              <a:off x="8029182" y="3779139"/>
              <a:ext cx="21621" cy="10533"/>
            </a:xfrm>
            <a:custGeom>
              <a:avLst/>
              <a:gdLst/>
              <a:ahLst/>
              <a:cxnLst/>
              <a:rect l="l" t="t" r="r" b="b"/>
              <a:pathLst>
                <a:path w="661" h="322" extrusionOk="0">
                  <a:moveTo>
                    <a:pt x="143" y="0"/>
                  </a:moveTo>
                  <a:cubicBezTo>
                    <a:pt x="71" y="0"/>
                    <a:pt x="0" y="72"/>
                    <a:pt x="0" y="161"/>
                  </a:cubicBezTo>
                  <a:cubicBezTo>
                    <a:pt x="0" y="250"/>
                    <a:pt x="71" y="322"/>
                    <a:pt x="143" y="322"/>
                  </a:cubicBezTo>
                  <a:lnTo>
                    <a:pt x="500" y="322"/>
                  </a:lnTo>
                  <a:cubicBezTo>
                    <a:pt x="589" y="322"/>
                    <a:pt x="660" y="250"/>
                    <a:pt x="660" y="161"/>
                  </a:cubicBezTo>
                  <a:cubicBezTo>
                    <a:pt x="660" y="72"/>
                    <a:pt x="589"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447" name="Google Shape;1447;p52"/>
          <p:cNvGrpSpPr/>
          <p:nvPr/>
        </p:nvGrpSpPr>
        <p:grpSpPr>
          <a:xfrm>
            <a:off x="8053124" y="2570234"/>
            <a:ext cx="307715" cy="369398"/>
            <a:chOff x="7831319" y="3028575"/>
            <a:chExt cx="288339" cy="346137"/>
          </a:xfrm>
        </p:grpSpPr>
        <p:sp>
          <p:nvSpPr>
            <p:cNvPr id="1448" name="Google Shape;1448;p52"/>
            <p:cNvSpPr/>
            <p:nvPr/>
          </p:nvSpPr>
          <p:spPr>
            <a:xfrm>
              <a:off x="7835997" y="3080290"/>
              <a:ext cx="215951" cy="288960"/>
            </a:xfrm>
            <a:custGeom>
              <a:avLst/>
              <a:gdLst/>
              <a:ahLst/>
              <a:cxnLst/>
              <a:rect l="l" t="t" r="r" b="b"/>
              <a:pathLst>
                <a:path w="6602" h="8834" extrusionOk="0">
                  <a:moveTo>
                    <a:pt x="1334" y="0"/>
                  </a:moveTo>
                  <a:cubicBezTo>
                    <a:pt x="1228" y="0"/>
                    <a:pt x="1122" y="14"/>
                    <a:pt x="1017" y="43"/>
                  </a:cubicBezTo>
                  <a:cubicBezTo>
                    <a:pt x="411" y="186"/>
                    <a:pt x="0" y="721"/>
                    <a:pt x="0" y="1310"/>
                  </a:cubicBezTo>
                  <a:lnTo>
                    <a:pt x="0" y="2791"/>
                  </a:lnTo>
                  <a:cubicBezTo>
                    <a:pt x="0" y="3523"/>
                    <a:pt x="196" y="4236"/>
                    <a:pt x="535" y="4879"/>
                  </a:cubicBezTo>
                  <a:cubicBezTo>
                    <a:pt x="892" y="5539"/>
                    <a:pt x="1017" y="6306"/>
                    <a:pt x="910" y="7038"/>
                  </a:cubicBezTo>
                  <a:lnTo>
                    <a:pt x="767" y="7912"/>
                  </a:lnTo>
                  <a:cubicBezTo>
                    <a:pt x="696" y="8322"/>
                    <a:pt x="946" y="8715"/>
                    <a:pt x="1356" y="8804"/>
                  </a:cubicBezTo>
                  <a:cubicBezTo>
                    <a:pt x="1425" y="8824"/>
                    <a:pt x="1496" y="8833"/>
                    <a:pt x="1565" y="8833"/>
                  </a:cubicBezTo>
                  <a:cubicBezTo>
                    <a:pt x="1874" y="8833"/>
                    <a:pt x="2171" y="8649"/>
                    <a:pt x="2302" y="8358"/>
                  </a:cubicBezTo>
                  <a:lnTo>
                    <a:pt x="2909" y="6931"/>
                  </a:lnTo>
                  <a:cubicBezTo>
                    <a:pt x="2980" y="6770"/>
                    <a:pt x="3140" y="6663"/>
                    <a:pt x="3301" y="6663"/>
                  </a:cubicBezTo>
                  <a:cubicBezTo>
                    <a:pt x="3479" y="6663"/>
                    <a:pt x="3640" y="6770"/>
                    <a:pt x="3711" y="6931"/>
                  </a:cubicBezTo>
                  <a:lnTo>
                    <a:pt x="4318" y="8358"/>
                  </a:lnTo>
                  <a:cubicBezTo>
                    <a:pt x="4449" y="8649"/>
                    <a:pt x="4734" y="8833"/>
                    <a:pt x="5048" y="8833"/>
                  </a:cubicBezTo>
                  <a:cubicBezTo>
                    <a:pt x="5119" y="8833"/>
                    <a:pt x="5191" y="8824"/>
                    <a:pt x="5264" y="8804"/>
                  </a:cubicBezTo>
                  <a:cubicBezTo>
                    <a:pt x="5656" y="8715"/>
                    <a:pt x="5924" y="8322"/>
                    <a:pt x="5853" y="7912"/>
                  </a:cubicBezTo>
                  <a:lnTo>
                    <a:pt x="5710" y="7038"/>
                  </a:lnTo>
                  <a:cubicBezTo>
                    <a:pt x="5585" y="6306"/>
                    <a:pt x="5728" y="5539"/>
                    <a:pt x="6084" y="4879"/>
                  </a:cubicBezTo>
                  <a:cubicBezTo>
                    <a:pt x="6424" y="4236"/>
                    <a:pt x="6602" y="3523"/>
                    <a:pt x="6602" y="2791"/>
                  </a:cubicBezTo>
                  <a:lnTo>
                    <a:pt x="6602" y="1310"/>
                  </a:lnTo>
                  <a:cubicBezTo>
                    <a:pt x="6602" y="721"/>
                    <a:pt x="6209" y="186"/>
                    <a:pt x="5603" y="43"/>
                  </a:cubicBezTo>
                  <a:cubicBezTo>
                    <a:pt x="5498" y="14"/>
                    <a:pt x="5392" y="0"/>
                    <a:pt x="5286" y="0"/>
                  </a:cubicBezTo>
                  <a:cubicBezTo>
                    <a:pt x="5066" y="0"/>
                    <a:pt x="4850" y="60"/>
                    <a:pt x="4657" y="168"/>
                  </a:cubicBezTo>
                  <a:lnTo>
                    <a:pt x="3943" y="561"/>
                  </a:lnTo>
                  <a:cubicBezTo>
                    <a:pt x="3765" y="668"/>
                    <a:pt x="3533" y="721"/>
                    <a:pt x="3319" y="721"/>
                  </a:cubicBezTo>
                  <a:lnTo>
                    <a:pt x="3301" y="721"/>
                  </a:lnTo>
                  <a:cubicBezTo>
                    <a:pt x="3069" y="721"/>
                    <a:pt x="2855" y="668"/>
                    <a:pt x="2659" y="561"/>
                  </a:cubicBezTo>
                  <a:lnTo>
                    <a:pt x="1963" y="168"/>
                  </a:lnTo>
                  <a:cubicBezTo>
                    <a:pt x="1770" y="60"/>
                    <a:pt x="1554" y="0"/>
                    <a:pt x="13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9" name="Google Shape;1449;p52"/>
            <p:cNvSpPr/>
            <p:nvPr/>
          </p:nvSpPr>
          <p:spPr>
            <a:xfrm>
              <a:off x="7991238" y="3080518"/>
              <a:ext cx="60710" cy="288960"/>
            </a:xfrm>
            <a:custGeom>
              <a:avLst/>
              <a:gdLst/>
              <a:ahLst/>
              <a:cxnLst/>
              <a:rect l="l" t="t" r="r" b="b"/>
              <a:pathLst>
                <a:path w="1856" h="8834" extrusionOk="0">
                  <a:moveTo>
                    <a:pt x="553" y="1"/>
                  </a:moveTo>
                  <a:cubicBezTo>
                    <a:pt x="446" y="1"/>
                    <a:pt x="339" y="19"/>
                    <a:pt x="250" y="36"/>
                  </a:cubicBezTo>
                  <a:cubicBezTo>
                    <a:pt x="304" y="54"/>
                    <a:pt x="375" y="72"/>
                    <a:pt x="429" y="90"/>
                  </a:cubicBezTo>
                  <a:cubicBezTo>
                    <a:pt x="928" y="304"/>
                    <a:pt x="1249" y="786"/>
                    <a:pt x="1249" y="1303"/>
                  </a:cubicBezTo>
                  <a:lnTo>
                    <a:pt x="1249" y="2802"/>
                  </a:lnTo>
                  <a:cubicBezTo>
                    <a:pt x="1249" y="3159"/>
                    <a:pt x="1196" y="3516"/>
                    <a:pt x="1107" y="3873"/>
                  </a:cubicBezTo>
                  <a:cubicBezTo>
                    <a:pt x="1017" y="4212"/>
                    <a:pt x="892" y="4551"/>
                    <a:pt x="714" y="4872"/>
                  </a:cubicBezTo>
                  <a:cubicBezTo>
                    <a:pt x="357" y="5532"/>
                    <a:pt x="232" y="6299"/>
                    <a:pt x="339" y="7031"/>
                  </a:cubicBezTo>
                  <a:lnTo>
                    <a:pt x="482" y="7905"/>
                  </a:lnTo>
                  <a:cubicBezTo>
                    <a:pt x="500" y="7941"/>
                    <a:pt x="500" y="7994"/>
                    <a:pt x="500" y="8030"/>
                  </a:cubicBezTo>
                  <a:cubicBezTo>
                    <a:pt x="500" y="8351"/>
                    <a:pt x="304" y="8654"/>
                    <a:pt x="0" y="8779"/>
                  </a:cubicBezTo>
                  <a:cubicBezTo>
                    <a:pt x="104" y="8814"/>
                    <a:pt x="215" y="8834"/>
                    <a:pt x="329" y="8834"/>
                  </a:cubicBezTo>
                  <a:cubicBezTo>
                    <a:pt x="391" y="8834"/>
                    <a:pt x="455" y="8828"/>
                    <a:pt x="518" y="8815"/>
                  </a:cubicBezTo>
                  <a:cubicBezTo>
                    <a:pt x="875" y="8708"/>
                    <a:pt x="1107" y="8387"/>
                    <a:pt x="1107" y="8030"/>
                  </a:cubicBezTo>
                  <a:cubicBezTo>
                    <a:pt x="1107" y="7994"/>
                    <a:pt x="1107" y="7941"/>
                    <a:pt x="1107" y="7905"/>
                  </a:cubicBezTo>
                  <a:lnTo>
                    <a:pt x="964" y="7031"/>
                  </a:lnTo>
                  <a:cubicBezTo>
                    <a:pt x="857" y="6299"/>
                    <a:pt x="982" y="5532"/>
                    <a:pt x="1338" y="4872"/>
                  </a:cubicBezTo>
                  <a:cubicBezTo>
                    <a:pt x="1517" y="4551"/>
                    <a:pt x="1642" y="4212"/>
                    <a:pt x="1731" y="3873"/>
                  </a:cubicBezTo>
                  <a:cubicBezTo>
                    <a:pt x="1820" y="3516"/>
                    <a:pt x="1856" y="3159"/>
                    <a:pt x="1856" y="2802"/>
                  </a:cubicBezTo>
                  <a:lnTo>
                    <a:pt x="1856" y="1303"/>
                  </a:lnTo>
                  <a:cubicBezTo>
                    <a:pt x="1856" y="786"/>
                    <a:pt x="1535" y="304"/>
                    <a:pt x="1053" y="90"/>
                  </a:cubicBezTo>
                  <a:cubicBezTo>
                    <a:pt x="892" y="36"/>
                    <a:pt x="732" y="1"/>
                    <a:pt x="5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50" name="Google Shape;1450;p52"/>
            <p:cNvSpPr/>
            <p:nvPr/>
          </p:nvSpPr>
          <p:spPr>
            <a:xfrm>
              <a:off x="7963794" y="3034430"/>
              <a:ext cx="151186" cy="175685"/>
            </a:xfrm>
            <a:custGeom>
              <a:avLst/>
              <a:gdLst/>
              <a:ahLst/>
              <a:cxnLst/>
              <a:rect l="l" t="t" r="r" b="b"/>
              <a:pathLst>
                <a:path w="4622" h="5371" extrusionOk="0">
                  <a:moveTo>
                    <a:pt x="1428" y="0"/>
                  </a:moveTo>
                  <a:cubicBezTo>
                    <a:pt x="1285" y="0"/>
                    <a:pt x="1178" y="107"/>
                    <a:pt x="1178" y="250"/>
                  </a:cubicBezTo>
                  <a:lnTo>
                    <a:pt x="1178" y="678"/>
                  </a:lnTo>
                  <a:cubicBezTo>
                    <a:pt x="1178" y="910"/>
                    <a:pt x="1000" y="1089"/>
                    <a:pt x="768" y="1089"/>
                  </a:cubicBezTo>
                  <a:lnTo>
                    <a:pt x="411" y="1089"/>
                  </a:lnTo>
                  <a:cubicBezTo>
                    <a:pt x="179" y="1089"/>
                    <a:pt x="1" y="1267"/>
                    <a:pt x="1" y="1499"/>
                  </a:cubicBezTo>
                  <a:lnTo>
                    <a:pt x="1" y="3033"/>
                  </a:lnTo>
                  <a:cubicBezTo>
                    <a:pt x="1" y="4300"/>
                    <a:pt x="1018" y="5353"/>
                    <a:pt x="2302" y="5371"/>
                  </a:cubicBezTo>
                  <a:cubicBezTo>
                    <a:pt x="3587" y="5371"/>
                    <a:pt x="4622" y="4336"/>
                    <a:pt x="4622" y="3051"/>
                  </a:cubicBezTo>
                  <a:lnTo>
                    <a:pt x="4622" y="1499"/>
                  </a:lnTo>
                  <a:cubicBezTo>
                    <a:pt x="4622" y="1267"/>
                    <a:pt x="4444" y="1089"/>
                    <a:pt x="4212" y="1089"/>
                  </a:cubicBezTo>
                  <a:lnTo>
                    <a:pt x="3873" y="1089"/>
                  </a:lnTo>
                  <a:cubicBezTo>
                    <a:pt x="3658" y="1089"/>
                    <a:pt x="3462" y="910"/>
                    <a:pt x="3462" y="678"/>
                  </a:cubicBezTo>
                  <a:lnTo>
                    <a:pt x="3462" y="250"/>
                  </a:lnTo>
                  <a:cubicBezTo>
                    <a:pt x="3462" y="107"/>
                    <a:pt x="3355" y="0"/>
                    <a:pt x="3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51" name="Google Shape;1451;p52"/>
            <p:cNvSpPr/>
            <p:nvPr/>
          </p:nvSpPr>
          <p:spPr>
            <a:xfrm>
              <a:off x="8027415" y="3034430"/>
              <a:ext cx="87565" cy="175685"/>
            </a:xfrm>
            <a:custGeom>
              <a:avLst/>
              <a:gdLst/>
              <a:ahLst/>
              <a:cxnLst/>
              <a:rect l="l" t="t" r="r" b="b"/>
              <a:pathLst>
                <a:path w="2677" h="5371" extrusionOk="0">
                  <a:moveTo>
                    <a:pt x="536" y="0"/>
                  </a:moveTo>
                  <a:cubicBezTo>
                    <a:pt x="696" y="0"/>
                    <a:pt x="839" y="125"/>
                    <a:pt x="839" y="304"/>
                  </a:cubicBezTo>
                  <a:lnTo>
                    <a:pt x="839" y="785"/>
                  </a:lnTo>
                  <a:cubicBezTo>
                    <a:pt x="839" y="1071"/>
                    <a:pt x="911" y="1517"/>
                    <a:pt x="1196" y="1517"/>
                  </a:cubicBezTo>
                  <a:lnTo>
                    <a:pt x="2017" y="2070"/>
                  </a:lnTo>
                  <a:lnTo>
                    <a:pt x="2017" y="3033"/>
                  </a:lnTo>
                  <a:cubicBezTo>
                    <a:pt x="2017" y="4211"/>
                    <a:pt x="1142" y="5175"/>
                    <a:pt x="1" y="5335"/>
                  </a:cubicBezTo>
                  <a:cubicBezTo>
                    <a:pt x="108" y="5353"/>
                    <a:pt x="215" y="5371"/>
                    <a:pt x="322" y="5371"/>
                  </a:cubicBezTo>
                  <a:cubicBezTo>
                    <a:pt x="1624" y="5371"/>
                    <a:pt x="2677" y="4318"/>
                    <a:pt x="2677" y="3033"/>
                  </a:cubicBezTo>
                  <a:lnTo>
                    <a:pt x="2677" y="1499"/>
                  </a:lnTo>
                  <a:cubicBezTo>
                    <a:pt x="2677" y="1267"/>
                    <a:pt x="2499" y="1089"/>
                    <a:pt x="2267" y="1089"/>
                  </a:cubicBezTo>
                  <a:lnTo>
                    <a:pt x="1928" y="1089"/>
                  </a:lnTo>
                  <a:cubicBezTo>
                    <a:pt x="1713" y="1089"/>
                    <a:pt x="1517" y="910"/>
                    <a:pt x="1517" y="678"/>
                  </a:cubicBezTo>
                  <a:lnTo>
                    <a:pt x="1517" y="250"/>
                  </a:lnTo>
                  <a:cubicBezTo>
                    <a:pt x="1517" y="107"/>
                    <a:pt x="1410"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52" name="Google Shape;1452;p52"/>
            <p:cNvSpPr/>
            <p:nvPr/>
          </p:nvSpPr>
          <p:spPr>
            <a:xfrm>
              <a:off x="7984238" y="3054252"/>
              <a:ext cx="109153" cy="135452"/>
            </a:xfrm>
            <a:custGeom>
              <a:avLst/>
              <a:gdLst/>
              <a:ahLst/>
              <a:cxnLst/>
              <a:rect l="l" t="t" r="r" b="b"/>
              <a:pathLst>
                <a:path w="3337" h="4141" extrusionOk="0">
                  <a:moveTo>
                    <a:pt x="1213" y="1"/>
                  </a:moveTo>
                  <a:cubicBezTo>
                    <a:pt x="1178" y="1"/>
                    <a:pt x="1160" y="19"/>
                    <a:pt x="1160" y="54"/>
                  </a:cubicBezTo>
                  <a:cubicBezTo>
                    <a:pt x="1124" y="643"/>
                    <a:pt x="625" y="1107"/>
                    <a:pt x="36" y="1107"/>
                  </a:cubicBezTo>
                  <a:cubicBezTo>
                    <a:pt x="18" y="1107"/>
                    <a:pt x="0" y="1125"/>
                    <a:pt x="0" y="1143"/>
                  </a:cubicBezTo>
                  <a:lnTo>
                    <a:pt x="0" y="2427"/>
                  </a:lnTo>
                  <a:cubicBezTo>
                    <a:pt x="0" y="3355"/>
                    <a:pt x="732" y="4122"/>
                    <a:pt x="1660" y="4140"/>
                  </a:cubicBezTo>
                  <a:cubicBezTo>
                    <a:pt x="2587" y="4122"/>
                    <a:pt x="3337" y="3355"/>
                    <a:pt x="3337" y="2427"/>
                  </a:cubicBezTo>
                  <a:lnTo>
                    <a:pt x="3337" y="1143"/>
                  </a:lnTo>
                  <a:cubicBezTo>
                    <a:pt x="3337" y="1125"/>
                    <a:pt x="3319" y="1107"/>
                    <a:pt x="3301" y="1107"/>
                  </a:cubicBezTo>
                  <a:cubicBezTo>
                    <a:pt x="2694" y="1107"/>
                    <a:pt x="2213" y="643"/>
                    <a:pt x="2159" y="54"/>
                  </a:cubicBezTo>
                  <a:cubicBezTo>
                    <a:pt x="2159" y="19"/>
                    <a:pt x="2141" y="1"/>
                    <a:pt x="2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53" name="Google Shape;1453;p52"/>
            <p:cNvSpPr/>
            <p:nvPr/>
          </p:nvSpPr>
          <p:spPr>
            <a:xfrm>
              <a:off x="7831319" y="3028575"/>
              <a:ext cx="288339" cy="346137"/>
            </a:xfrm>
            <a:custGeom>
              <a:avLst/>
              <a:gdLst/>
              <a:ahLst/>
              <a:cxnLst/>
              <a:rect l="l" t="t" r="r" b="b"/>
              <a:pathLst>
                <a:path w="8815" h="10582" extrusionOk="0">
                  <a:moveTo>
                    <a:pt x="5532" y="1"/>
                  </a:moveTo>
                  <a:cubicBezTo>
                    <a:pt x="5264" y="1"/>
                    <a:pt x="5068" y="215"/>
                    <a:pt x="5068" y="483"/>
                  </a:cubicBezTo>
                  <a:lnTo>
                    <a:pt x="5068" y="750"/>
                  </a:lnTo>
                  <a:cubicBezTo>
                    <a:pt x="5068" y="946"/>
                    <a:pt x="4907" y="1107"/>
                    <a:pt x="4693" y="1107"/>
                  </a:cubicBezTo>
                  <a:lnTo>
                    <a:pt x="4443" y="1107"/>
                  </a:lnTo>
                  <a:cubicBezTo>
                    <a:pt x="4140" y="1107"/>
                    <a:pt x="3890" y="1357"/>
                    <a:pt x="3890" y="1678"/>
                  </a:cubicBezTo>
                  <a:lnTo>
                    <a:pt x="3890" y="2071"/>
                  </a:lnTo>
                  <a:cubicBezTo>
                    <a:pt x="3747" y="2124"/>
                    <a:pt x="3605" y="2160"/>
                    <a:pt x="3462" y="2160"/>
                  </a:cubicBezTo>
                  <a:lnTo>
                    <a:pt x="3444" y="2160"/>
                  </a:lnTo>
                  <a:cubicBezTo>
                    <a:pt x="3248" y="2160"/>
                    <a:pt x="3052" y="2106"/>
                    <a:pt x="2891" y="2017"/>
                  </a:cubicBezTo>
                  <a:lnTo>
                    <a:pt x="2177" y="1624"/>
                  </a:lnTo>
                  <a:cubicBezTo>
                    <a:pt x="1954" y="1503"/>
                    <a:pt x="1708" y="1439"/>
                    <a:pt x="1462" y="1439"/>
                  </a:cubicBezTo>
                  <a:cubicBezTo>
                    <a:pt x="1275" y="1439"/>
                    <a:pt x="1088" y="1476"/>
                    <a:pt x="910" y="1553"/>
                  </a:cubicBezTo>
                  <a:cubicBezTo>
                    <a:pt x="357" y="1785"/>
                    <a:pt x="0" y="2302"/>
                    <a:pt x="0" y="2909"/>
                  </a:cubicBezTo>
                  <a:lnTo>
                    <a:pt x="0" y="3659"/>
                  </a:lnTo>
                  <a:cubicBezTo>
                    <a:pt x="0" y="3748"/>
                    <a:pt x="54" y="3819"/>
                    <a:pt x="143" y="3819"/>
                  </a:cubicBezTo>
                  <a:cubicBezTo>
                    <a:pt x="152" y="3821"/>
                    <a:pt x="162" y="3822"/>
                    <a:pt x="170" y="3822"/>
                  </a:cubicBezTo>
                  <a:cubicBezTo>
                    <a:pt x="246" y="3822"/>
                    <a:pt x="304" y="3756"/>
                    <a:pt x="304" y="3676"/>
                  </a:cubicBezTo>
                  <a:lnTo>
                    <a:pt x="304" y="2927"/>
                  </a:lnTo>
                  <a:cubicBezTo>
                    <a:pt x="304" y="2481"/>
                    <a:pt x="554" y="2071"/>
                    <a:pt x="964" y="1874"/>
                  </a:cubicBezTo>
                  <a:cubicBezTo>
                    <a:pt x="1125" y="1789"/>
                    <a:pt x="1298" y="1749"/>
                    <a:pt x="1470" y="1749"/>
                  </a:cubicBezTo>
                  <a:cubicBezTo>
                    <a:pt x="1660" y="1749"/>
                    <a:pt x="1848" y="1798"/>
                    <a:pt x="2017" y="1892"/>
                  </a:cubicBezTo>
                  <a:lnTo>
                    <a:pt x="2748" y="2285"/>
                  </a:lnTo>
                  <a:cubicBezTo>
                    <a:pt x="2962" y="2410"/>
                    <a:pt x="3194" y="2463"/>
                    <a:pt x="3444" y="2463"/>
                  </a:cubicBezTo>
                  <a:lnTo>
                    <a:pt x="3462" y="2463"/>
                  </a:lnTo>
                  <a:cubicBezTo>
                    <a:pt x="3462" y="2463"/>
                    <a:pt x="3747" y="2445"/>
                    <a:pt x="3890" y="2392"/>
                  </a:cubicBezTo>
                  <a:lnTo>
                    <a:pt x="3890" y="3195"/>
                  </a:lnTo>
                  <a:cubicBezTo>
                    <a:pt x="3890" y="4568"/>
                    <a:pt x="4979" y="5675"/>
                    <a:pt x="6335" y="5693"/>
                  </a:cubicBezTo>
                  <a:lnTo>
                    <a:pt x="6388" y="5693"/>
                  </a:lnTo>
                  <a:cubicBezTo>
                    <a:pt x="6317" y="5925"/>
                    <a:pt x="6210" y="6156"/>
                    <a:pt x="6085" y="6388"/>
                  </a:cubicBezTo>
                  <a:cubicBezTo>
                    <a:pt x="5710" y="7066"/>
                    <a:pt x="5585" y="7869"/>
                    <a:pt x="5692" y="8654"/>
                  </a:cubicBezTo>
                  <a:lnTo>
                    <a:pt x="5835" y="9511"/>
                  </a:lnTo>
                  <a:cubicBezTo>
                    <a:pt x="5888" y="9850"/>
                    <a:pt x="5692" y="10153"/>
                    <a:pt x="5371" y="10242"/>
                  </a:cubicBezTo>
                  <a:cubicBezTo>
                    <a:pt x="5311" y="10259"/>
                    <a:pt x="5252" y="10267"/>
                    <a:pt x="5193" y="10267"/>
                  </a:cubicBezTo>
                  <a:cubicBezTo>
                    <a:pt x="4937" y="10267"/>
                    <a:pt x="4705" y="10115"/>
                    <a:pt x="4604" y="9868"/>
                  </a:cubicBezTo>
                  <a:lnTo>
                    <a:pt x="3997" y="8440"/>
                  </a:lnTo>
                  <a:cubicBezTo>
                    <a:pt x="3908" y="8226"/>
                    <a:pt x="3694" y="8083"/>
                    <a:pt x="3444" y="8083"/>
                  </a:cubicBezTo>
                  <a:cubicBezTo>
                    <a:pt x="3212" y="8083"/>
                    <a:pt x="2998" y="8226"/>
                    <a:pt x="2909" y="8440"/>
                  </a:cubicBezTo>
                  <a:lnTo>
                    <a:pt x="2302" y="9868"/>
                  </a:lnTo>
                  <a:cubicBezTo>
                    <a:pt x="2200" y="10115"/>
                    <a:pt x="1969" y="10267"/>
                    <a:pt x="1713" y="10267"/>
                  </a:cubicBezTo>
                  <a:cubicBezTo>
                    <a:pt x="1654" y="10267"/>
                    <a:pt x="1595" y="10259"/>
                    <a:pt x="1535" y="10242"/>
                  </a:cubicBezTo>
                  <a:cubicBezTo>
                    <a:pt x="1214" y="10153"/>
                    <a:pt x="1017" y="9850"/>
                    <a:pt x="1071" y="9511"/>
                  </a:cubicBezTo>
                  <a:lnTo>
                    <a:pt x="1196" y="8654"/>
                  </a:lnTo>
                  <a:cubicBezTo>
                    <a:pt x="1321" y="7869"/>
                    <a:pt x="1196" y="7066"/>
                    <a:pt x="821" y="6388"/>
                  </a:cubicBezTo>
                  <a:cubicBezTo>
                    <a:pt x="482" y="5782"/>
                    <a:pt x="304" y="5086"/>
                    <a:pt x="304" y="4390"/>
                  </a:cubicBezTo>
                  <a:cubicBezTo>
                    <a:pt x="304" y="4301"/>
                    <a:pt x="232" y="4229"/>
                    <a:pt x="161" y="4229"/>
                  </a:cubicBezTo>
                  <a:cubicBezTo>
                    <a:pt x="72" y="4229"/>
                    <a:pt x="0" y="4301"/>
                    <a:pt x="0" y="4390"/>
                  </a:cubicBezTo>
                  <a:cubicBezTo>
                    <a:pt x="0" y="5139"/>
                    <a:pt x="179" y="5871"/>
                    <a:pt x="536" y="6531"/>
                  </a:cubicBezTo>
                  <a:cubicBezTo>
                    <a:pt x="875" y="7156"/>
                    <a:pt x="1017" y="7905"/>
                    <a:pt x="893" y="8601"/>
                  </a:cubicBezTo>
                  <a:lnTo>
                    <a:pt x="750" y="9475"/>
                  </a:lnTo>
                  <a:cubicBezTo>
                    <a:pt x="678" y="9957"/>
                    <a:pt x="982" y="10421"/>
                    <a:pt x="1464" y="10546"/>
                  </a:cubicBezTo>
                  <a:cubicBezTo>
                    <a:pt x="1545" y="10568"/>
                    <a:pt x="1627" y="10579"/>
                    <a:pt x="1710" y="10579"/>
                  </a:cubicBezTo>
                  <a:cubicBezTo>
                    <a:pt x="2080" y="10579"/>
                    <a:pt x="2442" y="10358"/>
                    <a:pt x="2588" y="9993"/>
                  </a:cubicBezTo>
                  <a:lnTo>
                    <a:pt x="3194" y="8565"/>
                  </a:lnTo>
                  <a:cubicBezTo>
                    <a:pt x="3230" y="8458"/>
                    <a:pt x="3337" y="8405"/>
                    <a:pt x="3444" y="8405"/>
                  </a:cubicBezTo>
                  <a:cubicBezTo>
                    <a:pt x="3569" y="8405"/>
                    <a:pt x="3658" y="8458"/>
                    <a:pt x="3712" y="8565"/>
                  </a:cubicBezTo>
                  <a:lnTo>
                    <a:pt x="4318" y="9993"/>
                  </a:lnTo>
                  <a:cubicBezTo>
                    <a:pt x="4461" y="10349"/>
                    <a:pt x="4818" y="10581"/>
                    <a:pt x="5193" y="10581"/>
                  </a:cubicBezTo>
                  <a:cubicBezTo>
                    <a:pt x="5282" y="10581"/>
                    <a:pt x="5371" y="10564"/>
                    <a:pt x="5442" y="10546"/>
                  </a:cubicBezTo>
                  <a:cubicBezTo>
                    <a:pt x="5924" y="10421"/>
                    <a:pt x="6227" y="9957"/>
                    <a:pt x="6138" y="9475"/>
                  </a:cubicBezTo>
                  <a:lnTo>
                    <a:pt x="6013" y="8601"/>
                  </a:lnTo>
                  <a:cubicBezTo>
                    <a:pt x="5888" y="7905"/>
                    <a:pt x="6013" y="7156"/>
                    <a:pt x="6352" y="6531"/>
                  </a:cubicBezTo>
                  <a:cubicBezTo>
                    <a:pt x="6513" y="6264"/>
                    <a:pt x="6638" y="5960"/>
                    <a:pt x="6727" y="5657"/>
                  </a:cubicBezTo>
                  <a:cubicBezTo>
                    <a:pt x="7137" y="5603"/>
                    <a:pt x="7530" y="5425"/>
                    <a:pt x="7851" y="5175"/>
                  </a:cubicBezTo>
                  <a:cubicBezTo>
                    <a:pt x="7923" y="5122"/>
                    <a:pt x="7940" y="5015"/>
                    <a:pt x="7887" y="4961"/>
                  </a:cubicBezTo>
                  <a:cubicBezTo>
                    <a:pt x="7854" y="4918"/>
                    <a:pt x="7809" y="4894"/>
                    <a:pt x="7762" y="4894"/>
                  </a:cubicBezTo>
                  <a:cubicBezTo>
                    <a:pt x="7732" y="4894"/>
                    <a:pt x="7701" y="4904"/>
                    <a:pt x="7673" y="4925"/>
                  </a:cubicBezTo>
                  <a:cubicBezTo>
                    <a:pt x="7298" y="5229"/>
                    <a:pt x="6834" y="5371"/>
                    <a:pt x="6352" y="5371"/>
                  </a:cubicBezTo>
                  <a:lnTo>
                    <a:pt x="6335" y="5371"/>
                  </a:lnTo>
                  <a:cubicBezTo>
                    <a:pt x="5157" y="5371"/>
                    <a:pt x="4193" y="4390"/>
                    <a:pt x="4193" y="3195"/>
                  </a:cubicBezTo>
                  <a:lnTo>
                    <a:pt x="4193" y="1678"/>
                  </a:lnTo>
                  <a:cubicBezTo>
                    <a:pt x="4193" y="1535"/>
                    <a:pt x="4461" y="1410"/>
                    <a:pt x="4461" y="1410"/>
                  </a:cubicBezTo>
                  <a:lnTo>
                    <a:pt x="5157" y="1410"/>
                  </a:lnTo>
                  <a:cubicBezTo>
                    <a:pt x="5282" y="1410"/>
                    <a:pt x="5371" y="1321"/>
                    <a:pt x="5371" y="1214"/>
                  </a:cubicBezTo>
                  <a:lnTo>
                    <a:pt x="5371" y="358"/>
                  </a:lnTo>
                  <a:cubicBezTo>
                    <a:pt x="5371" y="340"/>
                    <a:pt x="5389" y="322"/>
                    <a:pt x="5425" y="322"/>
                  </a:cubicBezTo>
                  <a:lnTo>
                    <a:pt x="7298" y="322"/>
                  </a:lnTo>
                  <a:cubicBezTo>
                    <a:pt x="7334" y="322"/>
                    <a:pt x="7352" y="340"/>
                    <a:pt x="7352" y="358"/>
                  </a:cubicBezTo>
                  <a:lnTo>
                    <a:pt x="7352" y="1214"/>
                  </a:lnTo>
                  <a:cubicBezTo>
                    <a:pt x="7352" y="1321"/>
                    <a:pt x="7441" y="1410"/>
                    <a:pt x="7548" y="1410"/>
                  </a:cubicBezTo>
                  <a:lnTo>
                    <a:pt x="8244" y="1410"/>
                  </a:lnTo>
                  <a:cubicBezTo>
                    <a:pt x="8386" y="1410"/>
                    <a:pt x="8511" y="1535"/>
                    <a:pt x="8511" y="1678"/>
                  </a:cubicBezTo>
                  <a:lnTo>
                    <a:pt x="8511" y="3212"/>
                  </a:lnTo>
                  <a:cubicBezTo>
                    <a:pt x="8511" y="3659"/>
                    <a:pt x="8386" y="4069"/>
                    <a:pt x="8137" y="4426"/>
                  </a:cubicBezTo>
                  <a:cubicBezTo>
                    <a:pt x="8083" y="4497"/>
                    <a:pt x="8101" y="4586"/>
                    <a:pt x="8154" y="4640"/>
                  </a:cubicBezTo>
                  <a:cubicBezTo>
                    <a:pt x="8186" y="4663"/>
                    <a:pt x="8224" y="4676"/>
                    <a:pt x="8261" y="4676"/>
                  </a:cubicBezTo>
                  <a:cubicBezTo>
                    <a:pt x="8309" y="4676"/>
                    <a:pt x="8356" y="4654"/>
                    <a:pt x="8386" y="4604"/>
                  </a:cubicBezTo>
                  <a:cubicBezTo>
                    <a:pt x="8672" y="4194"/>
                    <a:pt x="8815" y="3712"/>
                    <a:pt x="8815" y="3212"/>
                  </a:cubicBezTo>
                  <a:lnTo>
                    <a:pt x="8815" y="1678"/>
                  </a:lnTo>
                  <a:cubicBezTo>
                    <a:pt x="8815" y="1357"/>
                    <a:pt x="8565" y="1107"/>
                    <a:pt x="8244" y="1107"/>
                  </a:cubicBezTo>
                  <a:lnTo>
                    <a:pt x="8030" y="1107"/>
                  </a:lnTo>
                  <a:cubicBezTo>
                    <a:pt x="7815" y="1107"/>
                    <a:pt x="7655" y="946"/>
                    <a:pt x="7655" y="750"/>
                  </a:cubicBezTo>
                  <a:lnTo>
                    <a:pt x="7655" y="483"/>
                  </a:lnTo>
                  <a:cubicBezTo>
                    <a:pt x="7655" y="215"/>
                    <a:pt x="7459" y="1"/>
                    <a:pt x="7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54" name="Google Shape;1454;p52"/>
            <p:cNvSpPr/>
            <p:nvPr/>
          </p:nvSpPr>
          <p:spPr>
            <a:xfrm>
              <a:off x="7978383" y="3049019"/>
              <a:ext cx="120863" cy="145396"/>
            </a:xfrm>
            <a:custGeom>
              <a:avLst/>
              <a:gdLst/>
              <a:ahLst/>
              <a:cxnLst/>
              <a:rect l="l" t="t" r="r" b="b"/>
              <a:pathLst>
                <a:path w="3695" h="4445" extrusionOk="0">
                  <a:moveTo>
                    <a:pt x="2231" y="321"/>
                  </a:moveTo>
                  <a:cubicBezTo>
                    <a:pt x="2320" y="892"/>
                    <a:pt x="2802" y="1356"/>
                    <a:pt x="3391" y="1410"/>
                  </a:cubicBezTo>
                  <a:lnTo>
                    <a:pt x="3391" y="2605"/>
                  </a:lnTo>
                  <a:cubicBezTo>
                    <a:pt x="3391" y="3456"/>
                    <a:pt x="2709" y="4145"/>
                    <a:pt x="1872" y="4145"/>
                  </a:cubicBezTo>
                  <a:cubicBezTo>
                    <a:pt x="1832" y="4145"/>
                    <a:pt x="1791" y="4143"/>
                    <a:pt x="1749" y="4140"/>
                  </a:cubicBezTo>
                  <a:cubicBezTo>
                    <a:pt x="946" y="4086"/>
                    <a:pt x="322" y="3408"/>
                    <a:pt x="322" y="2587"/>
                  </a:cubicBezTo>
                  <a:lnTo>
                    <a:pt x="322" y="1410"/>
                  </a:lnTo>
                  <a:cubicBezTo>
                    <a:pt x="911" y="1356"/>
                    <a:pt x="1392" y="892"/>
                    <a:pt x="1482" y="321"/>
                  </a:cubicBezTo>
                  <a:close/>
                  <a:moveTo>
                    <a:pt x="1375" y="0"/>
                  </a:moveTo>
                  <a:cubicBezTo>
                    <a:pt x="1268" y="0"/>
                    <a:pt x="1196" y="89"/>
                    <a:pt x="1178" y="179"/>
                  </a:cubicBezTo>
                  <a:cubicBezTo>
                    <a:pt x="1143" y="696"/>
                    <a:pt x="714" y="1107"/>
                    <a:pt x="197" y="1107"/>
                  </a:cubicBezTo>
                  <a:cubicBezTo>
                    <a:pt x="90" y="1107"/>
                    <a:pt x="1" y="1178"/>
                    <a:pt x="1" y="1303"/>
                  </a:cubicBezTo>
                  <a:lnTo>
                    <a:pt x="1" y="2570"/>
                  </a:lnTo>
                  <a:cubicBezTo>
                    <a:pt x="1" y="3569"/>
                    <a:pt x="786" y="4407"/>
                    <a:pt x="1785" y="4443"/>
                  </a:cubicBezTo>
                  <a:cubicBezTo>
                    <a:pt x="1807" y="4444"/>
                    <a:pt x="1828" y="4444"/>
                    <a:pt x="1850" y="4444"/>
                  </a:cubicBezTo>
                  <a:cubicBezTo>
                    <a:pt x="2873" y="4444"/>
                    <a:pt x="3694" y="3619"/>
                    <a:pt x="3694" y="2587"/>
                  </a:cubicBezTo>
                  <a:lnTo>
                    <a:pt x="3694" y="1303"/>
                  </a:lnTo>
                  <a:cubicBezTo>
                    <a:pt x="3694" y="1178"/>
                    <a:pt x="3623" y="1107"/>
                    <a:pt x="3498" y="1107"/>
                  </a:cubicBezTo>
                  <a:cubicBezTo>
                    <a:pt x="2998" y="1107"/>
                    <a:pt x="2570" y="696"/>
                    <a:pt x="2534" y="179"/>
                  </a:cubicBezTo>
                  <a:cubicBezTo>
                    <a:pt x="2517" y="89"/>
                    <a:pt x="2427" y="0"/>
                    <a:pt x="2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55" name="Google Shape;1455;p52"/>
            <p:cNvSpPr/>
            <p:nvPr/>
          </p:nvSpPr>
          <p:spPr>
            <a:xfrm>
              <a:off x="8004649" y="3107799"/>
              <a:ext cx="68920" cy="50373"/>
            </a:xfrm>
            <a:custGeom>
              <a:avLst/>
              <a:gdLst/>
              <a:ahLst/>
              <a:cxnLst/>
              <a:rect l="l" t="t" r="r" b="b"/>
              <a:pathLst>
                <a:path w="2107" h="1540" extrusionOk="0">
                  <a:moveTo>
                    <a:pt x="1946" y="1"/>
                  </a:moveTo>
                  <a:cubicBezTo>
                    <a:pt x="1905" y="1"/>
                    <a:pt x="1865" y="14"/>
                    <a:pt x="1838" y="41"/>
                  </a:cubicBezTo>
                  <a:lnTo>
                    <a:pt x="661" y="1219"/>
                  </a:lnTo>
                  <a:lnTo>
                    <a:pt x="268" y="826"/>
                  </a:lnTo>
                  <a:cubicBezTo>
                    <a:pt x="242" y="799"/>
                    <a:pt x="201" y="786"/>
                    <a:pt x="161" y="786"/>
                  </a:cubicBezTo>
                  <a:cubicBezTo>
                    <a:pt x="121" y="786"/>
                    <a:pt x="81" y="799"/>
                    <a:pt x="54" y="826"/>
                  </a:cubicBezTo>
                  <a:cubicBezTo>
                    <a:pt x="1" y="880"/>
                    <a:pt x="1" y="987"/>
                    <a:pt x="54" y="1040"/>
                  </a:cubicBezTo>
                  <a:lnTo>
                    <a:pt x="482" y="1468"/>
                  </a:lnTo>
                  <a:cubicBezTo>
                    <a:pt x="536" y="1522"/>
                    <a:pt x="589" y="1540"/>
                    <a:pt x="661" y="1540"/>
                  </a:cubicBezTo>
                  <a:cubicBezTo>
                    <a:pt x="732" y="1540"/>
                    <a:pt x="786" y="1522"/>
                    <a:pt x="839" y="1468"/>
                  </a:cubicBezTo>
                  <a:lnTo>
                    <a:pt x="2053" y="255"/>
                  </a:lnTo>
                  <a:cubicBezTo>
                    <a:pt x="2106" y="202"/>
                    <a:pt x="2106" y="112"/>
                    <a:pt x="2053" y="41"/>
                  </a:cubicBezTo>
                  <a:cubicBezTo>
                    <a:pt x="2026" y="14"/>
                    <a:pt x="1986" y="1"/>
                    <a:pt x="1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456" name="Google Shape;1456;p52"/>
          <p:cNvGrpSpPr/>
          <p:nvPr/>
        </p:nvGrpSpPr>
        <p:grpSpPr>
          <a:xfrm>
            <a:off x="8032563" y="1973619"/>
            <a:ext cx="349465" cy="369188"/>
            <a:chOff x="7812053" y="2469528"/>
            <a:chExt cx="327460" cy="345941"/>
          </a:xfrm>
        </p:grpSpPr>
        <p:sp>
          <p:nvSpPr>
            <p:cNvPr id="1457" name="Google Shape;1457;p52"/>
            <p:cNvSpPr/>
            <p:nvPr/>
          </p:nvSpPr>
          <p:spPr>
            <a:xfrm>
              <a:off x="7817319" y="2520981"/>
              <a:ext cx="215951" cy="289091"/>
            </a:xfrm>
            <a:custGeom>
              <a:avLst/>
              <a:gdLst/>
              <a:ahLst/>
              <a:cxnLst/>
              <a:rect l="l" t="t" r="r" b="b"/>
              <a:pathLst>
                <a:path w="6602" h="8838" extrusionOk="0">
                  <a:moveTo>
                    <a:pt x="5288" y="0"/>
                  </a:moveTo>
                  <a:cubicBezTo>
                    <a:pt x="5069" y="0"/>
                    <a:pt x="4849" y="55"/>
                    <a:pt x="4657" y="156"/>
                  </a:cubicBezTo>
                  <a:lnTo>
                    <a:pt x="3943" y="549"/>
                  </a:lnTo>
                  <a:cubicBezTo>
                    <a:pt x="3747" y="656"/>
                    <a:pt x="3533" y="709"/>
                    <a:pt x="3301" y="709"/>
                  </a:cubicBezTo>
                  <a:lnTo>
                    <a:pt x="3283" y="709"/>
                  </a:lnTo>
                  <a:cubicBezTo>
                    <a:pt x="3069" y="709"/>
                    <a:pt x="2837" y="656"/>
                    <a:pt x="2659" y="549"/>
                  </a:cubicBezTo>
                  <a:lnTo>
                    <a:pt x="1945" y="174"/>
                  </a:lnTo>
                  <a:cubicBezTo>
                    <a:pt x="1743" y="60"/>
                    <a:pt x="1514" y="0"/>
                    <a:pt x="1283" y="0"/>
                  </a:cubicBezTo>
                  <a:cubicBezTo>
                    <a:pt x="1188" y="0"/>
                    <a:pt x="1093" y="11"/>
                    <a:pt x="999" y="31"/>
                  </a:cubicBezTo>
                  <a:cubicBezTo>
                    <a:pt x="393" y="174"/>
                    <a:pt x="0" y="709"/>
                    <a:pt x="0" y="1298"/>
                  </a:cubicBezTo>
                  <a:lnTo>
                    <a:pt x="0" y="2797"/>
                  </a:lnTo>
                  <a:cubicBezTo>
                    <a:pt x="0" y="3529"/>
                    <a:pt x="179" y="4242"/>
                    <a:pt x="518" y="4885"/>
                  </a:cubicBezTo>
                  <a:cubicBezTo>
                    <a:pt x="874" y="5527"/>
                    <a:pt x="999" y="6294"/>
                    <a:pt x="892" y="7026"/>
                  </a:cubicBezTo>
                  <a:lnTo>
                    <a:pt x="750" y="7900"/>
                  </a:lnTo>
                  <a:cubicBezTo>
                    <a:pt x="678" y="8310"/>
                    <a:pt x="946" y="8703"/>
                    <a:pt x="1338" y="8810"/>
                  </a:cubicBezTo>
                  <a:cubicBezTo>
                    <a:pt x="1407" y="8829"/>
                    <a:pt x="1476" y="8838"/>
                    <a:pt x="1543" y="8838"/>
                  </a:cubicBezTo>
                  <a:cubicBezTo>
                    <a:pt x="1861" y="8838"/>
                    <a:pt x="2152" y="8640"/>
                    <a:pt x="2284" y="8346"/>
                  </a:cubicBezTo>
                  <a:lnTo>
                    <a:pt x="2891" y="6919"/>
                  </a:lnTo>
                  <a:cubicBezTo>
                    <a:pt x="2962" y="6758"/>
                    <a:pt x="3123" y="6651"/>
                    <a:pt x="3301" y="6651"/>
                  </a:cubicBezTo>
                  <a:cubicBezTo>
                    <a:pt x="3462" y="6651"/>
                    <a:pt x="3622" y="6758"/>
                    <a:pt x="3694" y="6919"/>
                  </a:cubicBezTo>
                  <a:lnTo>
                    <a:pt x="4300" y="8328"/>
                  </a:lnTo>
                  <a:cubicBezTo>
                    <a:pt x="4428" y="8632"/>
                    <a:pt x="4729" y="8836"/>
                    <a:pt x="5060" y="8836"/>
                  </a:cubicBezTo>
                  <a:cubicBezTo>
                    <a:pt x="5098" y="8836"/>
                    <a:pt x="5136" y="8833"/>
                    <a:pt x="5175" y="8828"/>
                  </a:cubicBezTo>
                  <a:cubicBezTo>
                    <a:pt x="5621" y="8756"/>
                    <a:pt x="5906" y="8346"/>
                    <a:pt x="5835" y="7900"/>
                  </a:cubicBezTo>
                  <a:lnTo>
                    <a:pt x="5692" y="7044"/>
                  </a:lnTo>
                  <a:cubicBezTo>
                    <a:pt x="5585" y="6294"/>
                    <a:pt x="5710" y="5527"/>
                    <a:pt x="6067" y="4867"/>
                  </a:cubicBezTo>
                  <a:cubicBezTo>
                    <a:pt x="6424" y="4224"/>
                    <a:pt x="6602" y="3511"/>
                    <a:pt x="6602" y="2797"/>
                  </a:cubicBezTo>
                  <a:lnTo>
                    <a:pt x="6602" y="1298"/>
                  </a:lnTo>
                  <a:cubicBezTo>
                    <a:pt x="6602" y="781"/>
                    <a:pt x="6281" y="299"/>
                    <a:pt x="5781" y="103"/>
                  </a:cubicBezTo>
                  <a:cubicBezTo>
                    <a:pt x="5626" y="33"/>
                    <a:pt x="5457" y="0"/>
                    <a:pt x="52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58" name="Google Shape;1458;p52"/>
            <p:cNvSpPr/>
            <p:nvPr/>
          </p:nvSpPr>
          <p:spPr>
            <a:xfrm>
              <a:off x="7971972" y="2520818"/>
              <a:ext cx="61299" cy="289385"/>
            </a:xfrm>
            <a:custGeom>
              <a:avLst/>
              <a:gdLst/>
              <a:ahLst/>
              <a:cxnLst/>
              <a:rect l="l" t="t" r="r" b="b"/>
              <a:pathLst>
                <a:path w="1874" h="8847" extrusionOk="0">
                  <a:moveTo>
                    <a:pt x="554" y="1"/>
                  </a:moveTo>
                  <a:cubicBezTo>
                    <a:pt x="464" y="1"/>
                    <a:pt x="357" y="19"/>
                    <a:pt x="250" y="36"/>
                  </a:cubicBezTo>
                  <a:cubicBezTo>
                    <a:pt x="322" y="54"/>
                    <a:pt x="375" y="72"/>
                    <a:pt x="429" y="108"/>
                  </a:cubicBezTo>
                  <a:cubicBezTo>
                    <a:pt x="928" y="304"/>
                    <a:pt x="1249" y="786"/>
                    <a:pt x="1249" y="1321"/>
                  </a:cubicBezTo>
                  <a:lnTo>
                    <a:pt x="1249" y="2802"/>
                  </a:lnTo>
                  <a:cubicBezTo>
                    <a:pt x="1249" y="3159"/>
                    <a:pt x="1196" y="3516"/>
                    <a:pt x="1125" y="3873"/>
                  </a:cubicBezTo>
                  <a:cubicBezTo>
                    <a:pt x="1035" y="4229"/>
                    <a:pt x="893" y="4568"/>
                    <a:pt x="714" y="4872"/>
                  </a:cubicBezTo>
                  <a:cubicBezTo>
                    <a:pt x="357" y="5532"/>
                    <a:pt x="232" y="6299"/>
                    <a:pt x="357" y="7049"/>
                  </a:cubicBezTo>
                  <a:lnTo>
                    <a:pt x="482" y="7905"/>
                  </a:lnTo>
                  <a:cubicBezTo>
                    <a:pt x="500" y="7958"/>
                    <a:pt x="500" y="7994"/>
                    <a:pt x="500" y="8030"/>
                  </a:cubicBezTo>
                  <a:cubicBezTo>
                    <a:pt x="500" y="8369"/>
                    <a:pt x="304" y="8654"/>
                    <a:pt x="0" y="8779"/>
                  </a:cubicBezTo>
                  <a:cubicBezTo>
                    <a:pt x="98" y="8822"/>
                    <a:pt x="202" y="8846"/>
                    <a:pt x="308" y="8846"/>
                  </a:cubicBezTo>
                  <a:cubicBezTo>
                    <a:pt x="377" y="8846"/>
                    <a:pt x="448" y="8836"/>
                    <a:pt x="518" y="8815"/>
                  </a:cubicBezTo>
                  <a:cubicBezTo>
                    <a:pt x="875" y="8726"/>
                    <a:pt x="1125" y="8405"/>
                    <a:pt x="1125" y="8030"/>
                  </a:cubicBezTo>
                  <a:cubicBezTo>
                    <a:pt x="1125" y="7994"/>
                    <a:pt x="1125" y="7958"/>
                    <a:pt x="1107" y="7905"/>
                  </a:cubicBezTo>
                  <a:lnTo>
                    <a:pt x="964" y="7049"/>
                  </a:lnTo>
                  <a:cubicBezTo>
                    <a:pt x="857" y="6299"/>
                    <a:pt x="982" y="5532"/>
                    <a:pt x="1339" y="4872"/>
                  </a:cubicBezTo>
                  <a:cubicBezTo>
                    <a:pt x="1517" y="4568"/>
                    <a:pt x="1642" y="4229"/>
                    <a:pt x="1731" y="3873"/>
                  </a:cubicBezTo>
                  <a:cubicBezTo>
                    <a:pt x="1820" y="3516"/>
                    <a:pt x="1874" y="3159"/>
                    <a:pt x="1874" y="2802"/>
                  </a:cubicBezTo>
                  <a:lnTo>
                    <a:pt x="1874" y="1321"/>
                  </a:lnTo>
                  <a:cubicBezTo>
                    <a:pt x="1874" y="786"/>
                    <a:pt x="1553" y="304"/>
                    <a:pt x="1053" y="108"/>
                  </a:cubicBezTo>
                  <a:cubicBezTo>
                    <a:pt x="893" y="36"/>
                    <a:pt x="732" y="1"/>
                    <a:pt x="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59" name="Google Shape;1459;p52"/>
            <p:cNvSpPr/>
            <p:nvPr/>
          </p:nvSpPr>
          <p:spPr>
            <a:xfrm>
              <a:off x="8048415" y="2608382"/>
              <a:ext cx="29799" cy="32121"/>
            </a:xfrm>
            <a:custGeom>
              <a:avLst/>
              <a:gdLst/>
              <a:ahLst/>
              <a:cxnLst/>
              <a:rect l="l" t="t" r="r" b="b"/>
              <a:pathLst>
                <a:path w="911" h="982" extrusionOk="0">
                  <a:moveTo>
                    <a:pt x="465" y="0"/>
                  </a:moveTo>
                  <a:lnTo>
                    <a:pt x="1" y="410"/>
                  </a:lnTo>
                  <a:lnTo>
                    <a:pt x="411" y="981"/>
                  </a:lnTo>
                  <a:lnTo>
                    <a:pt x="911" y="625"/>
                  </a:lnTo>
                  <a:lnTo>
                    <a:pt x="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60" name="Google Shape;1460;p52"/>
            <p:cNvSpPr/>
            <p:nvPr/>
          </p:nvSpPr>
          <p:spPr>
            <a:xfrm>
              <a:off x="7933440" y="2474141"/>
              <a:ext cx="158218" cy="158186"/>
            </a:xfrm>
            <a:custGeom>
              <a:avLst/>
              <a:gdLst/>
              <a:ahLst/>
              <a:cxnLst/>
              <a:rect l="l" t="t" r="r" b="b"/>
              <a:pathLst>
                <a:path w="4837" h="4836" extrusionOk="0">
                  <a:moveTo>
                    <a:pt x="2427" y="0"/>
                  </a:moveTo>
                  <a:cubicBezTo>
                    <a:pt x="1089" y="0"/>
                    <a:pt x="1" y="1089"/>
                    <a:pt x="1" y="2427"/>
                  </a:cubicBezTo>
                  <a:cubicBezTo>
                    <a:pt x="1" y="3765"/>
                    <a:pt x="1089" y="4836"/>
                    <a:pt x="2427" y="4836"/>
                  </a:cubicBezTo>
                  <a:cubicBezTo>
                    <a:pt x="3748" y="4836"/>
                    <a:pt x="4836" y="3765"/>
                    <a:pt x="4836" y="2427"/>
                  </a:cubicBezTo>
                  <a:cubicBezTo>
                    <a:pt x="4836" y="1089"/>
                    <a:pt x="3748" y="0"/>
                    <a:pt x="24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61" name="Google Shape;1461;p52"/>
            <p:cNvSpPr/>
            <p:nvPr/>
          </p:nvSpPr>
          <p:spPr>
            <a:xfrm>
              <a:off x="8002327" y="2474141"/>
              <a:ext cx="89331" cy="158186"/>
            </a:xfrm>
            <a:custGeom>
              <a:avLst/>
              <a:gdLst/>
              <a:ahLst/>
              <a:cxnLst/>
              <a:rect l="l" t="t" r="r" b="b"/>
              <a:pathLst>
                <a:path w="2731" h="4836" extrusionOk="0">
                  <a:moveTo>
                    <a:pt x="321" y="0"/>
                  </a:moveTo>
                  <a:cubicBezTo>
                    <a:pt x="214" y="0"/>
                    <a:pt x="107" y="18"/>
                    <a:pt x="0" y="36"/>
                  </a:cubicBezTo>
                  <a:cubicBezTo>
                    <a:pt x="553" y="89"/>
                    <a:pt x="1035" y="339"/>
                    <a:pt x="1410" y="714"/>
                  </a:cubicBezTo>
                  <a:cubicBezTo>
                    <a:pt x="1838" y="1160"/>
                    <a:pt x="2106" y="1749"/>
                    <a:pt x="2106" y="2427"/>
                  </a:cubicBezTo>
                  <a:cubicBezTo>
                    <a:pt x="2106" y="3087"/>
                    <a:pt x="1838" y="3694"/>
                    <a:pt x="1410" y="4140"/>
                  </a:cubicBezTo>
                  <a:cubicBezTo>
                    <a:pt x="1035" y="4497"/>
                    <a:pt x="553" y="4746"/>
                    <a:pt x="0" y="4818"/>
                  </a:cubicBezTo>
                  <a:cubicBezTo>
                    <a:pt x="107" y="4836"/>
                    <a:pt x="214" y="4836"/>
                    <a:pt x="321" y="4836"/>
                  </a:cubicBezTo>
                  <a:cubicBezTo>
                    <a:pt x="982" y="4836"/>
                    <a:pt x="1588" y="4568"/>
                    <a:pt x="2017" y="4140"/>
                  </a:cubicBezTo>
                  <a:cubicBezTo>
                    <a:pt x="2463" y="3694"/>
                    <a:pt x="2730" y="3087"/>
                    <a:pt x="2730" y="2427"/>
                  </a:cubicBezTo>
                  <a:cubicBezTo>
                    <a:pt x="2730" y="1749"/>
                    <a:pt x="2463" y="1160"/>
                    <a:pt x="2017" y="714"/>
                  </a:cubicBezTo>
                  <a:cubicBezTo>
                    <a:pt x="1588" y="286"/>
                    <a:pt x="982" y="0"/>
                    <a:pt x="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62" name="Google Shape;1462;p52"/>
            <p:cNvSpPr/>
            <p:nvPr/>
          </p:nvSpPr>
          <p:spPr>
            <a:xfrm>
              <a:off x="7953883" y="2494552"/>
              <a:ext cx="117331" cy="117363"/>
            </a:xfrm>
            <a:custGeom>
              <a:avLst/>
              <a:gdLst/>
              <a:ahLst/>
              <a:cxnLst/>
              <a:rect l="l" t="t" r="r" b="b"/>
              <a:pathLst>
                <a:path w="3587" h="3588" extrusionOk="0">
                  <a:moveTo>
                    <a:pt x="1802" y="1"/>
                  </a:moveTo>
                  <a:cubicBezTo>
                    <a:pt x="803" y="1"/>
                    <a:pt x="0" y="804"/>
                    <a:pt x="0" y="1803"/>
                  </a:cubicBezTo>
                  <a:cubicBezTo>
                    <a:pt x="0" y="2784"/>
                    <a:pt x="803" y="3587"/>
                    <a:pt x="1802" y="3587"/>
                  </a:cubicBezTo>
                  <a:cubicBezTo>
                    <a:pt x="2784" y="3587"/>
                    <a:pt x="3587" y="2784"/>
                    <a:pt x="3587" y="1803"/>
                  </a:cubicBezTo>
                  <a:cubicBezTo>
                    <a:pt x="3587" y="804"/>
                    <a:pt x="2784" y="1"/>
                    <a:pt x="1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63" name="Google Shape;1463;p52"/>
            <p:cNvSpPr/>
            <p:nvPr/>
          </p:nvSpPr>
          <p:spPr>
            <a:xfrm>
              <a:off x="8057182" y="2626406"/>
              <a:ext cx="79420" cy="89691"/>
            </a:xfrm>
            <a:custGeom>
              <a:avLst/>
              <a:gdLst/>
              <a:ahLst/>
              <a:cxnLst/>
              <a:rect l="l" t="t" r="r" b="b"/>
              <a:pathLst>
                <a:path w="2428" h="2742" extrusionOk="0">
                  <a:moveTo>
                    <a:pt x="784" y="1"/>
                  </a:moveTo>
                  <a:cubicBezTo>
                    <a:pt x="765" y="1"/>
                    <a:pt x="746" y="6"/>
                    <a:pt x="732" y="20"/>
                  </a:cubicBezTo>
                  <a:lnTo>
                    <a:pt x="54" y="502"/>
                  </a:lnTo>
                  <a:cubicBezTo>
                    <a:pt x="1" y="520"/>
                    <a:pt x="1" y="573"/>
                    <a:pt x="18" y="627"/>
                  </a:cubicBezTo>
                  <a:lnTo>
                    <a:pt x="1089" y="2429"/>
                  </a:lnTo>
                  <a:cubicBezTo>
                    <a:pt x="1224" y="2631"/>
                    <a:pt x="1444" y="2742"/>
                    <a:pt x="1669" y="2742"/>
                  </a:cubicBezTo>
                  <a:cubicBezTo>
                    <a:pt x="1801" y="2742"/>
                    <a:pt x="1934" y="2704"/>
                    <a:pt x="2052" y="2625"/>
                  </a:cubicBezTo>
                  <a:cubicBezTo>
                    <a:pt x="2356" y="2411"/>
                    <a:pt x="2427" y="1965"/>
                    <a:pt x="2177" y="1662"/>
                  </a:cubicBezTo>
                  <a:lnTo>
                    <a:pt x="857" y="38"/>
                  </a:lnTo>
                  <a:cubicBezTo>
                    <a:pt x="846" y="16"/>
                    <a:pt x="814" y="1"/>
                    <a:pt x="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64" name="Google Shape;1464;p52"/>
            <p:cNvSpPr/>
            <p:nvPr/>
          </p:nvSpPr>
          <p:spPr>
            <a:xfrm>
              <a:off x="8079948" y="2641060"/>
              <a:ext cx="56654" cy="74742"/>
            </a:xfrm>
            <a:custGeom>
              <a:avLst/>
              <a:gdLst/>
              <a:ahLst/>
              <a:cxnLst/>
              <a:rect l="l" t="t" r="r" b="b"/>
              <a:pathLst>
                <a:path w="1732" h="2285" extrusionOk="0">
                  <a:moveTo>
                    <a:pt x="500" y="0"/>
                  </a:moveTo>
                  <a:lnTo>
                    <a:pt x="0" y="357"/>
                  </a:lnTo>
                  <a:lnTo>
                    <a:pt x="982" y="1570"/>
                  </a:lnTo>
                  <a:cubicBezTo>
                    <a:pt x="1160" y="1785"/>
                    <a:pt x="1178" y="2070"/>
                    <a:pt x="1053" y="2284"/>
                  </a:cubicBezTo>
                  <a:cubicBezTo>
                    <a:pt x="1160" y="2284"/>
                    <a:pt x="1267" y="2248"/>
                    <a:pt x="1356" y="2177"/>
                  </a:cubicBezTo>
                  <a:cubicBezTo>
                    <a:pt x="1660" y="1963"/>
                    <a:pt x="1731" y="1517"/>
                    <a:pt x="1481" y="1214"/>
                  </a:cubicBezTo>
                  <a:lnTo>
                    <a:pt x="5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65" name="Google Shape;1465;p52"/>
            <p:cNvSpPr/>
            <p:nvPr/>
          </p:nvSpPr>
          <p:spPr>
            <a:xfrm>
              <a:off x="8057182" y="2626406"/>
              <a:ext cx="39121" cy="35687"/>
            </a:xfrm>
            <a:custGeom>
              <a:avLst/>
              <a:gdLst/>
              <a:ahLst/>
              <a:cxnLst/>
              <a:rect l="l" t="t" r="r" b="b"/>
              <a:pathLst>
                <a:path w="1196" h="1091" extrusionOk="0">
                  <a:moveTo>
                    <a:pt x="784" y="1"/>
                  </a:moveTo>
                  <a:cubicBezTo>
                    <a:pt x="765" y="1"/>
                    <a:pt x="746" y="6"/>
                    <a:pt x="732" y="20"/>
                  </a:cubicBezTo>
                  <a:lnTo>
                    <a:pt x="54" y="502"/>
                  </a:lnTo>
                  <a:cubicBezTo>
                    <a:pt x="1" y="520"/>
                    <a:pt x="1" y="573"/>
                    <a:pt x="18" y="627"/>
                  </a:cubicBezTo>
                  <a:lnTo>
                    <a:pt x="286" y="1091"/>
                  </a:lnTo>
                  <a:lnTo>
                    <a:pt x="1196" y="448"/>
                  </a:lnTo>
                  <a:lnTo>
                    <a:pt x="857" y="38"/>
                  </a:lnTo>
                  <a:cubicBezTo>
                    <a:pt x="846" y="16"/>
                    <a:pt x="814" y="1"/>
                    <a:pt x="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66" name="Google Shape;1466;p52"/>
            <p:cNvSpPr/>
            <p:nvPr/>
          </p:nvSpPr>
          <p:spPr>
            <a:xfrm>
              <a:off x="8064770" y="2626406"/>
              <a:ext cx="31532" cy="26364"/>
            </a:xfrm>
            <a:custGeom>
              <a:avLst/>
              <a:gdLst/>
              <a:ahLst/>
              <a:cxnLst/>
              <a:rect l="l" t="t" r="r" b="b"/>
              <a:pathLst>
                <a:path w="964" h="806" extrusionOk="0">
                  <a:moveTo>
                    <a:pt x="25" y="359"/>
                  </a:moveTo>
                  <a:cubicBezTo>
                    <a:pt x="16" y="363"/>
                    <a:pt x="8" y="369"/>
                    <a:pt x="0" y="377"/>
                  </a:cubicBezTo>
                  <a:lnTo>
                    <a:pt x="25" y="359"/>
                  </a:lnTo>
                  <a:close/>
                  <a:moveTo>
                    <a:pt x="552" y="1"/>
                  </a:moveTo>
                  <a:cubicBezTo>
                    <a:pt x="533" y="1"/>
                    <a:pt x="514" y="6"/>
                    <a:pt x="500" y="20"/>
                  </a:cubicBezTo>
                  <a:lnTo>
                    <a:pt x="25" y="359"/>
                  </a:lnTo>
                  <a:lnTo>
                    <a:pt x="25" y="359"/>
                  </a:lnTo>
                  <a:cubicBezTo>
                    <a:pt x="35" y="354"/>
                    <a:pt x="46" y="352"/>
                    <a:pt x="56" y="352"/>
                  </a:cubicBezTo>
                  <a:cubicBezTo>
                    <a:pt x="81" y="352"/>
                    <a:pt x="106" y="365"/>
                    <a:pt x="125" y="395"/>
                  </a:cubicBezTo>
                  <a:lnTo>
                    <a:pt x="464" y="805"/>
                  </a:lnTo>
                  <a:lnTo>
                    <a:pt x="964" y="448"/>
                  </a:lnTo>
                  <a:lnTo>
                    <a:pt x="625" y="38"/>
                  </a:lnTo>
                  <a:cubicBezTo>
                    <a:pt x="614" y="16"/>
                    <a:pt x="582"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67" name="Google Shape;1467;p52"/>
            <p:cNvSpPr/>
            <p:nvPr/>
          </p:nvSpPr>
          <p:spPr>
            <a:xfrm>
              <a:off x="7812053" y="2469528"/>
              <a:ext cx="327460" cy="345941"/>
            </a:xfrm>
            <a:custGeom>
              <a:avLst/>
              <a:gdLst/>
              <a:ahLst/>
              <a:cxnLst/>
              <a:rect l="l" t="t" r="r" b="b"/>
              <a:pathLst>
                <a:path w="10011" h="10576" extrusionOk="0">
                  <a:moveTo>
                    <a:pt x="6138" y="302"/>
                  </a:moveTo>
                  <a:cubicBezTo>
                    <a:pt x="7370" y="302"/>
                    <a:pt x="8387" y="1319"/>
                    <a:pt x="8387" y="2568"/>
                  </a:cubicBezTo>
                  <a:cubicBezTo>
                    <a:pt x="8387" y="3817"/>
                    <a:pt x="7370" y="4834"/>
                    <a:pt x="6138" y="4834"/>
                  </a:cubicBezTo>
                  <a:cubicBezTo>
                    <a:pt x="4889" y="4834"/>
                    <a:pt x="3872" y="3817"/>
                    <a:pt x="3872" y="2568"/>
                  </a:cubicBezTo>
                  <a:cubicBezTo>
                    <a:pt x="3872" y="1319"/>
                    <a:pt x="4889" y="302"/>
                    <a:pt x="6138" y="302"/>
                  </a:cubicBezTo>
                  <a:close/>
                  <a:moveTo>
                    <a:pt x="7744" y="4566"/>
                  </a:moveTo>
                  <a:lnTo>
                    <a:pt x="7923" y="4834"/>
                  </a:lnTo>
                  <a:lnTo>
                    <a:pt x="7673" y="5012"/>
                  </a:lnTo>
                  <a:lnTo>
                    <a:pt x="7477" y="4745"/>
                  </a:lnTo>
                  <a:cubicBezTo>
                    <a:pt x="7566" y="4691"/>
                    <a:pt x="7655" y="4638"/>
                    <a:pt x="7744" y="4566"/>
                  </a:cubicBezTo>
                  <a:close/>
                  <a:moveTo>
                    <a:pt x="8280" y="4977"/>
                  </a:moveTo>
                  <a:lnTo>
                    <a:pt x="8476" y="5209"/>
                  </a:lnTo>
                  <a:lnTo>
                    <a:pt x="7834" y="5655"/>
                  </a:lnTo>
                  <a:lnTo>
                    <a:pt x="7673" y="5387"/>
                  </a:lnTo>
                  <a:lnTo>
                    <a:pt x="8280" y="4977"/>
                  </a:lnTo>
                  <a:close/>
                  <a:moveTo>
                    <a:pt x="6124" y="0"/>
                  </a:moveTo>
                  <a:cubicBezTo>
                    <a:pt x="4861" y="0"/>
                    <a:pt x="3811" y="925"/>
                    <a:pt x="3605" y="2140"/>
                  </a:cubicBezTo>
                  <a:lnTo>
                    <a:pt x="3444" y="2140"/>
                  </a:lnTo>
                  <a:cubicBezTo>
                    <a:pt x="3248" y="2140"/>
                    <a:pt x="3070" y="2086"/>
                    <a:pt x="2891" y="1997"/>
                  </a:cubicBezTo>
                  <a:lnTo>
                    <a:pt x="2177" y="1604"/>
                  </a:lnTo>
                  <a:cubicBezTo>
                    <a:pt x="1958" y="1487"/>
                    <a:pt x="1717" y="1427"/>
                    <a:pt x="1474" y="1427"/>
                  </a:cubicBezTo>
                  <a:cubicBezTo>
                    <a:pt x="906" y="1427"/>
                    <a:pt x="331" y="1755"/>
                    <a:pt x="18" y="2443"/>
                  </a:cubicBezTo>
                  <a:cubicBezTo>
                    <a:pt x="18" y="2461"/>
                    <a:pt x="1" y="2479"/>
                    <a:pt x="1" y="2514"/>
                  </a:cubicBezTo>
                  <a:lnTo>
                    <a:pt x="1" y="3728"/>
                  </a:lnTo>
                  <a:lnTo>
                    <a:pt x="18" y="3728"/>
                  </a:lnTo>
                  <a:cubicBezTo>
                    <a:pt x="63" y="3786"/>
                    <a:pt x="116" y="3809"/>
                    <a:pt x="164" y="3809"/>
                  </a:cubicBezTo>
                  <a:cubicBezTo>
                    <a:pt x="249" y="3809"/>
                    <a:pt x="322" y="3736"/>
                    <a:pt x="322" y="3656"/>
                  </a:cubicBezTo>
                  <a:lnTo>
                    <a:pt x="322" y="2586"/>
                  </a:lnTo>
                  <a:cubicBezTo>
                    <a:pt x="322" y="2568"/>
                    <a:pt x="322" y="2550"/>
                    <a:pt x="322" y="2532"/>
                  </a:cubicBezTo>
                  <a:cubicBezTo>
                    <a:pt x="573" y="1993"/>
                    <a:pt x="1026" y="1736"/>
                    <a:pt x="1478" y="1736"/>
                  </a:cubicBezTo>
                  <a:cubicBezTo>
                    <a:pt x="1669" y="1736"/>
                    <a:pt x="1860" y="1782"/>
                    <a:pt x="2035" y="1872"/>
                  </a:cubicBezTo>
                  <a:lnTo>
                    <a:pt x="2748" y="2265"/>
                  </a:lnTo>
                  <a:cubicBezTo>
                    <a:pt x="2962" y="2389"/>
                    <a:pt x="3194" y="2443"/>
                    <a:pt x="3444" y="2443"/>
                  </a:cubicBezTo>
                  <a:lnTo>
                    <a:pt x="3569" y="2443"/>
                  </a:lnTo>
                  <a:cubicBezTo>
                    <a:pt x="3569" y="2496"/>
                    <a:pt x="3569" y="2532"/>
                    <a:pt x="3569" y="2568"/>
                  </a:cubicBezTo>
                  <a:cubicBezTo>
                    <a:pt x="3569" y="3995"/>
                    <a:pt x="4711" y="5137"/>
                    <a:pt x="6138" y="5137"/>
                  </a:cubicBezTo>
                  <a:cubicBezTo>
                    <a:pt x="6281" y="5137"/>
                    <a:pt x="6406" y="5137"/>
                    <a:pt x="6549" y="5102"/>
                  </a:cubicBezTo>
                  <a:lnTo>
                    <a:pt x="6549" y="5102"/>
                  </a:lnTo>
                  <a:cubicBezTo>
                    <a:pt x="6460" y="5548"/>
                    <a:pt x="6317" y="5976"/>
                    <a:pt x="6103" y="6386"/>
                  </a:cubicBezTo>
                  <a:cubicBezTo>
                    <a:pt x="5728" y="7064"/>
                    <a:pt x="5585" y="7867"/>
                    <a:pt x="5710" y="8634"/>
                  </a:cubicBezTo>
                  <a:lnTo>
                    <a:pt x="5853" y="9509"/>
                  </a:lnTo>
                  <a:cubicBezTo>
                    <a:pt x="5907" y="9848"/>
                    <a:pt x="5692" y="10151"/>
                    <a:pt x="5371" y="10240"/>
                  </a:cubicBezTo>
                  <a:cubicBezTo>
                    <a:pt x="5315" y="10257"/>
                    <a:pt x="5257" y="10265"/>
                    <a:pt x="5200" y="10265"/>
                  </a:cubicBezTo>
                  <a:cubicBezTo>
                    <a:pt x="4949" y="10265"/>
                    <a:pt x="4706" y="10112"/>
                    <a:pt x="4604" y="9866"/>
                  </a:cubicBezTo>
                  <a:lnTo>
                    <a:pt x="3997" y="8438"/>
                  </a:lnTo>
                  <a:cubicBezTo>
                    <a:pt x="3908" y="8224"/>
                    <a:pt x="3694" y="8081"/>
                    <a:pt x="3462" y="8081"/>
                  </a:cubicBezTo>
                  <a:cubicBezTo>
                    <a:pt x="3230" y="8081"/>
                    <a:pt x="3016" y="8224"/>
                    <a:pt x="2927" y="8438"/>
                  </a:cubicBezTo>
                  <a:lnTo>
                    <a:pt x="2320" y="9866"/>
                  </a:lnTo>
                  <a:cubicBezTo>
                    <a:pt x="2218" y="10112"/>
                    <a:pt x="1975" y="10265"/>
                    <a:pt x="1724" y="10265"/>
                  </a:cubicBezTo>
                  <a:cubicBezTo>
                    <a:pt x="1667" y="10265"/>
                    <a:pt x="1609" y="10257"/>
                    <a:pt x="1553" y="10240"/>
                  </a:cubicBezTo>
                  <a:cubicBezTo>
                    <a:pt x="1232" y="10151"/>
                    <a:pt x="1018" y="9848"/>
                    <a:pt x="1071" y="9509"/>
                  </a:cubicBezTo>
                  <a:lnTo>
                    <a:pt x="1214" y="8634"/>
                  </a:lnTo>
                  <a:cubicBezTo>
                    <a:pt x="1339" y="7867"/>
                    <a:pt x="1196" y="7064"/>
                    <a:pt x="821" y="6386"/>
                  </a:cubicBezTo>
                  <a:cubicBezTo>
                    <a:pt x="482" y="5744"/>
                    <a:pt x="304" y="5030"/>
                    <a:pt x="322" y="4316"/>
                  </a:cubicBezTo>
                  <a:cubicBezTo>
                    <a:pt x="322" y="4299"/>
                    <a:pt x="322" y="4299"/>
                    <a:pt x="322" y="4299"/>
                  </a:cubicBezTo>
                  <a:cubicBezTo>
                    <a:pt x="270" y="4247"/>
                    <a:pt x="213" y="4225"/>
                    <a:pt x="162" y="4225"/>
                  </a:cubicBezTo>
                  <a:cubicBezTo>
                    <a:pt x="73" y="4225"/>
                    <a:pt x="1" y="4290"/>
                    <a:pt x="1" y="4370"/>
                  </a:cubicBezTo>
                  <a:cubicBezTo>
                    <a:pt x="1" y="5119"/>
                    <a:pt x="197" y="5869"/>
                    <a:pt x="554" y="6529"/>
                  </a:cubicBezTo>
                  <a:cubicBezTo>
                    <a:pt x="893" y="7153"/>
                    <a:pt x="1018" y="7885"/>
                    <a:pt x="911" y="8599"/>
                  </a:cubicBezTo>
                  <a:lnTo>
                    <a:pt x="768" y="9455"/>
                  </a:lnTo>
                  <a:cubicBezTo>
                    <a:pt x="696" y="9955"/>
                    <a:pt x="1000" y="10419"/>
                    <a:pt x="1464" y="10544"/>
                  </a:cubicBezTo>
                  <a:cubicBezTo>
                    <a:pt x="1545" y="10565"/>
                    <a:pt x="1626" y="10576"/>
                    <a:pt x="1707" y="10576"/>
                  </a:cubicBezTo>
                  <a:cubicBezTo>
                    <a:pt x="2087" y="10576"/>
                    <a:pt x="2444" y="10344"/>
                    <a:pt x="2606" y="9990"/>
                  </a:cubicBezTo>
                  <a:lnTo>
                    <a:pt x="3212" y="8563"/>
                  </a:lnTo>
                  <a:cubicBezTo>
                    <a:pt x="3248" y="8447"/>
                    <a:pt x="3355" y="8389"/>
                    <a:pt x="3462" y="8389"/>
                  </a:cubicBezTo>
                  <a:cubicBezTo>
                    <a:pt x="3569" y="8389"/>
                    <a:pt x="3676" y="8447"/>
                    <a:pt x="3712" y="8563"/>
                  </a:cubicBezTo>
                  <a:lnTo>
                    <a:pt x="4319" y="9990"/>
                  </a:lnTo>
                  <a:cubicBezTo>
                    <a:pt x="4479" y="10347"/>
                    <a:pt x="4836" y="10561"/>
                    <a:pt x="5211" y="10561"/>
                  </a:cubicBezTo>
                  <a:cubicBezTo>
                    <a:pt x="5300" y="10561"/>
                    <a:pt x="5371" y="10561"/>
                    <a:pt x="5460" y="10544"/>
                  </a:cubicBezTo>
                  <a:cubicBezTo>
                    <a:pt x="5924" y="10419"/>
                    <a:pt x="6228" y="9955"/>
                    <a:pt x="6156" y="9455"/>
                  </a:cubicBezTo>
                  <a:lnTo>
                    <a:pt x="6014" y="8599"/>
                  </a:lnTo>
                  <a:cubicBezTo>
                    <a:pt x="5907" y="7885"/>
                    <a:pt x="6031" y="7153"/>
                    <a:pt x="6370" y="6529"/>
                  </a:cubicBezTo>
                  <a:cubicBezTo>
                    <a:pt x="6620" y="6065"/>
                    <a:pt x="6781" y="5565"/>
                    <a:pt x="6870" y="5048"/>
                  </a:cubicBezTo>
                  <a:cubicBezTo>
                    <a:pt x="6870" y="5048"/>
                    <a:pt x="6870" y="5030"/>
                    <a:pt x="6870" y="5030"/>
                  </a:cubicBezTo>
                  <a:cubicBezTo>
                    <a:pt x="6995" y="4994"/>
                    <a:pt x="7102" y="4959"/>
                    <a:pt x="7209" y="4905"/>
                  </a:cubicBezTo>
                  <a:lnTo>
                    <a:pt x="7423" y="5209"/>
                  </a:lnTo>
                  <a:cubicBezTo>
                    <a:pt x="7352" y="5280"/>
                    <a:pt x="7334" y="5405"/>
                    <a:pt x="7370" y="5494"/>
                  </a:cubicBezTo>
                  <a:cubicBezTo>
                    <a:pt x="7387" y="5494"/>
                    <a:pt x="7387" y="5512"/>
                    <a:pt x="7387" y="5512"/>
                  </a:cubicBezTo>
                  <a:lnTo>
                    <a:pt x="8458" y="7296"/>
                  </a:lnTo>
                  <a:cubicBezTo>
                    <a:pt x="8583" y="7492"/>
                    <a:pt x="8779" y="7635"/>
                    <a:pt x="8993" y="7689"/>
                  </a:cubicBezTo>
                  <a:cubicBezTo>
                    <a:pt x="9044" y="7697"/>
                    <a:pt x="9096" y="7702"/>
                    <a:pt x="9149" y="7702"/>
                  </a:cubicBezTo>
                  <a:cubicBezTo>
                    <a:pt x="9321" y="7702"/>
                    <a:pt x="9499" y="7655"/>
                    <a:pt x="9636" y="7546"/>
                  </a:cubicBezTo>
                  <a:cubicBezTo>
                    <a:pt x="9814" y="7421"/>
                    <a:pt x="9939" y="7225"/>
                    <a:pt x="9975" y="6993"/>
                  </a:cubicBezTo>
                  <a:cubicBezTo>
                    <a:pt x="10010" y="6779"/>
                    <a:pt x="9939" y="6547"/>
                    <a:pt x="9796" y="6368"/>
                  </a:cubicBezTo>
                  <a:lnTo>
                    <a:pt x="9725" y="6261"/>
                  </a:lnTo>
                  <a:lnTo>
                    <a:pt x="9707" y="6261"/>
                  </a:lnTo>
                  <a:cubicBezTo>
                    <a:pt x="9690" y="6258"/>
                    <a:pt x="9673" y="6257"/>
                    <a:pt x="9658" y="6257"/>
                  </a:cubicBezTo>
                  <a:cubicBezTo>
                    <a:pt x="9499" y="6257"/>
                    <a:pt x="9447" y="6414"/>
                    <a:pt x="9529" y="6511"/>
                  </a:cubicBezTo>
                  <a:lnTo>
                    <a:pt x="9618" y="6636"/>
                  </a:lnTo>
                  <a:cubicBezTo>
                    <a:pt x="9636" y="6636"/>
                    <a:pt x="9636" y="6654"/>
                    <a:pt x="9636" y="6654"/>
                  </a:cubicBezTo>
                  <a:cubicBezTo>
                    <a:pt x="9725" y="6921"/>
                    <a:pt x="9653" y="7171"/>
                    <a:pt x="9457" y="7296"/>
                  </a:cubicBezTo>
                  <a:cubicBezTo>
                    <a:pt x="9360" y="7365"/>
                    <a:pt x="9264" y="7392"/>
                    <a:pt x="9158" y="7392"/>
                  </a:cubicBezTo>
                  <a:cubicBezTo>
                    <a:pt x="9128" y="7392"/>
                    <a:pt x="9097" y="7389"/>
                    <a:pt x="9065" y="7385"/>
                  </a:cubicBezTo>
                  <a:cubicBezTo>
                    <a:pt x="8922" y="7350"/>
                    <a:pt x="8797" y="7260"/>
                    <a:pt x="8726" y="7153"/>
                  </a:cubicBezTo>
                  <a:lnTo>
                    <a:pt x="7994" y="5922"/>
                  </a:lnTo>
                  <a:lnTo>
                    <a:pt x="8672" y="5458"/>
                  </a:lnTo>
                  <a:lnTo>
                    <a:pt x="9065" y="5940"/>
                  </a:lnTo>
                  <a:cubicBezTo>
                    <a:pt x="9097" y="5983"/>
                    <a:pt x="9149" y="6007"/>
                    <a:pt x="9197" y="6007"/>
                  </a:cubicBezTo>
                  <a:cubicBezTo>
                    <a:pt x="9228" y="6007"/>
                    <a:pt x="9258" y="5997"/>
                    <a:pt x="9279" y="5976"/>
                  </a:cubicBezTo>
                  <a:cubicBezTo>
                    <a:pt x="9350" y="5922"/>
                    <a:pt x="9368" y="5815"/>
                    <a:pt x="9314" y="5762"/>
                  </a:cubicBezTo>
                  <a:lnTo>
                    <a:pt x="8494" y="4745"/>
                  </a:lnTo>
                  <a:cubicBezTo>
                    <a:pt x="8476" y="4727"/>
                    <a:pt x="8476" y="4727"/>
                    <a:pt x="8476" y="4727"/>
                  </a:cubicBezTo>
                  <a:cubicBezTo>
                    <a:pt x="8428" y="4679"/>
                    <a:pt x="8357" y="4648"/>
                    <a:pt x="8288" y="4648"/>
                  </a:cubicBezTo>
                  <a:cubicBezTo>
                    <a:pt x="8254" y="4648"/>
                    <a:pt x="8220" y="4655"/>
                    <a:pt x="8190" y="4673"/>
                  </a:cubicBezTo>
                  <a:lnTo>
                    <a:pt x="7976" y="4370"/>
                  </a:lnTo>
                  <a:cubicBezTo>
                    <a:pt x="8815" y="3514"/>
                    <a:pt x="9047" y="2068"/>
                    <a:pt x="8030" y="730"/>
                  </a:cubicBezTo>
                  <a:cubicBezTo>
                    <a:pt x="8030" y="694"/>
                    <a:pt x="8012" y="677"/>
                    <a:pt x="7976" y="677"/>
                  </a:cubicBezTo>
                  <a:cubicBezTo>
                    <a:pt x="7355" y="204"/>
                    <a:pt x="6716" y="0"/>
                    <a:pt x="6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68" name="Google Shape;1468;p52"/>
            <p:cNvSpPr/>
            <p:nvPr/>
          </p:nvSpPr>
          <p:spPr>
            <a:xfrm>
              <a:off x="7948617" y="2489318"/>
              <a:ext cx="127863" cy="127831"/>
            </a:xfrm>
            <a:custGeom>
              <a:avLst/>
              <a:gdLst/>
              <a:ahLst/>
              <a:cxnLst/>
              <a:rect l="l" t="t" r="r" b="b"/>
              <a:pathLst>
                <a:path w="3909" h="3908" extrusionOk="0">
                  <a:moveTo>
                    <a:pt x="1963" y="321"/>
                  </a:moveTo>
                  <a:cubicBezTo>
                    <a:pt x="2856" y="321"/>
                    <a:pt x="3605" y="1053"/>
                    <a:pt x="3605" y="1963"/>
                  </a:cubicBezTo>
                  <a:cubicBezTo>
                    <a:pt x="3605" y="2873"/>
                    <a:pt x="2856" y="3604"/>
                    <a:pt x="1963" y="3604"/>
                  </a:cubicBezTo>
                  <a:cubicBezTo>
                    <a:pt x="1053" y="3604"/>
                    <a:pt x="322" y="2873"/>
                    <a:pt x="322" y="1963"/>
                  </a:cubicBezTo>
                  <a:cubicBezTo>
                    <a:pt x="322" y="1053"/>
                    <a:pt x="1053" y="321"/>
                    <a:pt x="1963" y="321"/>
                  </a:cubicBezTo>
                  <a:close/>
                  <a:moveTo>
                    <a:pt x="1963" y="0"/>
                  </a:moveTo>
                  <a:cubicBezTo>
                    <a:pt x="875" y="0"/>
                    <a:pt x="1" y="892"/>
                    <a:pt x="1" y="1963"/>
                  </a:cubicBezTo>
                  <a:cubicBezTo>
                    <a:pt x="1" y="3033"/>
                    <a:pt x="875" y="3908"/>
                    <a:pt x="1963" y="3908"/>
                  </a:cubicBezTo>
                  <a:cubicBezTo>
                    <a:pt x="3034" y="3908"/>
                    <a:pt x="3908" y="3033"/>
                    <a:pt x="3908" y="1963"/>
                  </a:cubicBezTo>
                  <a:cubicBezTo>
                    <a:pt x="3908" y="892"/>
                    <a:pt x="3034" y="0"/>
                    <a:pt x="1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69" name="Google Shape;1469;p52"/>
            <p:cNvSpPr/>
            <p:nvPr/>
          </p:nvSpPr>
          <p:spPr>
            <a:xfrm>
              <a:off x="7977794" y="2528276"/>
              <a:ext cx="69509" cy="50668"/>
            </a:xfrm>
            <a:custGeom>
              <a:avLst/>
              <a:gdLst/>
              <a:ahLst/>
              <a:cxnLst/>
              <a:rect l="l" t="t" r="r" b="b"/>
              <a:pathLst>
                <a:path w="2125" h="1549" extrusionOk="0">
                  <a:moveTo>
                    <a:pt x="1955" y="0"/>
                  </a:moveTo>
                  <a:cubicBezTo>
                    <a:pt x="1915" y="0"/>
                    <a:pt x="1874" y="14"/>
                    <a:pt x="1839" y="40"/>
                  </a:cubicBezTo>
                  <a:lnTo>
                    <a:pt x="679" y="1218"/>
                  </a:lnTo>
                  <a:lnTo>
                    <a:pt x="286" y="825"/>
                  </a:lnTo>
                  <a:cubicBezTo>
                    <a:pt x="251" y="790"/>
                    <a:pt x="211" y="772"/>
                    <a:pt x="173" y="772"/>
                  </a:cubicBezTo>
                  <a:cubicBezTo>
                    <a:pt x="135" y="772"/>
                    <a:pt x="99" y="790"/>
                    <a:pt x="72" y="825"/>
                  </a:cubicBezTo>
                  <a:cubicBezTo>
                    <a:pt x="1" y="879"/>
                    <a:pt x="1" y="986"/>
                    <a:pt x="72" y="1040"/>
                  </a:cubicBezTo>
                  <a:lnTo>
                    <a:pt x="483" y="1468"/>
                  </a:lnTo>
                  <a:cubicBezTo>
                    <a:pt x="536" y="1521"/>
                    <a:pt x="603" y="1548"/>
                    <a:pt x="670" y="1548"/>
                  </a:cubicBezTo>
                  <a:cubicBezTo>
                    <a:pt x="737" y="1548"/>
                    <a:pt x="804" y="1521"/>
                    <a:pt x="857" y="1468"/>
                  </a:cubicBezTo>
                  <a:lnTo>
                    <a:pt x="2071" y="254"/>
                  </a:lnTo>
                  <a:cubicBezTo>
                    <a:pt x="2124" y="201"/>
                    <a:pt x="2124" y="94"/>
                    <a:pt x="2071" y="40"/>
                  </a:cubicBezTo>
                  <a:cubicBezTo>
                    <a:pt x="2035" y="14"/>
                    <a:pt x="1995"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470" name="Google Shape;1470;p52"/>
          <p:cNvGrpSpPr/>
          <p:nvPr/>
        </p:nvGrpSpPr>
        <p:grpSpPr>
          <a:xfrm>
            <a:off x="8025093" y="1376795"/>
            <a:ext cx="363149" cy="369014"/>
            <a:chOff x="7805053" y="1910286"/>
            <a:chExt cx="340282" cy="345777"/>
          </a:xfrm>
        </p:grpSpPr>
        <p:sp>
          <p:nvSpPr>
            <p:cNvPr id="1471" name="Google Shape;1471;p52"/>
            <p:cNvSpPr/>
            <p:nvPr/>
          </p:nvSpPr>
          <p:spPr>
            <a:xfrm>
              <a:off x="7973150" y="2027813"/>
              <a:ext cx="165774" cy="222821"/>
            </a:xfrm>
            <a:custGeom>
              <a:avLst/>
              <a:gdLst/>
              <a:ahLst/>
              <a:cxnLst/>
              <a:rect l="l" t="t" r="r" b="b"/>
              <a:pathLst>
                <a:path w="5068" h="6812" extrusionOk="0">
                  <a:moveTo>
                    <a:pt x="1004" y="1"/>
                  </a:moveTo>
                  <a:cubicBezTo>
                    <a:pt x="904" y="1"/>
                    <a:pt x="805" y="16"/>
                    <a:pt x="714" y="49"/>
                  </a:cubicBezTo>
                  <a:cubicBezTo>
                    <a:pt x="286" y="174"/>
                    <a:pt x="0" y="567"/>
                    <a:pt x="0" y="1013"/>
                  </a:cubicBezTo>
                  <a:lnTo>
                    <a:pt x="0" y="2155"/>
                  </a:lnTo>
                  <a:cubicBezTo>
                    <a:pt x="0" y="2726"/>
                    <a:pt x="143" y="3261"/>
                    <a:pt x="411" y="3760"/>
                  </a:cubicBezTo>
                  <a:cubicBezTo>
                    <a:pt x="678" y="4278"/>
                    <a:pt x="785" y="4849"/>
                    <a:pt x="696" y="5420"/>
                  </a:cubicBezTo>
                  <a:lnTo>
                    <a:pt x="589" y="6080"/>
                  </a:lnTo>
                  <a:cubicBezTo>
                    <a:pt x="535" y="6383"/>
                    <a:pt x="714" y="6687"/>
                    <a:pt x="999" y="6776"/>
                  </a:cubicBezTo>
                  <a:cubicBezTo>
                    <a:pt x="1067" y="6800"/>
                    <a:pt x="1137" y="6811"/>
                    <a:pt x="1205" y="6811"/>
                  </a:cubicBezTo>
                  <a:cubicBezTo>
                    <a:pt x="1443" y="6811"/>
                    <a:pt x="1670" y="6672"/>
                    <a:pt x="1767" y="6437"/>
                  </a:cubicBezTo>
                  <a:lnTo>
                    <a:pt x="2231" y="5348"/>
                  </a:lnTo>
                  <a:cubicBezTo>
                    <a:pt x="2266" y="5241"/>
                    <a:pt x="2355" y="5170"/>
                    <a:pt x="2445" y="5152"/>
                  </a:cubicBezTo>
                  <a:cubicBezTo>
                    <a:pt x="2480" y="5142"/>
                    <a:pt x="2514" y="5137"/>
                    <a:pt x="2547" y="5137"/>
                  </a:cubicBezTo>
                  <a:cubicBezTo>
                    <a:pt x="2682" y="5137"/>
                    <a:pt x="2794" y="5220"/>
                    <a:pt x="2837" y="5348"/>
                  </a:cubicBezTo>
                  <a:lnTo>
                    <a:pt x="3301" y="6419"/>
                  </a:lnTo>
                  <a:cubicBezTo>
                    <a:pt x="3406" y="6659"/>
                    <a:pt x="3637" y="6811"/>
                    <a:pt x="3877" y="6811"/>
                  </a:cubicBezTo>
                  <a:cubicBezTo>
                    <a:pt x="3923" y="6811"/>
                    <a:pt x="3969" y="6805"/>
                    <a:pt x="4015" y="6794"/>
                  </a:cubicBezTo>
                  <a:cubicBezTo>
                    <a:pt x="4336" y="6722"/>
                    <a:pt x="4550" y="6419"/>
                    <a:pt x="4497" y="6098"/>
                  </a:cubicBezTo>
                  <a:lnTo>
                    <a:pt x="4389" y="5420"/>
                  </a:lnTo>
                  <a:cubicBezTo>
                    <a:pt x="4300" y="4849"/>
                    <a:pt x="4389" y="4278"/>
                    <a:pt x="4675" y="3760"/>
                  </a:cubicBezTo>
                  <a:cubicBezTo>
                    <a:pt x="4943" y="3261"/>
                    <a:pt x="5067" y="2726"/>
                    <a:pt x="5067" y="2155"/>
                  </a:cubicBezTo>
                  <a:lnTo>
                    <a:pt x="5067" y="1013"/>
                  </a:lnTo>
                  <a:cubicBezTo>
                    <a:pt x="5067" y="602"/>
                    <a:pt x="4836" y="228"/>
                    <a:pt x="4443" y="85"/>
                  </a:cubicBezTo>
                  <a:cubicBezTo>
                    <a:pt x="4323" y="29"/>
                    <a:pt x="4191" y="1"/>
                    <a:pt x="4059" y="1"/>
                  </a:cubicBezTo>
                  <a:cubicBezTo>
                    <a:pt x="3897" y="1"/>
                    <a:pt x="3734" y="42"/>
                    <a:pt x="3587" y="121"/>
                  </a:cubicBezTo>
                  <a:lnTo>
                    <a:pt x="3033" y="424"/>
                  </a:lnTo>
                  <a:cubicBezTo>
                    <a:pt x="2891" y="513"/>
                    <a:pt x="2712" y="549"/>
                    <a:pt x="2552" y="549"/>
                  </a:cubicBezTo>
                  <a:lnTo>
                    <a:pt x="2534" y="549"/>
                  </a:lnTo>
                  <a:cubicBezTo>
                    <a:pt x="2355" y="549"/>
                    <a:pt x="2195" y="513"/>
                    <a:pt x="2034" y="424"/>
                  </a:cubicBezTo>
                  <a:lnTo>
                    <a:pt x="1499" y="138"/>
                  </a:lnTo>
                  <a:cubicBezTo>
                    <a:pt x="1352" y="48"/>
                    <a:pt x="1177" y="1"/>
                    <a:pt x="10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72" name="Google Shape;1472;p52"/>
            <p:cNvSpPr/>
            <p:nvPr/>
          </p:nvSpPr>
          <p:spPr>
            <a:xfrm>
              <a:off x="8089859" y="2028238"/>
              <a:ext cx="49065" cy="222657"/>
            </a:xfrm>
            <a:custGeom>
              <a:avLst/>
              <a:gdLst/>
              <a:ahLst/>
              <a:cxnLst/>
              <a:rect l="l" t="t" r="r" b="b"/>
              <a:pathLst>
                <a:path w="1500" h="6807" extrusionOk="0">
                  <a:moveTo>
                    <a:pt x="500" y="1"/>
                  </a:moveTo>
                  <a:cubicBezTo>
                    <a:pt x="393" y="1"/>
                    <a:pt x="286" y="18"/>
                    <a:pt x="197" y="36"/>
                  </a:cubicBezTo>
                  <a:cubicBezTo>
                    <a:pt x="215" y="54"/>
                    <a:pt x="233" y="54"/>
                    <a:pt x="268" y="72"/>
                  </a:cubicBezTo>
                  <a:cubicBezTo>
                    <a:pt x="643" y="232"/>
                    <a:pt x="893" y="589"/>
                    <a:pt x="893" y="1000"/>
                  </a:cubicBezTo>
                  <a:lnTo>
                    <a:pt x="893" y="2142"/>
                  </a:lnTo>
                  <a:cubicBezTo>
                    <a:pt x="893" y="2427"/>
                    <a:pt x="857" y="2713"/>
                    <a:pt x="786" y="2980"/>
                  </a:cubicBezTo>
                  <a:cubicBezTo>
                    <a:pt x="714" y="3248"/>
                    <a:pt x="607" y="3516"/>
                    <a:pt x="482" y="3747"/>
                  </a:cubicBezTo>
                  <a:cubicBezTo>
                    <a:pt x="215" y="4265"/>
                    <a:pt x="108" y="4854"/>
                    <a:pt x="197" y="5425"/>
                  </a:cubicBezTo>
                  <a:lnTo>
                    <a:pt x="304" y="6085"/>
                  </a:lnTo>
                  <a:cubicBezTo>
                    <a:pt x="304" y="6121"/>
                    <a:pt x="304" y="6156"/>
                    <a:pt x="304" y="6192"/>
                  </a:cubicBezTo>
                  <a:cubicBezTo>
                    <a:pt x="304" y="6406"/>
                    <a:pt x="197" y="6620"/>
                    <a:pt x="1" y="6727"/>
                  </a:cubicBezTo>
                  <a:cubicBezTo>
                    <a:pt x="96" y="6775"/>
                    <a:pt x="199" y="6806"/>
                    <a:pt x="305" y="6806"/>
                  </a:cubicBezTo>
                  <a:cubicBezTo>
                    <a:pt x="358" y="6806"/>
                    <a:pt x="411" y="6799"/>
                    <a:pt x="465" y="6781"/>
                  </a:cubicBezTo>
                  <a:cubicBezTo>
                    <a:pt x="750" y="6709"/>
                    <a:pt x="929" y="6460"/>
                    <a:pt x="929" y="6192"/>
                  </a:cubicBezTo>
                  <a:cubicBezTo>
                    <a:pt x="929" y="6156"/>
                    <a:pt x="929" y="6121"/>
                    <a:pt x="929" y="6085"/>
                  </a:cubicBezTo>
                  <a:lnTo>
                    <a:pt x="821" y="5425"/>
                  </a:lnTo>
                  <a:cubicBezTo>
                    <a:pt x="732" y="4854"/>
                    <a:pt x="821" y="4265"/>
                    <a:pt x="1107" y="3747"/>
                  </a:cubicBezTo>
                  <a:cubicBezTo>
                    <a:pt x="1232" y="3516"/>
                    <a:pt x="1339" y="3248"/>
                    <a:pt x="1410" y="2980"/>
                  </a:cubicBezTo>
                  <a:cubicBezTo>
                    <a:pt x="1482" y="2713"/>
                    <a:pt x="1499" y="2427"/>
                    <a:pt x="1499" y="2142"/>
                  </a:cubicBezTo>
                  <a:lnTo>
                    <a:pt x="1499" y="1000"/>
                  </a:lnTo>
                  <a:cubicBezTo>
                    <a:pt x="1499" y="589"/>
                    <a:pt x="1268" y="232"/>
                    <a:pt x="875" y="72"/>
                  </a:cubicBezTo>
                  <a:cubicBezTo>
                    <a:pt x="750" y="18"/>
                    <a:pt x="625" y="1"/>
                    <a:pt x="5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73" name="Google Shape;1473;p52"/>
            <p:cNvSpPr/>
            <p:nvPr/>
          </p:nvSpPr>
          <p:spPr>
            <a:xfrm>
              <a:off x="7810319" y="2069223"/>
              <a:ext cx="85242" cy="83803"/>
            </a:xfrm>
            <a:custGeom>
              <a:avLst/>
              <a:gdLst/>
              <a:ahLst/>
              <a:cxnLst/>
              <a:rect l="l" t="t" r="r" b="b"/>
              <a:pathLst>
                <a:path w="2606" h="2562" extrusionOk="0">
                  <a:moveTo>
                    <a:pt x="1972" y="1"/>
                  </a:moveTo>
                  <a:cubicBezTo>
                    <a:pt x="1918" y="1"/>
                    <a:pt x="1865" y="23"/>
                    <a:pt x="1820" y="68"/>
                  </a:cubicBezTo>
                  <a:lnTo>
                    <a:pt x="89" y="1799"/>
                  </a:lnTo>
                  <a:cubicBezTo>
                    <a:pt x="0" y="1888"/>
                    <a:pt x="0" y="2013"/>
                    <a:pt x="89" y="2084"/>
                  </a:cubicBezTo>
                  <a:lnTo>
                    <a:pt x="500" y="2494"/>
                  </a:lnTo>
                  <a:cubicBezTo>
                    <a:pt x="535" y="2539"/>
                    <a:pt x="589" y="2561"/>
                    <a:pt x="642" y="2561"/>
                  </a:cubicBezTo>
                  <a:cubicBezTo>
                    <a:pt x="696" y="2561"/>
                    <a:pt x="749" y="2539"/>
                    <a:pt x="785" y="2494"/>
                  </a:cubicBezTo>
                  <a:lnTo>
                    <a:pt x="2534" y="764"/>
                  </a:lnTo>
                  <a:cubicBezTo>
                    <a:pt x="2605" y="675"/>
                    <a:pt x="2605" y="550"/>
                    <a:pt x="2534" y="478"/>
                  </a:cubicBezTo>
                  <a:lnTo>
                    <a:pt x="2123" y="68"/>
                  </a:lnTo>
                  <a:cubicBezTo>
                    <a:pt x="2079" y="23"/>
                    <a:pt x="2025" y="1"/>
                    <a:pt x="1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74" name="Google Shape;1474;p52"/>
            <p:cNvSpPr/>
            <p:nvPr/>
          </p:nvSpPr>
          <p:spPr>
            <a:xfrm>
              <a:off x="7860496" y="2069223"/>
              <a:ext cx="35065" cy="34346"/>
            </a:xfrm>
            <a:custGeom>
              <a:avLst/>
              <a:gdLst/>
              <a:ahLst/>
              <a:cxnLst/>
              <a:rect l="l" t="t" r="r" b="b"/>
              <a:pathLst>
                <a:path w="1072" h="1050" extrusionOk="0">
                  <a:moveTo>
                    <a:pt x="438" y="1"/>
                  </a:moveTo>
                  <a:cubicBezTo>
                    <a:pt x="384" y="1"/>
                    <a:pt x="331" y="23"/>
                    <a:pt x="286" y="68"/>
                  </a:cubicBezTo>
                  <a:lnTo>
                    <a:pt x="1" y="353"/>
                  </a:lnTo>
                  <a:lnTo>
                    <a:pt x="714" y="1049"/>
                  </a:lnTo>
                  <a:lnTo>
                    <a:pt x="1000" y="764"/>
                  </a:lnTo>
                  <a:cubicBezTo>
                    <a:pt x="1071" y="675"/>
                    <a:pt x="1071" y="550"/>
                    <a:pt x="1000" y="478"/>
                  </a:cubicBezTo>
                  <a:lnTo>
                    <a:pt x="589" y="68"/>
                  </a:lnTo>
                  <a:cubicBezTo>
                    <a:pt x="545" y="23"/>
                    <a:pt x="491" y="1"/>
                    <a:pt x="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75" name="Google Shape;1475;p52"/>
            <p:cNvSpPr/>
            <p:nvPr/>
          </p:nvSpPr>
          <p:spPr>
            <a:xfrm>
              <a:off x="7919440" y="1942439"/>
              <a:ext cx="161718" cy="161555"/>
            </a:xfrm>
            <a:custGeom>
              <a:avLst/>
              <a:gdLst/>
              <a:ahLst/>
              <a:cxnLst/>
              <a:rect l="l" t="t" r="r" b="b"/>
              <a:pathLst>
                <a:path w="4944" h="4939" extrusionOk="0">
                  <a:moveTo>
                    <a:pt x="3819" y="1"/>
                  </a:moveTo>
                  <a:lnTo>
                    <a:pt x="1" y="3837"/>
                  </a:lnTo>
                  <a:lnTo>
                    <a:pt x="1036" y="4872"/>
                  </a:lnTo>
                  <a:cubicBezTo>
                    <a:pt x="1071" y="4916"/>
                    <a:pt x="1125" y="4939"/>
                    <a:pt x="1178" y="4939"/>
                  </a:cubicBezTo>
                  <a:cubicBezTo>
                    <a:pt x="1232" y="4939"/>
                    <a:pt x="1285" y="4916"/>
                    <a:pt x="1321" y="4872"/>
                  </a:cubicBezTo>
                  <a:lnTo>
                    <a:pt x="4854" y="1339"/>
                  </a:lnTo>
                  <a:cubicBezTo>
                    <a:pt x="4943" y="1250"/>
                    <a:pt x="4943" y="1125"/>
                    <a:pt x="4854" y="1036"/>
                  </a:cubicBezTo>
                  <a:lnTo>
                    <a:pt x="38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76" name="Google Shape;1476;p52"/>
            <p:cNvSpPr/>
            <p:nvPr/>
          </p:nvSpPr>
          <p:spPr>
            <a:xfrm>
              <a:off x="8030327" y="1942439"/>
              <a:ext cx="50831" cy="57831"/>
            </a:xfrm>
            <a:custGeom>
              <a:avLst/>
              <a:gdLst/>
              <a:ahLst/>
              <a:cxnLst/>
              <a:rect l="l" t="t" r="r" b="b"/>
              <a:pathLst>
                <a:path w="1554" h="1768" extrusionOk="0">
                  <a:moveTo>
                    <a:pt x="429" y="1"/>
                  </a:moveTo>
                  <a:lnTo>
                    <a:pt x="1" y="447"/>
                  </a:lnTo>
                  <a:lnTo>
                    <a:pt x="1036" y="1482"/>
                  </a:lnTo>
                  <a:cubicBezTo>
                    <a:pt x="1107" y="1571"/>
                    <a:pt x="1107" y="1696"/>
                    <a:pt x="1036" y="1767"/>
                  </a:cubicBezTo>
                  <a:lnTo>
                    <a:pt x="1464" y="1339"/>
                  </a:lnTo>
                  <a:cubicBezTo>
                    <a:pt x="1553" y="1250"/>
                    <a:pt x="1553" y="1125"/>
                    <a:pt x="1464" y="1036"/>
                  </a:cubicBezTo>
                  <a:lnTo>
                    <a:pt x="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77" name="Google Shape;1477;p52"/>
            <p:cNvSpPr/>
            <p:nvPr/>
          </p:nvSpPr>
          <p:spPr>
            <a:xfrm>
              <a:off x="7879174" y="2056238"/>
              <a:ext cx="28621" cy="28654"/>
            </a:xfrm>
            <a:custGeom>
              <a:avLst/>
              <a:gdLst/>
              <a:ahLst/>
              <a:cxnLst/>
              <a:rect l="l" t="t" r="r" b="b"/>
              <a:pathLst>
                <a:path w="875" h="876" extrusionOk="0">
                  <a:moveTo>
                    <a:pt x="429" y="1"/>
                  </a:moveTo>
                  <a:lnTo>
                    <a:pt x="1" y="447"/>
                  </a:lnTo>
                  <a:lnTo>
                    <a:pt x="429" y="875"/>
                  </a:lnTo>
                  <a:lnTo>
                    <a:pt x="875" y="447"/>
                  </a:lnTo>
                  <a:lnTo>
                    <a:pt x="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78" name="Google Shape;1478;p52"/>
            <p:cNvSpPr/>
            <p:nvPr/>
          </p:nvSpPr>
          <p:spPr>
            <a:xfrm>
              <a:off x="7891440" y="1915159"/>
              <a:ext cx="158186" cy="156877"/>
            </a:xfrm>
            <a:custGeom>
              <a:avLst/>
              <a:gdLst/>
              <a:ahLst/>
              <a:cxnLst/>
              <a:rect l="l" t="t" r="r" b="b"/>
              <a:pathLst>
                <a:path w="4836" h="4796" extrusionOk="0">
                  <a:moveTo>
                    <a:pt x="4200" y="0"/>
                  </a:moveTo>
                  <a:cubicBezTo>
                    <a:pt x="4149" y="0"/>
                    <a:pt x="4095" y="23"/>
                    <a:pt x="4050" y="67"/>
                  </a:cubicBezTo>
                  <a:lnTo>
                    <a:pt x="72" y="4046"/>
                  </a:lnTo>
                  <a:cubicBezTo>
                    <a:pt x="0" y="4118"/>
                    <a:pt x="0" y="4260"/>
                    <a:pt x="72" y="4332"/>
                  </a:cubicBezTo>
                  <a:lnTo>
                    <a:pt x="482" y="4742"/>
                  </a:lnTo>
                  <a:cubicBezTo>
                    <a:pt x="527" y="4778"/>
                    <a:pt x="580" y="4796"/>
                    <a:pt x="634" y="4796"/>
                  </a:cubicBezTo>
                  <a:cubicBezTo>
                    <a:pt x="687" y="4796"/>
                    <a:pt x="741" y="4778"/>
                    <a:pt x="785" y="4742"/>
                  </a:cubicBezTo>
                  <a:lnTo>
                    <a:pt x="4746" y="763"/>
                  </a:lnTo>
                  <a:cubicBezTo>
                    <a:pt x="4836" y="692"/>
                    <a:pt x="4836" y="549"/>
                    <a:pt x="4746" y="478"/>
                  </a:cubicBezTo>
                  <a:lnTo>
                    <a:pt x="4336" y="67"/>
                  </a:lnTo>
                  <a:cubicBezTo>
                    <a:pt x="4300" y="23"/>
                    <a:pt x="4251" y="0"/>
                    <a:pt x="4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79" name="Google Shape;1479;p52"/>
            <p:cNvSpPr/>
            <p:nvPr/>
          </p:nvSpPr>
          <p:spPr>
            <a:xfrm>
              <a:off x="8009916" y="1915159"/>
              <a:ext cx="39710" cy="39579"/>
            </a:xfrm>
            <a:custGeom>
              <a:avLst/>
              <a:gdLst/>
              <a:ahLst/>
              <a:cxnLst/>
              <a:rect l="l" t="t" r="r" b="b"/>
              <a:pathLst>
                <a:path w="1214" h="1210" extrusionOk="0">
                  <a:moveTo>
                    <a:pt x="578" y="0"/>
                  </a:moveTo>
                  <a:cubicBezTo>
                    <a:pt x="527" y="0"/>
                    <a:pt x="473" y="23"/>
                    <a:pt x="428" y="67"/>
                  </a:cubicBezTo>
                  <a:lnTo>
                    <a:pt x="0" y="496"/>
                  </a:lnTo>
                  <a:cubicBezTo>
                    <a:pt x="36" y="460"/>
                    <a:pt x="85" y="442"/>
                    <a:pt x="136" y="442"/>
                  </a:cubicBezTo>
                  <a:cubicBezTo>
                    <a:pt x="188" y="442"/>
                    <a:pt x="241" y="460"/>
                    <a:pt x="286" y="496"/>
                  </a:cubicBezTo>
                  <a:lnTo>
                    <a:pt x="696" y="906"/>
                  </a:lnTo>
                  <a:cubicBezTo>
                    <a:pt x="767" y="995"/>
                    <a:pt x="767" y="1120"/>
                    <a:pt x="696" y="1209"/>
                  </a:cubicBezTo>
                  <a:lnTo>
                    <a:pt x="1124" y="763"/>
                  </a:lnTo>
                  <a:cubicBezTo>
                    <a:pt x="1214" y="692"/>
                    <a:pt x="1214" y="549"/>
                    <a:pt x="1124" y="478"/>
                  </a:cubicBezTo>
                  <a:lnTo>
                    <a:pt x="714" y="67"/>
                  </a:lnTo>
                  <a:cubicBezTo>
                    <a:pt x="678" y="23"/>
                    <a:pt x="629" y="0"/>
                    <a:pt x="5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80" name="Google Shape;1480;p52"/>
            <p:cNvSpPr/>
            <p:nvPr/>
          </p:nvSpPr>
          <p:spPr>
            <a:xfrm>
              <a:off x="7934617" y="1959383"/>
              <a:ext cx="174541" cy="173952"/>
            </a:xfrm>
            <a:custGeom>
              <a:avLst/>
              <a:gdLst/>
              <a:ahLst/>
              <a:cxnLst/>
              <a:rect l="l" t="t" r="r" b="b"/>
              <a:pathLst>
                <a:path w="5336" h="5318" extrusionOk="0">
                  <a:moveTo>
                    <a:pt x="4497" y="0"/>
                  </a:moveTo>
                  <a:cubicBezTo>
                    <a:pt x="4033" y="0"/>
                    <a:pt x="3658" y="375"/>
                    <a:pt x="3658" y="839"/>
                  </a:cubicBezTo>
                  <a:cubicBezTo>
                    <a:pt x="3658" y="964"/>
                    <a:pt x="3676" y="1071"/>
                    <a:pt x="3730" y="1178"/>
                  </a:cubicBezTo>
                  <a:cubicBezTo>
                    <a:pt x="3730" y="1213"/>
                    <a:pt x="3712" y="1231"/>
                    <a:pt x="3694" y="1231"/>
                  </a:cubicBezTo>
                  <a:cubicBezTo>
                    <a:pt x="3337" y="1320"/>
                    <a:pt x="3087" y="1624"/>
                    <a:pt x="3052" y="1998"/>
                  </a:cubicBezTo>
                  <a:cubicBezTo>
                    <a:pt x="3052" y="2016"/>
                    <a:pt x="3034" y="2034"/>
                    <a:pt x="3016" y="2034"/>
                  </a:cubicBezTo>
                  <a:lnTo>
                    <a:pt x="2998" y="2034"/>
                  </a:lnTo>
                  <a:cubicBezTo>
                    <a:pt x="2516" y="2034"/>
                    <a:pt x="2142" y="2409"/>
                    <a:pt x="2142" y="2891"/>
                  </a:cubicBezTo>
                  <a:cubicBezTo>
                    <a:pt x="2142" y="2926"/>
                    <a:pt x="2142" y="2944"/>
                    <a:pt x="2142" y="2980"/>
                  </a:cubicBezTo>
                  <a:cubicBezTo>
                    <a:pt x="2160" y="3015"/>
                    <a:pt x="2142" y="3033"/>
                    <a:pt x="2106" y="3033"/>
                  </a:cubicBezTo>
                  <a:cubicBezTo>
                    <a:pt x="1731" y="3051"/>
                    <a:pt x="1410" y="3337"/>
                    <a:pt x="1339" y="3711"/>
                  </a:cubicBezTo>
                  <a:cubicBezTo>
                    <a:pt x="1326" y="3737"/>
                    <a:pt x="1313" y="3754"/>
                    <a:pt x="1293" y="3754"/>
                  </a:cubicBezTo>
                  <a:cubicBezTo>
                    <a:pt x="1285" y="3754"/>
                    <a:pt x="1277" y="3752"/>
                    <a:pt x="1267" y="3747"/>
                  </a:cubicBezTo>
                  <a:cubicBezTo>
                    <a:pt x="1142" y="3676"/>
                    <a:pt x="1000" y="3622"/>
                    <a:pt x="839" y="3622"/>
                  </a:cubicBezTo>
                  <a:cubicBezTo>
                    <a:pt x="375" y="3622"/>
                    <a:pt x="1" y="4015"/>
                    <a:pt x="1" y="4479"/>
                  </a:cubicBezTo>
                  <a:cubicBezTo>
                    <a:pt x="1" y="4942"/>
                    <a:pt x="375" y="5317"/>
                    <a:pt x="839" y="5317"/>
                  </a:cubicBezTo>
                  <a:cubicBezTo>
                    <a:pt x="1250" y="5317"/>
                    <a:pt x="1606" y="5032"/>
                    <a:pt x="1678" y="4639"/>
                  </a:cubicBezTo>
                  <a:cubicBezTo>
                    <a:pt x="1678" y="4613"/>
                    <a:pt x="1697" y="4596"/>
                    <a:pt x="1714" y="4596"/>
                  </a:cubicBezTo>
                  <a:cubicBezTo>
                    <a:pt x="1720" y="4596"/>
                    <a:pt x="1727" y="4599"/>
                    <a:pt x="1731" y="4603"/>
                  </a:cubicBezTo>
                  <a:cubicBezTo>
                    <a:pt x="1856" y="4675"/>
                    <a:pt x="2017" y="4728"/>
                    <a:pt x="2160" y="4728"/>
                  </a:cubicBezTo>
                  <a:cubicBezTo>
                    <a:pt x="2623" y="4728"/>
                    <a:pt x="3016" y="4336"/>
                    <a:pt x="3016" y="3872"/>
                  </a:cubicBezTo>
                  <a:cubicBezTo>
                    <a:pt x="3016" y="3836"/>
                    <a:pt x="3016" y="3801"/>
                    <a:pt x="2998" y="3783"/>
                  </a:cubicBezTo>
                  <a:cubicBezTo>
                    <a:pt x="2998" y="3747"/>
                    <a:pt x="3016" y="3729"/>
                    <a:pt x="3052" y="3729"/>
                  </a:cubicBezTo>
                  <a:cubicBezTo>
                    <a:pt x="3462" y="3711"/>
                    <a:pt x="3801" y="3372"/>
                    <a:pt x="3837" y="2944"/>
                  </a:cubicBezTo>
                  <a:cubicBezTo>
                    <a:pt x="3837" y="2926"/>
                    <a:pt x="3855" y="2908"/>
                    <a:pt x="3872" y="2908"/>
                  </a:cubicBezTo>
                  <a:lnTo>
                    <a:pt x="3890" y="2908"/>
                  </a:lnTo>
                  <a:cubicBezTo>
                    <a:pt x="4372" y="2908"/>
                    <a:pt x="4747" y="2534"/>
                    <a:pt x="4747" y="2052"/>
                  </a:cubicBezTo>
                  <a:cubicBezTo>
                    <a:pt x="4747" y="1945"/>
                    <a:pt x="4711" y="1820"/>
                    <a:pt x="4675" y="1713"/>
                  </a:cubicBezTo>
                  <a:cubicBezTo>
                    <a:pt x="4657" y="1695"/>
                    <a:pt x="4675" y="1677"/>
                    <a:pt x="4693" y="1659"/>
                  </a:cubicBezTo>
                  <a:cubicBezTo>
                    <a:pt x="5068" y="1570"/>
                    <a:pt x="5336" y="1231"/>
                    <a:pt x="5336" y="839"/>
                  </a:cubicBezTo>
                  <a:cubicBezTo>
                    <a:pt x="5336" y="375"/>
                    <a:pt x="4961" y="0"/>
                    <a:pt x="44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81" name="Google Shape;1481;p52"/>
            <p:cNvSpPr/>
            <p:nvPr/>
          </p:nvSpPr>
          <p:spPr>
            <a:xfrm>
              <a:off x="7995327" y="1959383"/>
              <a:ext cx="113831" cy="154686"/>
            </a:xfrm>
            <a:custGeom>
              <a:avLst/>
              <a:gdLst/>
              <a:ahLst/>
              <a:cxnLst/>
              <a:rect l="l" t="t" r="r" b="b"/>
              <a:pathLst>
                <a:path w="3480" h="4729" extrusionOk="0">
                  <a:moveTo>
                    <a:pt x="2641" y="0"/>
                  </a:moveTo>
                  <a:cubicBezTo>
                    <a:pt x="2534" y="0"/>
                    <a:pt x="2427" y="18"/>
                    <a:pt x="2338" y="54"/>
                  </a:cubicBezTo>
                  <a:cubicBezTo>
                    <a:pt x="2445" y="89"/>
                    <a:pt x="2534" y="161"/>
                    <a:pt x="2623" y="250"/>
                  </a:cubicBezTo>
                  <a:cubicBezTo>
                    <a:pt x="2766" y="393"/>
                    <a:pt x="2873" y="607"/>
                    <a:pt x="2873" y="839"/>
                  </a:cubicBezTo>
                  <a:cubicBezTo>
                    <a:pt x="2873" y="1231"/>
                    <a:pt x="2587" y="1570"/>
                    <a:pt x="2231" y="1659"/>
                  </a:cubicBezTo>
                  <a:cubicBezTo>
                    <a:pt x="2195" y="1677"/>
                    <a:pt x="2195" y="1695"/>
                    <a:pt x="2195" y="1713"/>
                  </a:cubicBezTo>
                  <a:cubicBezTo>
                    <a:pt x="2213" y="1766"/>
                    <a:pt x="2231" y="1820"/>
                    <a:pt x="2248" y="1891"/>
                  </a:cubicBezTo>
                  <a:cubicBezTo>
                    <a:pt x="2266" y="1945"/>
                    <a:pt x="2266" y="1998"/>
                    <a:pt x="2266" y="2052"/>
                  </a:cubicBezTo>
                  <a:cubicBezTo>
                    <a:pt x="2266" y="2284"/>
                    <a:pt x="2177" y="2498"/>
                    <a:pt x="2016" y="2659"/>
                  </a:cubicBezTo>
                  <a:cubicBezTo>
                    <a:pt x="1874" y="2819"/>
                    <a:pt x="1660" y="2908"/>
                    <a:pt x="1428" y="2908"/>
                  </a:cubicBezTo>
                  <a:lnTo>
                    <a:pt x="1410" y="2908"/>
                  </a:lnTo>
                  <a:cubicBezTo>
                    <a:pt x="1374" y="2908"/>
                    <a:pt x="1356" y="2926"/>
                    <a:pt x="1356" y="2944"/>
                  </a:cubicBezTo>
                  <a:cubicBezTo>
                    <a:pt x="1338" y="3372"/>
                    <a:pt x="999" y="3711"/>
                    <a:pt x="571" y="3729"/>
                  </a:cubicBezTo>
                  <a:cubicBezTo>
                    <a:pt x="535" y="3729"/>
                    <a:pt x="535" y="3747"/>
                    <a:pt x="535" y="3783"/>
                  </a:cubicBezTo>
                  <a:cubicBezTo>
                    <a:pt x="535" y="3801"/>
                    <a:pt x="535" y="3836"/>
                    <a:pt x="535" y="3872"/>
                  </a:cubicBezTo>
                  <a:cubicBezTo>
                    <a:pt x="535" y="4104"/>
                    <a:pt x="446" y="4318"/>
                    <a:pt x="286" y="4479"/>
                  </a:cubicBezTo>
                  <a:cubicBezTo>
                    <a:pt x="214" y="4550"/>
                    <a:pt x="107" y="4621"/>
                    <a:pt x="0" y="4657"/>
                  </a:cubicBezTo>
                  <a:cubicBezTo>
                    <a:pt x="89" y="4693"/>
                    <a:pt x="196" y="4728"/>
                    <a:pt x="304" y="4728"/>
                  </a:cubicBezTo>
                  <a:cubicBezTo>
                    <a:pt x="535" y="4728"/>
                    <a:pt x="750" y="4621"/>
                    <a:pt x="910" y="4479"/>
                  </a:cubicBezTo>
                  <a:cubicBezTo>
                    <a:pt x="1053" y="4318"/>
                    <a:pt x="1160" y="4104"/>
                    <a:pt x="1160" y="3872"/>
                  </a:cubicBezTo>
                  <a:cubicBezTo>
                    <a:pt x="1160" y="3836"/>
                    <a:pt x="1160" y="3801"/>
                    <a:pt x="1142" y="3783"/>
                  </a:cubicBezTo>
                  <a:cubicBezTo>
                    <a:pt x="1142" y="3747"/>
                    <a:pt x="1160" y="3729"/>
                    <a:pt x="1196" y="3729"/>
                  </a:cubicBezTo>
                  <a:cubicBezTo>
                    <a:pt x="1606" y="3711"/>
                    <a:pt x="1945" y="3372"/>
                    <a:pt x="1981" y="2944"/>
                  </a:cubicBezTo>
                  <a:cubicBezTo>
                    <a:pt x="1981" y="2926"/>
                    <a:pt x="1999" y="2908"/>
                    <a:pt x="2016" y="2908"/>
                  </a:cubicBezTo>
                  <a:lnTo>
                    <a:pt x="2034" y="2908"/>
                  </a:lnTo>
                  <a:cubicBezTo>
                    <a:pt x="2284" y="2908"/>
                    <a:pt x="2480" y="2819"/>
                    <a:pt x="2641" y="2659"/>
                  </a:cubicBezTo>
                  <a:cubicBezTo>
                    <a:pt x="2801" y="2498"/>
                    <a:pt x="2891" y="2284"/>
                    <a:pt x="2891" y="2052"/>
                  </a:cubicBezTo>
                  <a:cubicBezTo>
                    <a:pt x="2891" y="1998"/>
                    <a:pt x="2891" y="1945"/>
                    <a:pt x="2873" y="1891"/>
                  </a:cubicBezTo>
                  <a:cubicBezTo>
                    <a:pt x="2855" y="1820"/>
                    <a:pt x="2837" y="1766"/>
                    <a:pt x="2819" y="1713"/>
                  </a:cubicBezTo>
                  <a:cubicBezTo>
                    <a:pt x="2801" y="1695"/>
                    <a:pt x="2819" y="1677"/>
                    <a:pt x="2837" y="1659"/>
                  </a:cubicBezTo>
                  <a:cubicBezTo>
                    <a:pt x="3212" y="1570"/>
                    <a:pt x="3480" y="1231"/>
                    <a:pt x="3480" y="839"/>
                  </a:cubicBezTo>
                  <a:cubicBezTo>
                    <a:pt x="3480" y="607"/>
                    <a:pt x="3390" y="393"/>
                    <a:pt x="3248" y="250"/>
                  </a:cubicBezTo>
                  <a:cubicBezTo>
                    <a:pt x="3087" y="89"/>
                    <a:pt x="2873" y="0"/>
                    <a:pt x="2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82" name="Google Shape;1482;p52"/>
            <p:cNvSpPr/>
            <p:nvPr/>
          </p:nvSpPr>
          <p:spPr>
            <a:xfrm>
              <a:off x="7952117" y="2109718"/>
              <a:ext cx="36799" cy="23617"/>
            </a:xfrm>
            <a:custGeom>
              <a:avLst/>
              <a:gdLst/>
              <a:ahLst/>
              <a:cxnLst/>
              <a:rect l="l" t="t" r="r" b="b"/>
              <a:pathLst>
                <a:path w="1125" h="722" extrusionOk="0">
                  <a:moveTo>
                    <a:pt x="562" y="0"/>
                  </a:moveTo>
                  <a:cubicBezTo>
                    <a:pt x="537" y="0"/>
                    <a:pt x="518" y="17"/>
                    <a:pt x="518" y="43"/>
                  </a:cubicBezTo>
                  <a:cubicBezTo>
                    <a:pt x="483" y="239"/>
                    <a:pt x="376" y="400"/>
                    <a:pt x="233" y="525"/>
                  </a:cubicBezTo>
                  <a:cubicBezTo>
                    <a:pt x="161" y="578"/>
                    <a:pt x="90" y="632"/>
                    <a:pt x="1" y="668"/>
                  </a:cubicBezTo>
                  <a:cubicBezTo>
                    <a:pt x="90" y="703"/>
                    <a:pt x="197" y="721"/>
                    <a:pt x="304" y="721"/>
                  </a:cubicBezTo>
                  <a:cubicBezTo>
                    <a:pt x="518" y="721"/>
                    <a:pt x="697" y="650"/>
                    <a:pt x="857" y="525"/>
                  </a:cubicBezTo>
                  <a:cubicBezTo>
                    <a:pt x="982" y="418"/>
                    <a:pt x="1071" y="275"/>
                    <a:pt x="1125" y="115"/>
                  </a:cubicBezTo>
                  <a:lnTo>
                    <a:pt x="1125" y="115"/>
                  </a:lnTo>
                  <a:cubicBezTo>
                    <a:pt x="1089" y="132"/>
                    <a:pt x="1054" y="132"/>
                    <a:pt x="1018" y="132"/>
                  </a:cubicBezTo>
                  <a:cubicBezTo>
                    <a:pt x="857" y="132"/>
                    <a:pt x="715" y="79"/>
                    <a:pt x="590" y="7"/>
                  </a:cubicBezTo>
                  <a:cubicBezTo>
                    <a:pt x="580" y="3"/>
                    <a:pt x="571" y="0"/>
                    <a:pt x="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83" name="Google Shape;1483;p52"/>
            <p:cNvSpPr/>
            <p:nvPr/>
          </p:nvSpPr>
          <p:spPr>
            <a:xfrm>
              <a:off x="7805053" y="1910286"/>
              <a:ext cx="340282" cy="345777"/>
            </a:xfrm>
            <a:custGeom>
              <a:avLst/>
              <a:gdLst/>
              <a:ahLst/>
              <a:cxnLst/>
              <a:rect l="l" t="t" r="r" b="b"/>
              <a:pathLst>
                <a:path w="10403" h="10571" extrusionOk="0">
                  <a:moveTo>
                    <a:pt x="6834" y="306"/>
                  </a:moveTo>
                  <a:cubicBezTo>
                    <a:pt x="6852" y="306"/>
                    <a:pt x="6870" y="306"/>
                    <a:pt x="6870" y="323"/>
                  </a:cubicBezTo>
                  <a:lnTo>
                    <a:pt x="7280" y="734"/>
                  </a:lnTo>
                  <a:cubicBezTo>
                    <a:pt x="7298" y="752"/>
                    <a:pt x="7298" y="787"/>
                    <a:pt x="7280" y="805"/>
                  </a:cubicBezTo>
                  <a:lnTo>
                    <a:pt x="3301" y="4784"/>
                  </a:lnTo>
                  <a:cubicBezTo>
                    <a:pt x="3292" y="4793"/>
                    <a:pt x="3284" y="4798"/>
                    <a:pt x="3272" y="4798"/>
                  </a:cubicBezTo>
                  <a:cubicBezTo>
                    <a:pt x="3261" y="4798"/>
                    <a:pt x="3248" y="4793"/>
                    <a:pt x="3230" y="4784"/>
                  </a:cubicBezTo>
                  <a:lnTo>
                    <a:pt x="2820" y="4374"/>
                  </a:lnTo>
                  <a:cubicBezTo>
                    <a:pt x="2802" y="4356"/>
                    <a:pt x="2802" y="4320"/>
                    <a:pt x="2820" y="4302"/>
                  </a:cubicBezTo>
                  <a:lnTo>
                    <a:pt x="6799" y="323"/>
                  </a:lnTo>
                  <a:cubicBezTo>
                    <a:pt x="6816" y="306"/>
                    <a:pt x="6834" y="306"/>
                    <a:pt x="6834" y="306"/>
                  </a:cubicBezTo>
                  <a:close/>
                  <a:moveTo>
                    <a:pt x="2695" y="4677"/>
                  </a:moveTo>
                  <a:lnTo>
                    <a:pt x="2927" y="4909"/>
                  </a:lnTo>
                  <a:lnTo>
                    <a:pt x="2695" y="5123"/>
                  </a:lnTo>
                  <a:lnTo>
                    <a:pt x="2481" y="4909"/>
                  </a:lnTo>
                  <a:lnTo>
                    <a:pt x="2695" y="4677"/>
                  </a:lnTo>
                  <a:close/>
                  <a:moveTo>
                    <a:pt x="7316" y="1216"/>
                  </a:moveTo>
                  <a:lnTo>
                    <a:pt x="7744" y="1644"/>
                  </a:lnTo>
                  <a:cubicBezTo>
                    <a:pt x="7566" y="1822"/>
                    <a:pt x="7459" y="2072"/>
                    <a:pt x="7459" y="2340"/>
                  </a:cubicBezTo>
                  <a:cubicBezTo>
                    <a:pt x="7459" y="2447"/>
                    <a:pt x="7477" y="2536"/>
                    <a:pt x="7494" y="2625"/>
                  </a:cubicBezTo>
                  <a:cubicBezTo>
                    <a:pt x="7173" y="2750"/>
                    <a:pt x="6941" y="3036"/>
                    <a:pt x="6870" y="3392"/>
                  </a:cubicBezTo>
                  <a:cubicBezTo>
                    <a:pt x="6352" y="3428"/>
                    <a:pt x="5942" y="3856"/>
                    <a:pt x="5942" y="4392"/>
                  </a:cubicBezTo>
                  <a:cubicBezTo>
                    <a:pt x="5585" y="4463"/>
                    <a:pt x="5300" y="4713"/>
                    <a:pt x="5175" y="5052"/>
                  </a:cubicBezTo>
                  <a:cubicBezTo>
                    <a:pt x="5068" y="4998"/>
                    <a:pt x="4925" y="4980"/>
                    <a:pt x="4800" y="4980"/>
                  </a:cubicBezTo>
                  <a:cubicBezTo>
                    <a:pt x="4550" y="4980"/>
                    <a:pt x="4301" y="5070"/>
                    <a:pt x="4122" y="5230"/>
                  </a:cubicBezTo>
                  <a:lnTo>
                    <a:pt x="3712" y="4820"/>
                  </a:lnTo>
                  <a:lnTo>
                    <a:pt x="4086" y="4445"/>
                  </a:lnTo>
                  <a:lnTo>
                    <a:pt x="4354" y="4713"/>
                  </a:lnTo>
                  <a:cubicBezTo>
                    <a:pt x="4390" y="4740"/>
                    <a:pt x="4430" y="4753"/>
                    <a:pt x="4470" y="4753"/>
                  </a:cubicBezTo>
                  <a:cubicBezTo>
                    <a:pt x="4510" y="4753"/>
                    <a:pt x="4550" y="4740"/>
                    <a:pt x="4586" y="4713"/>
                  </a:cubicBezTo>
                  <a:cubicBezTo>
                    <a:pt x="4640" y="4641"/>
                    <a:pt x="4640" y="4552"/>
                    <a:pt x="4586" y="4481"/>
                  </a:cubicBezTo>
                  <a:lnTo>
                    <a:pt x="4318" y="4213"/>
                  </a:lnTo>
                  <a:lnTo>
                    <a:pt x="4533" y="3999"/>
                  </a:lnTo>
                  <a:lnTo>
                    <a:pt x="4925" y="4392"/>
                  </a:lnTo>
                  <a:cubicBezTo>
                    <a:pt x="4952" y="4427"/>
                    <a:pt x="4992" y="4445"/>
                    <a:pt x="5032" y="4445"/>
                  </a:cubicBezTo>
                  <a:cubicBezTo>
                    <a:pt x="5072" y="4445"/>
                    <a:pt x="5112" y="4427"/>
                    <a:pt x="5139" y="4392"/>
                  </a:cubicBezTo>
                  <a:cubicBezTo>
                    <a:pt x="5211" y="4338"/>
                    <a:pt x="5211" y="4231"/>
                    <a:pt x="5139" y="4177"/>
                  </a:cubicBezTo>
                  <a:lnTo>
                    <a:pt x="4747" y="3785"/>
                  </a:lnTo>
                  <a:lnTo>
                    <a:pt x="4961" y="3553"/>
                  </a:lnTo>
                  <a:lnTo>
                    <a:pt x="5246" y="3838"/>
                  </a:lnTo>
                  <a:cubicBezTo>
                    <a:pt x="5273" y="3865"/>
                    <a:pt x="5309" y="3879"/>
                    <a:pt x="5347" y="3879"/>
                  </a:cubicBezTo>
                  <a:cubicBezTo>
                    <a:pt x="5385" y="3879"/>
                    <a:pt x="5425" y="3865"/>
                    <a:pt x="5460" y="3838"/>
                  </a:cubicBezTo>
                  <a:cubicBezTo>
                    <a:pt x="5514" y="3767"/>
                    <a:pt x="5514" y="3678"/>
                    <a:pt x="5460" y="3607"/>
                  </a:cubicBezTo>
                  <a:lnTo>
                    <a:pt x="5193" y="3339"/>
                  </a:lnTo>
                  <a:lnTo>
                    <a:pt x="5407" y="3125"/>
                  </a:lnTo>
                  <a:lnTo>
                    <a:pt x="5782" y="3499"/>
                  </a:lnTo>
                  <a:cubicBezTo>
                    <a:pt x="5808" y="3526"/>
                    <a:pt x="5848" y="3540"/>
                    <a:pt x="5889" y="3540"/>
                  </a:cubicBezTo>
                  <a:cubicBezTo>
                    <a:pt x="5929" y="3540"/>
                    <a:pt x="5969" y="3526"/>
                    <a:pt x="5996" y="3499"/>
                  </a:cubicBezTo>
                  <a:cubicBezTo>
                    <a:pt x="6067" y="3446"/>
                    <a:pt x="6067" y="3339"/>
                    <a:pt x="5996" y="3285"/>
                  </a:cubicBezTo>
                  <a:lnTo>
                    <a:pt x="5621" y="2911"/>
                  </a:lnTo>
                  <a:lnTo>
                    <a:pt x="5853" y="2679"/>
                  </a:lnTo>
                  <a:lnTo>
                    <a:pt x="6121" y="2946"/>
                  </a:lnTo>
                  <a:cubicBezTo>
                    <a:pt x="6147" y="2982"/>
                    <a:pt x="6187" y="3000"/>
                    <a:pt x="6228" y="3000"/>
                  </a:cubicBezTo>
                  <a:cubicBezTo>
                    <a:pt x="6268" y="3000"/>
                    <a:pt x="6308" y="2982"/>
                    <a:pt x="6335" y="2946"/>
                  </a:cubicBezTo>
                  <a:cubicBezTo>
                    <a:pt x="6388" y="2893"/>
                    <a:pt x="6388" y="2804"/>
                    <a:pt x="6335" y="2732"/>
                  </a:cubicBezTo>
                  <a:lnTo>
                    <a:pt x="6067" y="2465"/>
                  </a:lnTo>
                  <a:lnTo>
                    <a:pt x="6281" y="2250"/>
                  </a:lnTo>
                  <a:lnTo>
                    <a:pt x="6691" y="2661"/>
                  </a:lnTo>
                  <a:cubicBezTo>
                    <a:pt x="6727" y="2688"/>
                    <a:pt x="6767" y="2701"/>
                    <a:pt x="6807" y="2701"/>
                  </a:cubicBezTo>
                  <a:cubicBezTo>
                    <a:pt x="6848" y="2701"/>
                    <a:pt x="6888" y="2688"/>
                    <a:pt x="6923" y="2661"/>
                  </a:cubicBezTo>
                  <a:cubicBezTo>
                    <a:pt x="6977" y="2607"/>
                    <a:pt x="6977" y="2500"/>
                    <a:pt x="6923" y="2447"/>
                  </a:cubicBezTo>
                  <a:lnTo>
                    <a:pt x="6495" y="2019"/>
                  </a:lnTo>
                  <a:lnTo>
                    <a:pt x="6727" y="1804"/>
                  </a:lnTo>
                  <a:lnTo>
                    <a:pt x="6995" y="2072"/>
                  </a:lnTo>
                  <a:cubicBezTo>
                    <a:pt x="7022" y="2108"/>
                    <a:pt x="7062" y="2126"/>
                    <a:pt x="7102" y="2126"/>
                  </a:cubicBezTo>
                  <a:cubicBezTo>
                    <a:pt x="7142" y="2126"/>
                    <a:pt x="7182" y="2108"/>
                    <a:pt x="7209" y="2072"/>
                  </a:cubicBezTo>
                  <a:cubicBezTo>
                    <a:pt x="7280" y="2019"/>
                    <a:pt x="7280" y="1911"/>
                    <a:pt x="7209" y="1858"/>
                  </a:cubicBezTo>
                  <a:lnTo>
                    <a:pt x="6941" y="1590"/>
                  </a:lnTo>
                  <a:lnTo>
                    <a:pt x="7316" y="1216"/>
                  </a:lnTo>
                  <a:close/>
                  <a:moveTo>
                    <a:pt x="2133" y="5021"/>
                  </a:moveTo>
                  <a:cubicBezTo>
                    <a:pt x="2146" y="5021"/>
                    <a:pt x="2159" y="5025"/>
                    <a:pt x="2177" y="5034"/>
                  </a:cubicBezTo>
                  <a:lnTo>
                    <a:pt x="2588" y="5444"/>
                  </a:lnTo>
                  <a:cubicBezTo>
                    <a:pt x="2606" y="5462"/>
                    <a:pt x="2606" y="5480"/>
                    <a:pt x="2588" y="5516"/>
                  </a:cubicBezTo>
                  <a:lnTo>
                    <a:pt x="2409" y="5694"/>
                  </a:lnTo>
                  <a:lnTo>
                    <a:pt x="1927" y="5212"/>
                  </a:lnTo>
                  <a:lnTo>
                    <a:pt x="2088" y="5034"/>
                  </a:lnTo>
                  <a:cubicBezTo>
                    <a:pt x="2106" y="5025"/>
                    <a:pt x="2119" y="5021"/>
                    <a:pt x="2133" y="5021"/>
                  </a:cubicBezTo>
                  <a:close/>
                  <a:moveTo>
                    <a:pt x="8458" y="1644"/>
                  </a:moveTo>
                  <a:cubicBezTo>
                    <a:pt x="8833" y="1644"/>
                    <a:pt x="9154" y="1965"/>
                    <a:pt x="9154" y="2340"/>
                  </a:cubicBezTo>
                  <a:cubicBezTo>
                    <a:pt x="9154" y="2661"/>
                    <a:pt x="8940" y="2928"/>
                    <a:pt x="8618" y="3018"/>
                  </a:cubicBezTo>
                  <a:cubicBezTo>
                    <a:pt x="8565" y="3036"/>
                    <a:pt x="8529" y="3071"/>
                    <a:pt x="8494" y="3125"/>
                  </a:cubicBezTo>
                  <a:cubicBezTo>
                    <a:pt x="8476" y="3160"/>
                    <a:pt x="8476" y="3232"/>
                    <a:pt x="8494" y="3285"/>
                  </a:cubicBezTo>
                  <a:cubicBezTo>
                    <a:pt x="8529" y="3375"/>
                    <a:pt x="8547" y="3464"/>
                    <a:pt x="8547" y="3553"/>
                  </a:cubicBezTo>
                  <a:cubicBezTo>
                    <a:pt x="8547" y="3946"/>
                    <a:pt x="8244" y="4249"/>
                    <a:pt x="7851" y="4249"/>
                  </a:cubicBezTo>
                  <a:cubicBezTo>
                    <a:pt x="7744" y="4249"/>
                    <a:pt x="7655" y="4320"/>
                    <a:pt x="7637" y="4427"/>
                  </a:cubicBezTo>
                  <a:cubicBezTo>
                    <a:pt x="7619" y="4784"/>
                    <a:pt x="7334" y="5052"/>
                    <a:pt x="6995" y="5070"/>
                  </a:cubicBezTo>
                  <a:cubicBezTo>
                    <a:pt x="6941" y="5087"/>
                    <a:pt x="6888" y="5105"/>
                    <a:pt x="6852" y="5141"/>
                  </a:cubicBezTo>
                  <a:cubicBezTo>
                    <a:pt x="6816" y="5195"/>
                    <a:pt x="6799" y="5248"/>
                    <a:pt x="6816" y="5302"/>
                  </a:cubicBezTo>
                  <a:cubicBezTo>
                    <a:pt x="6816" y="5319"/>
                    <a:pt x="6816" y="5355"/>
                    <a:pt x="6816" y="5373"/>
                  </a:cubicBezTo>
                  <a:cubicBezTo>
                    <a:pt x="6816" y="5765"/>
                    <a:pt x="6513" y="6069"/>
                    <a:pt x="6121" y="6069"/>
                  </a:cubicBezTo>
                  <a:cubicBezTo>
                    <a:pt x="5996" y="6069"/>
                    <a:pt x="5889" y="6033"/>
                    <a:pt x="5782" y="5980"/>
                  </a:cubicBezTo>
                  <a:cubicBezTo>
                    <a:pt x="5750" y="5959"/>
                    <a:pt x="5713" y="5950"/>
                    <a:pt x="5676" y="5950"/>
                  </a:cubicBezTo>
                  <a:cubicBezTo>
                    <a:pt x="5650" y="5950"/>
                    <a:pt x="5625" y="5954"/>
                    <a:pt x="5603" y="5962"/>
                  </a:cubicBezTo>
                  <a:cubicBezTo>
                    <a:pt x="5532" y="5997"/>
                    <a:pt x="5496" y="6051"/>
                    <a:pt x="5478" y="6104"/>
                  </a:cubicBezTo>
                  <a:cubicBezTo>
                    <a:pt x="5425" y="6426"/>
                    <a:pt x="5139" y="6675"/>
                    <a:pt x="4800" y="6675"/>
                  </a:cubicBezTo>
                  <a:cubicBezTo>
                    <a:pt x="4425" y="6675"/>
                    <a:pt x="4104" y="6354"/>
                    <a:pt x="4104" y="5980"/>
                  </a:cubicBezTo>
                  <a:cubicBezTo>
                    <a:pt x="4104" y="5587"/>
                    <a:pt x="4425" y="5284"/>
                    <a:pt x="4800" y="5284"/>
                  </a:cubicBezTo>
                  <a:cubicBezTo>
                    <a:pt x="4925" y="5284"/>
                    <a:pt x="5050" y="5319"/>
                    <a:pt x="5157" y="5373"/>
                  </a:cubicBezTo>
                  <a:cubicBezTo>
                    <a:pt x="5188" y="5394"/>
                    <a:pt x="5226" y="5402"/>
                    <a:pt x="5262" y="5402"/>
                  </a:cubicBezTo>
                  <a:cubicBezTo>
                    <a:pt x="5288" y="5402"/>
                    <a:pt x="5313" y="5398"/>
                    <a:pt x="5335" y="5391"/>
                  </a:cubicBezTo>
                  <a:cubicBezTo>
                    <a:pt x="5389" y="5355"/>
                    <a:pt x="5442" y="5302"/>
                    <a:pt x="5442" y="5248"/>
                  </a:cubicBezTo>
                  <a:cubicBezTo>
                    <a:pt x="5514" y="4945"/>
                    <a:pt x="5764" y="4713"/>
                    <a:pt x="6085" y="4695"/>
                  </a:cubicBezTo>
                  <a:cubicBezTo>
                    <a:pt x="6138" y="4677"/>
                    <a:pt x="6192" y="4659"/>
                    <a:pt x="6228" y="4624"/>
                  </a:cubicBezTo>
                  <a:cubicBezTo>
                    <a:pt x="6263" y="4570"/>
                    <a:pt x="6263" y="4516"/>
                    <a:pt x="6263" y="4463"/>
                  </a:cubicBezTo>
                  <a:cubicBezTo>
                    <a:pt x="6263" y="4445"/>
                    <a:pt x="6263" y="4409"/>
                    <a:pt x="6263" y="4392"/>
                  </a:cubicBezTo>
                  <a:cubicBezTo>
                    <a:pt x="6263" y="3999"/>
                    <a:pt x="6567" y="3696"/>
                    <a:pt x="6959" y="3696"/>
                  </a:cubicBezTo>
                  <a:lnTo>
                    <a:pt x="6977" y="3696"/>
                  </a:lnTo>
                  <a:cubicBezTo>
                    <a:pt x="7084" y="3696"/>
                    <a:pt x="7155" y="3624"/>
                    <a:pt x="7173" y="3517"/>
                  </a:cubicBezTo>
                  <a:cubicBezTo>
                    <a:pt x="7191" y="3214"/>
                    <a:pt x="7405" y="2964"/>
                    <a:pt x="7691" y="2893"/>
                  </a:cubicBezTo>
                  <a:cubicBezTo>
                    <a:pt x="7744" y="2875"/>
                    <a:pt x="7798" y="2839"/>
                    <a:pt x="7816" y="2786"/>
                  </a:cubicBezTo>
                  <a:cubicBezTo>
                    <a:pt x="7851" y="2732"/>
                    <a:pt x="7851" y="2679"/>
                    <a:pt x="7833" y="2625"/>
                  </a:cubicBezTo>
                  <a:cubicBezTo>
                    <a:pt x="7780" y="2536"/>
                    <a:pt x="7762" y="2447"/>
                    <a:pt x="7762" y="2340"/>
                  </a:cubicBezTo>
                  <a:cubicBezTo>
                    <a:pt x="7762" y="1965"/>
                    <a:pt x="8083" y="1644"/>
                    <a:pt x="8458" y="1644"/>
                  </a:cubicBezTo>
                  <a:close/>
                  <a:moveTo>
                    <a:pt x="6848" y="0"/>
                  </a:moveTo>
                  <a:cubicBezTo>
                    <a:pt x="6778" y="0"/>
                    <a:pt x="6705" y="19"/>
                    <a:pt x="6638" y="56"/>
                  </a:cubicBezTo>
                  <a:lnTo>
                    <a:pt x="2623" y="4088"/>
                  </a:lnTo>
                  <a:cubicBezTo>
                    <a:pt x="2516" y="4177"/>
                    <a:pt x="2498" y="4320"/>
                    <a:pt x="2516" y="4427"/>
                  </a:cubicBezTo>
                  <a:lnTo>
                    <a:pt x="2249" y="4713"/>
                  </a:lnTo>
                  <a:cubicBezTo>
                    <a:pt x="2216" y="4704"/>
                    <a:pt x="2183" y="4699"/>
                    <a:pt x="2150" y="4699"/>
                  </a:cubicBezTo>
                  <a:cubicBezTo>
                    <a:pt x="2054" y="4699"/>
                    <a:pt x="1958" y="4736"/>
                    <a:pt x="1892" y="4802"/>
                  </a:cubicBezTo>
                  <a:lnTo>
                    <a:pt x="768" y="5926"/>
                  </a:lnTo>
                  <a:cubicBezTo>
                    <a:pt x="768" y="5926"/>
                    <a:pt x="768" y="5926"/>
                    <a:pt x="768" y="5944"/>
                  </a:cubicBezTo>
                  <a:cubicBezTo>
                    <a:pt x="755" y="6079"/>
                    <a:pt x="844" y="6146"/>
                    <a:pt x="930" y="6146"/>
                  </a:cubicBezTo>
                  <a:cubicBezTo>
                    <a:pt x="969" y="6146"/>
                    <a:pt x="1007" y="6132"/>
                    <a:pt x="1035" y="6104"/>
                  </a:cubicBezTo>
                  <a:lnTo>
                    <a:pt x="1713" y="5426"/>
                  </a:lnTo>
                  <a:lnTo>
                    <a:pt x="2195" y="5908"/>
                  </a:lnTo>
                  <a:lnTo>
                    <a:pt x="839" y="7246"/>
                  </a:lnTo>
                  <a:cubicBezTo>
                    <a:pt x="830" y="7255"/>
                    <a:pt x="821" y="7260"/>
                    <a:pt x="810" y="7260"/>
                  </a:cubicBezTo>
                  <a:cubicBezTo>
                    <a:pt x="799" y="7260"/>
                    <a:pt x="786" y="7255"/>
                    <a:pt x="768" y="7246"/>
                  </a:cubicBezTo>
                  <a:lnTo>
                    <a:pt x="340" y="6800"/>
                  </a:lnTo>
                  <a:lnTo>
                    <a:pt x="571" y="6568"/>
                  </a:lnTo>
                  <a:cubicBezTo>
                    <a:pt x="571" y="6551"/>
                    <a:pt x="571" y="6551"/>
                    <a:pt x="571" y="6551"/>
                  </a:cubicBezTo>
                  <a:cubicBezTo>
                    <a:pt x="584" y="6416"/>
                    <a:pt x="495" y="6348"/>
                    <a:pt x="409" y="6348"/>
                  </a:cubicBezTo>
                  <a:cubicBezTo>
                    <a:pt x="370" y="6348"/>
                    <a:pt x="332" y="6362"/>
                    <a:pt x="304" y="6390"/>
                  </a:cubicBezTo>
                  <a:lnTo>
                    <a:pt x="143" y="6551"/>
                  </a:lnTo>
                  <a:cubicBezTo>
                    <a:pt x="0" y="6693"/>
                    <a:pt x="0" y="6925"/>
                    <a:pt x="143" y="7068"/>
                  </a:cubicBezTo>
                  <a:lnTo>
                    <a:pt x="554" y="7478"/>
                  </a:lnTo>
                  <a:cubicBezTo>
                    <a:pt x="625" y="7541"/>
                    <a:pt x="719" y="7572"/>
                    <a:pt x="812" y="7572"/>
                  </a:cubicBezTo>
                  <a:cubicBezTo>
                    <a:pt x="906" y="7572"/>
                    <a:pt x="1000" y="7541"/>
                    <a:pt x="1071" y="7478"/>
                  </a:cubicBezTo>
                  <a:lnTo>
                    <a:pt x="2802" y="5730"/>
                  </a:lnTo>
                  <a:cubicBezTo>
                    <a:pt x="2909" y="5641"/>
                    <a:pt x="2927" y="5498"/>
                    <a:pt x="2891" y="5373"/>
                  </a:cubicBezTo>
                  <a:lnTo>
                    <a:pt x="3176" y="5087"/>
                  </a:lnTo>
                  <a:cubicBezTo>
                    <a:pt x="3212" y="5105"/>
                    <a:pt x="3248" y="5105"/>
                    <a:pt x="3284" y="5105"/>
                  </a:cubicBezTo>
                  <a:cubicBezTo>
                    <a:pt x="3355" y="5105"/>
                    <a:pt x="3426" y="5087"/>
                    <a:pt x="3498" y="5034"/>
                  </a:cubicBezTo>
                  <a:lnTo>
                    <a:pt x="3944" y="5480"/>
                  </a:lnTo>
                  <a:cubicBezTo>
                    <a:pt x="3747" y="5801"/>
                    <a:pt x="3747" y="6247"/>
                    <a:pt x="4051" y="6675"/>
                  </a:cubicBezTo>
                  <a:cubicBezTo>
                    <a:pt x="4051" y="6675"/>
                    <a:pt x="4069" y="6675"/>
                    <a:pt x="4069" y="6693"/>
                  </a:cubicBezTo>
                  <a:cubicBezTo>
                    <a:pt x="4313" y="6891"/>
                    <a:pt x="4572" y="6975"/>
                    <a:pt x="4812" y="6975"/>
                  </a:cubicBezTo>
                  <a:cubicBezTo>
                    <a:pt x="4940" y="6975"/>
                    <a:pt x="5063" y="6951"/>
                    <a:pt x="5175" y="6907"/>
                  </a:cubicBezTo>
                  <a:cubicBezTo>
                    <a:pt x="5246" y="7086"/>
                    <a:pt x="5318" y="7264"/>
                    <a:pt x="5407" y="7425"/>
                  </a:cubicBezTo>
                  <a:cubicBezTo>
                    <a:pt x="5674" y="7907"/>
                    <a:pt x="5764" y="8460"/>
                    <a:pt x="5674" y="8995"/>
                  </a:cubicBezTo>
                  <a:lnTo>
                    <a:pt x="5532" y="9958"/>
                  </a:lnTo>
                  <a:cubicBezTo>
                    <a:pt x="5514" y="9976"/>
                    <a:pt x="5532" y="9976"/>
                    <a:pt x="5532" y="9994"/>
                  </a:cubicBezTo>
                  <a:cubicBezTo>
                    <a:pt x="5728" y="10405"/>
                    <a:pt x="6031" y="10565"/>
                    <a:pt x="6335" y="10565"/>
                  </a:cubicBezTo>
                  <a:cubicBezTo>
                    <a:pt x="6638" y="10565"/>
                    <a:pt x="6923" y="10387"/>
                    <a:pt x="7048" y="10101"/>
                  </a:cubicBezTo>
                  <a:lnTo>
                    <a:pt x="7512" y="8995"/>
                  </a:lnTo>
                  <a:cubicBezTo>
                    <a:pt x="7548" y="8924"/>
                    <a:pt x="7601" y="8888"/>
                    <a:pt x="7673" y="8888"/>
                  </a:cubicBezTo>
                  <a:cubicBezTo>
                    <a:pt x="7762" y="8888"/>
                    <a:pt x="7816" y="8924"/>
                    <a:pt x="7851" y="8995"/>
                  </a:cubicBezTo>
                  <a:lnTo>
                    <a:pt x="8315" y="10101"/>
                  </a:lnTo>
                  <a:cubicBezTo>
                    <a:pt x="8433" y="10397"/>
                    <a:pt x="8723" y="10570"/>
                    <a:pt x="9032" y="10570"/>
                  </a:cubicBezTo>
                  <a:cubicBezTo>
                    <a:pt x="9096" y="10570"/>
                    <a:pt x="9161" y="10563"/>
                    <a:pt x="9225" y="10547"/>
                  </a:cubicBezTo>
                  <a:cubicBezTo>
                    <a:pt x="9618" y="10440"/>
                    <a:pt x="9850" y="10066"/>
                    <a:pt x="9796" y="9673"/>
                  </a:cubicBezTo>
                  <a:lnTo>
                    <a:pt x="9546" y="8121"/>
                  </a:lnTo>
                  <a:cubicBezTo>
                    <a:pt x="9546" y="8067"/>
                    <a:pt x="9546" y="8031"/>
                    <a:pt x="9582" y="7996"/>
                  </a:cubicBezTo>
                  <a:cubicBezTo>
                    <a:pt x="10117" y="7336"/>
                    <a:pt x="10403" y="6515"/>
                    <a:pt x="10385" y="5694"/>
                  </a:cubicBezTo>
                  <a:cubicBezTo>
                    <a:pt x="10385" y="5676"/>
                    <a:pt x="10385" y="5676"/>
                    <a:pt x="10385" y="5676"/>
                  </a:cubicBezTo>
                  <a:cubicBezTo>
                    <a:pt x="10334" y="5625"/>
                    <a:pt x="10279" y="5604"/>
                    <a:pt x="10228" y="5604"/>
                  </a:cubicBezTo>
                  <a:cubicBezTo>
                    <a:pt x="10138" y="5604"/>
                    <a:pt x="10064" y="5674"/>
                    <a:pt x="10064" y="5765"/>
                  </a:cubicBezTo>
                  <a:cubicBezTo>
                    <a:pt x="10064" y="6283"/>
                    <a:pt x="9939" y="6818"/>
                    <a:pt x="9689" y="7282"/>
                  </a:cubicBezTo>
                  <a:cubicBezTo>
                    <a:pt x="9386" y="7817"/>
                    <a:pt x="9279" y="8442"/>
                    <a:pt x="9386" y="9049"/>
                  </a:cubicBezTo>
                  <a:lnTo>
                    <a:pt x="9493" y="9727"/>
                  </a:lnTo>
                  <a:cubicBezTo>
                    <a:pt x="9532" y="10004"/>
                    <a:pt x="9328" y="10261"/>
                    <a:pt x="9031" y="10261"/>
                  </a:cubicBezTo>
                  <a:cubicBezTo>
                    <a:pt x="8927" y="10261"/>
                    <a:pt x="8811" y="10229"/>
                    <a:pt x="8690" y="10155"/>
                  </a:cubicBezTo>
                  <a:lnTo>
                    <a:pt x="8672" y="10155"/>
                  </a:lnTo>
                  <a:lnTo>
                    <a:pt x="8137" y="8870"/>
                  </a:lnTo>
                  <a:cubicBezTo>
                    <a:pt x="8048" y="8692"/>
                    <a:pt x="7887" y="8585"/>
                    <a:pt x="7673" y="8585"/>
                  </a:cubicBezTo>
                  <a:cubicBezTo>
                    <a:pt x="7477" y="8585"/>
                    <a:pt x="7316" y="8692"/>
                    <a:pt x="7227" y="8870"/>
                  </a:cubicBezTo>
                  <a:lnTo>
                    <a:pt x="6763" y="9976"/>
                  </a:lnTo>
                  <a:cubicBezTo>
                    <a:pt x="6689" y="10154"/>
                    <a:pt x="6517" y="10258"/>
                    <a:pt x="6328" y="10258"/>
                  </a:cubicBezTo>
                  <a:cubicBezTo>
                    <a:pt x="6289" y="10258"/>
                    <a:pt x="6250" y="10253"/>
                    <a:pt x="6210" y="10244"/>
                  </a:cubicBezTo>
                  <a:cubicBezTo>
                    <a:pt x="5978" y="10190"/>
                    <a:pt x="5835" y="9958"/>
                    <a:pt x="5871" y="9727"/>
                  </a:cubicBezTo>
                  <a:lnTo>
                    <a:pt x="5978" y="9049"/>
                  </a:lnTo>
                  <a:cubicBezTo>
                    <a:pt x="6085" y="8442"/>
                    <a:pt x="5978" y="7817"/>
                    <a:pt x="5674" y="7282"/>
                  </a:cubicBezTo>
                  <a:cubicBezTo>
                    <a:pt x="5585" y="7122"/>
                    <a:pt x="5514" y="6925"/>
                    <a:pt x="5442" y="6747"/>
                  </a:cubicBezTo>
                  <a:cubicBezTo>
                    <a:pt x="5585" y="6640"/>
                    <a:pt x="5692" y="6479"/>
                    <a:pt x="5764" y="6301"/>
                  </a:cubicBezTo>
                  <a:cubicBezTo>
                    <a:pt x="5871" y="6354"/>
                    <a:pt x="6013" y="6372"/>
                    <a:pt x="6138" y="6372"/>
                  </a:cubicBezTo>
                  <a:cubicBezTo>
                    <a:pt x="6691" y="6372"/>
                    <a:pt x="7138" y="5926"/>
                    <a:pt x="7138" y="5373"/>
                  </a:cubicBezTo>
                  <a:cubicBezTo>
                    <a:pt x="7548" y="5302"/>
                    <a:pt x="7869" y="4980"/>
                    <a:pt x="7940" y="4552"/>
                  </a:cubicBezTo>
                  <a:cubicBezTo>
                    <a:pt x="8369" y="4534"/>
                    <a:pt x="8708" y="4231"/>
                    <a:pt x="8833" y="3856"/>
                  </a:cubicBezTo>
                  <a:cubicBezTo>
                    <a:pt x="8949" y="3789"/>
                    <a:pt x="9080" y="3758"/>
                    <a:pt x="9214" y="3758"/>
                  </a:cubicBezTo>
                  <a:cubicBezTo>
                    <a:pt x="9326" y="3758"/>
                    <a:pt x="9440" y="3780"/>
                    <a:pt x="9546" y="3821"/>
                  </a:cubicBezTo>
                  <a:cubicBezTo>
                    <a:pt x="9867" y="3946"/>
                    <a:pt x="10064" y="4267"/>
                    <a:pt x="10064" y="4606"/>
                  </a:cubicBezTo>
                  <a:lnTo>
                    <a:pt x="10064" y="5034"/>
                  </a:lnTo>
                  <a:cubicBezTo>
                    <a:pt x="10064" y="5123"/>
                    <a:pt x="10135" y="5195"/>
                    <a:pt x="10224" y="5195"/>
                  </a:cubicBezTo>
                  <a:cubicBezTo>
                    <a:pt x="10314" y="5195"/>
                    <a:pt x="10385" y="5123"/>
                    <a:pt x="10385" y="5034"/>
                  </a:cubicBezTo>
                  <a:lnTo>
                    <a:pt x="10385" y="4606"/>
                  </a:lnTo>
                  <a:cubicBezTo>
                    <a:pt x="10385" y="4142"/>
                    <a:pt x="10099" y="3714"/>
                    <a:pt x="9653" y="3535"/>
                  </a:cubicBezTo>
                  <a:cubicBezTo>
                    <a:pt x="9512" y="3474"/>
                    <a:pt x="9358" y="3442"/>
                    <a:pt x="9206" y="3442"/>
                  </a:cubicBezTo>
                  <a:cubicBezTo>
                    <a:pt x="9091" y="3442"/>
                    <a:pt x="8976" y="3461"/>
                    <a:pt x="8868" y="3499"/>
                  </a:cubicBezTo>
                  <a:cubicBezTo>
                    <a:pt x="8868" y="3428"/>
                    <a:pt x="8850" y="3357"/>
                    <a:pt x="8833" y="3267"/>
                  </a:cubicBezTo>
                  <a:cubicBezTo>
                    <a:pt x="9421" y="3053"/>
                    <a:pt x="9725" y="2268"/>
                    <a:pt x="9189" y="1608"/>
                  </a:cubicBezTo>
                  <a:cubicBezTo>
                    <a:pt x="9189" y="1608"/>
                    <a:pt x="9189" y="1608"/>
                    <a:pt x="9189" y="1590"/>
                  </a:cubicBezTo>
                  <a:cubicBezTo>
                    <a:pt x="8942" y="1415"/>
                    <a:pt x="8694" y="1341"/>
                    <a:pt x="8467" y="1341"/>
                  </a:cubicBezTo>
                  <a:cubicBezTo>
                    <a:pt x="8301" y="1341"/>
                    <a:pt x="8147" y="1380"/>
                    <a:pt x="8012" y="1448"/>
                  </a:cubicBezTo>
                  <a:lnTo>
                    <a:pt x="7548" y="984"/>
                  </a:lnTo>
                  <a:cubicBezTo>
                    <a:pt x="7655" y="841"/>
                    <a:pt x="7637" y="645"/>
                    <a:pt x="7512" y="520"/>
                  </a:cubicBezTo>
                  <a:lnTo>
                    <a:pt x="7102" y="109"/>
                  </a:lnTo>
                  <a:cubicBezTo>
                    <a:pt x="7039" y="36"/>
                    <a:pt x="6947" y="0"/>
                    <a:pt x="6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484" name="Google Shape;1484;p52"/>
          <p:cNvGrpSpPr/>
          <p:nvPr/>
        </p:nvGrpSpPr>
        <p:grpSpPr>
          <a:xfrm>
            <a:off x="7215399" y="3176902"/>
            <a:ext cx="368734" cy="350093"/>
            <a:chOff x="7046344" y="3597042"/>
            <a:chExt cx="345516" cy="328049"/>
          </a:xfrm>
        </p:grpSpPr>
        <p:sp>
          <p:nvSpPr>
            <p:cNvPr id="1485" name="Google Shape;1485;p52"/>
            <p:cNvSpPr/>
            <p:nvPr/>
          </p:nvSpPr>
          <p:spPr>
            <a:xfrm>
              <a:off x="7050989" y="3601720"/>
              <a:ext cx="335637" cy="253895"/>
            </a:xfrm>
            <a:custGeom>
              <a:avLst/>
              <a:gdLst/>
              <a:ahLst/>
              <a:cxnLst/>
              <a:rect l="l" t="t" r="r" b="b"/>
              <a:pathLst>
                <a:path w="10261" h="7762" extrusionOk="0">
                  <a:moveTo>
                    <a:pt x="518" y="0"/>
                  </a:moveTo>
                  <a:cubicBezTo>
                    <a:pt x="233" y="0"/>
                    <a:pt x="1" y="232"/>
                    <a:pt x="1" y="518"/>
                  </a:cubicBezTo>
                  <a:lnTo>
                    <a:pt x="1" y="7244"/>
                  </a:lnTo>
                  <a:cubicBezTo>
                    <a:pt x="1" y="7530"/>
                    <a:pt x="233" y="7762"/>
                    <a:pt x="518" y="7762"/>
                  </a:cubicBezTo>
                  <a:lnTo>
                    <a:pt x="9743" y="7762"/>
                  </a:lnTo>
                  <a:cubicBezTo>
                    <a:pt x="10028" y="7762"/>
                    <a:pt x="10260" y="7530"/>
                    <a:pt x="10260" y="7244"/>
                  </a:cubicBezTo>
                  <a:lnTo>
                    <a:pt x="10260" y="518"/>
                  </a:lnTo>
                  <a:cubicBezTo>
                    <a:pt x="10260" y="232"/>
                    <a:pt x="10028" y="0"/>
                    <a:pt x="9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86" name="Google Shape;1486;p52"/>
            <p:cNvSpPr/>
            <p:nvPr/>
          </p:nvSpPr>
          <p:spPr>
            <a:xfrm>
              <a:off x="7349239" y="3601720"/>
              <a:ext cx="37388" cy="253895"/>
            </a:xfrm>
            <a:custGeom>
              <a:avLst/>
              <a:gdLst/>
              <a:ahLst/>
              <a:cxnLst/>
              <a:rect l="l" t="t" r="r" b="b"/>
              <a:pathLst>
                <a:path w="1143" h="7762" extrusionOk="0">
                  <a:moveTo>
                    <a:pt x="0" y="0"/>
                  </a:moveTo>
                  <a:cubicBezTo>
                    <a:pt x="286" y="0"/>
                    <a:pt x="518" y="232"/>
                    <a:pt x="518" y="518"/>
                  </a:cubicBezTo>
                  <a:lnTo>
                    <a:pt x="518" y="7244"/>
                  </a:lnTo>
                  <a:cubicBezTo>
                    <a:pt x="518" y="7530"/>
                    <a:pt x="286" y="7762"/>
                    <a:pt x="0" y="7762"/>
                  </a:cubicBezTo>
                  <a:lnTo>
                    <a:pt x="625" y="7762"/>
                  </a:lnTo>
                  <a:cubicBezTo>
                    <a:pt x="910" y="7762"/>
                    <a:pt x="1142" y="7530"/>
                    <a:pt x="1142" y="7244"/>
                  </a:cubicBezTo>
                  <a:lnTo>
                    <a:pt x="1142" y="518"/>
                  </a:lnTo>
                  <a:cubicBezTo>
                    <a:pt x="1142" y="232"/>
                    <a:pt x="910" y="0"/>
                    <a:pt x="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87" name="Google Shape;1487;p52"/>
            <p:cNvSpPr/>
            <p:nvPr/>
          </p:nvSpPr>
          <p:spPr>
            <a:xfrm>
              <a:off x="7070844" y="3622131"/>
              <a:ext cx="295339" cy="193218"/>
            </a:xfrm>
            <a:custGeom>
              <a:avLst/>
              <a:gdLst/>
              <a:ahLst/>
              <a:cxnLst/>
              <a:rect l="l" t="t" r="r" b="b"/>
              <a:pathLst>
                <a:path w="9029" h="5907" extrusionOk="0">
                  <a:moveTo>
                    <a:pt x="107" y="1"/>
                  </a:moveTo>
                  <a:cubicBezTo>
                    <a:pt x="54" y="1"/>
                    <a:pt x="0" y="36"/>
                    <a:pt x="0" y="90"/>
                  </a:cubicBezTo>
                  <a:lnTo>
                    <a:pt x="0" y="929"/>
                  </a:lnTo>
                  <a:lnTo>
                    <a:pt x="2516" y="929"/>
                  </a:lnTo>
                  <a:lnTo>
                    <a:pt x="2516" y="5907"/>
                  </a:lnTo>
                  <a:lnTo>
                    <a:pt x="8922" y="5907"/>
                  </a:lnTo>
                  <a:cubicBezTo>
                    <a:pt x="8975" y="5907"/>
                    <a:pt x="9029" y="5853"/>
                    <a:pt x="9029" y="5800"/>
                  </a:cubicBezTo>
                  <a:lnTo>
                    <a:pt x="9029" y="90"/>
                  </a:lnTo>
                  <a:cubicBezTo>
                    <a:pt x="9029" y="36"/>
                    <a:pt x="8975" y="1"/>
                    <a:pt x="8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88" name="Google Shape;1488;p52"/>
            <p:cNvSpPr/>
            <p:nvPr/>
          </p:nvSpPr>
          <p:spPr>
            <a:xfrm>
              <a:off x="7070844" y="3622131"/>
              <a:ext cx="295339" cy="30388"/>
            </a:xfrm>
            <a:custGeom>
              <a:avLst/>
              <a:gdLst/>
              <a:ahLst/>
              <a:cxnLst/>
              <a:rect l="l" t="t" r="r" b="b"/>
              <a:pathLst>
                <a:path w="9029" h="929" extrusionOk="0">
                  <a:moveTo>
                    <a:pt x="107" y="1"/>
                  </a:moveTo>
                  <a:cubicBezTo>
                    <a:pt x="54" y="1"/>
                    <a:pt x="0" y="36"/>
                    <a:pt x="0" y="90"/>
                  </a:cubicBezTo>
                  <a:lnTo>
                    <a:pt x="0" y="929"/>
                  </a:lnTo>
                  <a:lnTo>
                    <a:pt x="9029" y="929"/>
                  </a:lnTo>
                  <a:lnTo>
                    <a:pt x="9029" y="90"/>
                  </a:lnTo>
                  <a:cubicBezTo>
                    <a:pt x="9029" y="36"/>
                    <a:pt x="8975" y="1"/>
                    <a:pt x="8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89" name="Google Shape;1489;p52"/>
            <p:cNvSpPr/>
            <p:nvPr/>
          </p:nvSpPr>
          <p:spPr>
            <a:xfrm>
              <a:off x="7070844" y="3652486"/>
              <a:ext cx="82331" cy="162863"/>
            </a:xfrm>
            <a:custGeom>
              <a:avLst/>
              <a:gdLst/>
              <a:ahLst/>
              <a:cxnLst/>
              <a:rect l="l" t="t" r="r" b="b"/>
              <a:pathLst>
                <a:path w="2517" h="4979" extrusionOk="0">
                  <a:moveTo>
                    <a:pt x="0" y="1"/>
                  </a:moveTo>
                  <a:lnTo>
                    <a:pt x="0" y="4872"/>
                  </a:lnTo>
                  <a:cubicBezTo>
                    <a:pt x="0" y="4925"/>
                    <a:pt x="54" y="4979"/>
                    <a:pt x="107" y="4979"/>
                  </a:cubicBezTo>
                  <a:lnTo>
                    <a:pt x="2516" y="4979"/>
                  </a:lnTo>
                  <a:lnTo>
                    <a:pt x="25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0" name="Google Shape;1490;p52"/>
            <p:cNvSpPr/>
            <p:nvPr/>
          </p:nvSpPr>
          <p:spPr>
            <a:xfrm>
              <a:off x="7219086" y="3678359"/>
              <a:ext cx="82331" cy="110952"/>
            </a:xfrm>
            <a:custGeom>
              <a:avLst/>
              <a:gdLst/>
              <a:ahLst/>
              <a:cxnLst/>
              <a:rect l="l" t="t" r="r" b="b"/>
              <a:pathLst>
                <a:path w="2517" h="3392" extrusionOk="0">
                  <a:moveTo>
                    <a:pt x="517" y="0"/>
                  </a:moveTo>
                  <a:cubicBezTo>
                    <a:pt x="209" y="0"/>
                    <a:pt x="0" y="228"/>
                    <a:pt x="0" y="512"/>
                  </a:cubicBezTo>
                  <a:lnTo>
                    <a:pt x="0" y="1458"/>
                  </a:lnTo>
                  <a:cubicBezTo>
                    <a:pt x="0" y="1529"/>
                    <a:pt x="18" y="1618"/>
                    <a:pt x="72" y="1690"/>
                  </a:cubicBezTo>
                  <a:cubicBezTo>
                    <a:pt x="304" y="1975"/>
                    <a:pt x="393" y="2350"/>
                    <a:pt x="339" y="2707"/>
                  </a:cubicBezTo>
                  <a:lnTo>
                    <a:pt x="268" y="3135"/>
                  </a:lnTo>
                  <a:cubicBezTo>
                    <a:pt x="268" y="3153"/>
                    <a:pt x="268" y="3171"/>
                    <a:pt x="268" y="3188"/>
                  </a:cubicBezTo>
                  <a:cubicBezTo>
                    <a:pt x="353" y="3332"/>
                    <a:pt x="470" y="3392"/>
                    <a:pt x="580" y="3392"/>
                  </a:cubicBezTo>
                  <a:cubicBezTo>
                    <a:pt x="703" y="3392"/>
                    <a:pt x="818" y="3319"/>
                    <a:pt x="875" y="3206"/>
                  </a:cubicBezTo>
                  <a:lnTo>
                    <a:pt x="1107" y="2653"/>
                  </a:lnTo>
                  <a:cubicBezTo>
                    <a:pt x="1125" y="2600"/>
                    <a:pt x="1196" y="2546"/>
                    <a:pt x="1249" y="2546"/>
                  </a:cubicBezTo>
                  <a:cubicBezTo>
                    <a:pt x="1321" y="2546"/>
                    <a:pt x="1374" y="2600"/>
                    <a:pt x="1410" y="2653"/>
                  </a:cubicBezTo>
                  <a:lnTo>
                    <a:pt x="1642" y="3206"/>
                  </a:lnTo>
                  <a:cubicBezTo>
                    <a:pt x="1689" y="3319"/>
                    <a:pt x="1805" y="3392"/>
                    <a:pt x="1927" y="3392"/>
                  </a:cubicBezTo>
                  <a:cubicBezTo>
                    <a:pt x="2038" y="3392"/>
                    <a:pt x="2155" y="3332"/>
                    <a:pt x="2231" y="3188"/>
                  </a:cubicBezTo>
                  <a:cubicBezTo>
                    <a:pt x="2249" y="3171"/>
                    <a:pt x="2249" y="3153"/>
                    <a:pt x="2249" y="3135"/>
                  </a:cubicBezTo>
                  <a:cubicBezTo>
                    <a:pt x="2231" y="3028"/>
                    <a:pt x="2142" y="2564"/>
                    <a:pt x="2106" y="2332"/>
                  </a:cubicBezTo>
                  <a:cubicBezTo>
                    <a:pt x="2106" y="2243"/>
                    <a:pt x="2124" y="2154"/>
                    <a:pt x="2177" y="2082"/>
                  </a:cubicBezTo>
                  <a:cubicBezTo>
                    <a:pt x="2391" y="1797"/>
                    <a:pt x="2516" y="1440"/>
                    <a:pt x="2516" y="1083"/>
                  </a:cubicBezTo>
                  <a:lnTo>
                    <a:pt x="2516" y="405"/>
                  </a:lnTo>
                  <a:cubicBezTo>
                    <a:pt x="2516" y="387"/>
                    <a:pt x="2516" y="387"/>
                    <a:pt x="2498" y="369"/>
                  </a:cubicBezTo>
                  <a:cubicBezTo>
                    <a:pt x="2411" y="120"/>
                    <a:pt x="2219" y="1"/>
                    <a:pt x="2020" y="1"/>
                  </a:cubicBezTo>
                  <a:cubicBezTo>
                    <a:pt x="1934" y="1"/>
                    <a:pt x="1847" y="23"/>
                    <a:pt x="1767" y="66"/>
                  </a:cubicBezTo>
                  <a:lnTo>
                    <a:pt x="1410" y="262"/>
                  </a:lnTo>
                  <a:cubicBezTo>
                    <a:pt x="1392" y="280"/>
                    <a:pt x="1374" y="280"/>
                    <a:pt x="1357" y="280"/>
                  </a:cubicBezTo>
                  <a:lnTo>
                    <a:pt x="1249" y="280"/>
                  </a:lnTo>
                  <a:cubicBezTo>
                    <a:pt x="1160" y="280"/>
                    <a:pt x="1089" y="262"/>
                    <a:pt x="1018" y="209"/>
                  </a:cubicBezTo>
                  <a:lnTo>
                    <a:pt x="678" y="30"/>
                  </a:lnTo>
                  <a:cubicBezTo>
                    <a:pt x="661" y="30"/>
                    <a:pt x="643" y="12"/>
                    <a:pt x="643" y="12"/>
                  </a:cubicBezTo>
                  <a:cubicBezTo>
                    <a:pt x="599" y="4"/>
                    <a:pt x="557"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1" name="Google Shape;1491;p52"/>
            <p:cNvSpPr/>
            <p:nvPr/>
          </p:nvSpPr>
          <p:spPr>
            <a:xfrm>
              <a:off x="7167142" y="3855582"/>
              <a:ext cx="103331" cy="43799"/>
            </a:xfrm>
            <a:custGeom>
              <a:avLst/>
              <a:gdLst/>
              <a:ahLst/>
              <a:cxnLst/>
              <a:rect l="l" t="t" r="r" b="b"/>
              <a:pathLst>
                <a:path w="3159" h="1339" extrusionOk="0">
                  <a:moveTo>
                    <a:pt x="197" y="1"/>
                  </a:moveTo>
                  <a:lnTo>
                    <a:pt x="0" y="1339"/>
                  </a:lnTo>
                  <a:lnTo>
                    <a:pt x="3159" y="1339"/>
                  </a:lnTo>
                  <a:lnTo>
                    <a:pt x="29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2" name="Google Shape;1492;p52"/>
            <p:cNvSpPr/>
            <p:nvPr/>
          </p:nvSpPr>
          <p:spPr>
            <a:xfrm>
              <a:off x="7135610" y="3899348"/>
              <a:ext cx="166396" cy="20476"/>
            </a:xfrm>
            <a:custGeom>
              <a:avLst/>
              <a:gdLst/>
              <a:ahLst/>
              <a:cxnLst/>
              <a:rect l="l" t="t" r="r" b="b"/>
              <a:pathLst>
                <a:path w="5087" h="626" extrusionOk="0">
                  <a:moveTo>
                    <a:pt x="108" y="1"/>
                  </a:moveTo>
                  <a:cubicBezTo>
                    <a:pt x="55" y="1"/>
                    <a:pt x="1" y="54"/>
                    <a:pt x="1" y="108"/>
                  </a:cubicBezTo>
                  <a:lnTo>
                    <a:pt x="1" y="518"/>
                  </a:lnTo>
                  <a:cubicBezTo>
                    <a:pt x="1" y="572"/>
                    <a:pt x="55" y="625"/>
                    <a:pt x="108" y="625"/>
                  </a:cubicBezTo>
                  <a:lnTo>
                    <a:pt x="4979" y="625"/>
                  </a:lnTo>
                  <a:cubicBezTo>
                    <a:pt x="5033" y="625"/>
                    <a:pt x="5086" y="572"/>
                    <a:pt x="5086" y="518"/>
                  </a:cubicBezTo>
                  <a:lnTo>
                    <a:pt x="5086" y="108"/>
                  </a:lnTo>
                  <a:cubicBezTo>
                    <a:pt x="5086" y="54"/>
                    <a:pt x="5033" y="1"/>
                    <a:pt x="4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3" name="Google Shape;1493;p52"/>
            <p:cNvSpPr/>
            <p:nvPr/>
          </p:nvSpPr>
          <p:spPr>
            <a:xfrm>
              <a:off x="7278618" y="3899348"/>
              <a:ext cx="23388" cy="20476"/>
            </a:xfrm>
            <a:custGeom>
              <a:avLst/>
              <a:gdLst/>
              <a:ahLst/>
              <a:cxnLst/>
              <a:rect l="l" t="t" r="r" b="b"/>
              <a:pathLst>
                <a:path w="715" h="626" extrusionOk="0">
                  <a:moveTo>
                    <a:pt x="0" y="1"/>
                  </a:moveTo>
                  <a:cubicBezTo>
                    <a:pt x="54" y="1"/>
                    <a:pt x="90" y="54"/>
                    <a:pt x="90" y="108"/>
                  </a:cubicBezTo>
                  <a:lnTo>
                    <a:pt x="90" y="518"/>
                  </a:lnTo>
                  <a:cubicBezTo>
                    <a:pt x="90" y="572"/>
                    <a:pt x="54" y="625"/>
                    <a:pt x="0" y="625"/>
                  </a:cubicBezTo>
                  <a:lnTo>
                    <a:pt x="607" y="625"/>
                  </a:lnTo>
                  <a:cubicBezTo>
                    <a:pt x="661" y="625"/>
                    <a:pt x="714" y="572"/>
                    <a:pt x="714" y="518"/>
                  </a:cubicBezTo>
                  <a:lnTo>
                    <a:pt x="714" y="108"/>
                  </a:lnTo>
                  <a:cubicBezTo>
                    <a:pt x="714" y="54"/>
                    <a:pt x="661"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4" name="Google Shape;1494;p52"/>
            <p:cNvSpPr/>
            <p:nvPr/>
          </p:nvSpPr>
          <p:spPr>
            <a:xfrm>
              <a:off x="7243586" y="3855582"/>
              <a:ext cx="26888" cy="43799"/>
            </a:xfrm>
            <a:custGeom>
              <a:avLst/>
              <a:gdLst/>
              <a:ahLst/>
              <a:cxnLst/>
              <a:rect l="l" t="t" r="r" b="b"/>
              <a:pathLst>
                <a:path w="822" h="1339" extrusionOk="0">
                  <a:moveTo>
                    <a:pt x="1" y="1"/>
                  </a:moveTo>
                  <a:lnTo>
                    <a:pt x="197" y="1339"/>
                  </a:lnTo>
                  <a:lnTo>
                    <a:pt x="822" y="1339"/>
                  </a:lnTo>
                  <a:lnTo>
                    <a:pt x="6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5" name="Google Shape;1495;p52"/>
            <p:cNvSpPr/>
            <p:nvPr/>
          </p:nvSpPr>
          <p:spPr>
            <a:xfrm>
              <a:off x="7046344" y="3597042"/>
              <a:ext cx="345516" cy="328049"/>
            </a:xfrm>
            <a:custGeom>
              <a:avLst/>
              <a:gdLst/>
              <a:ahLst/>
              <a:cxnLst/>
              <a:rect l="l" t="t" r="r" b="b"/>
              <a:pathLst>
                <a:path w="10563" h="10029" extrusionOk="0">
                  <a:moveTo>
                    <a:pt x="6513" y="8065"/>
                  </a:moveTo>
                  <a:lnTo>
                    <a:pt x="6673" y="9100"/>
                  </a:lnTo>
                  <a:lnTo>
                    <a:pt x="3872" y="9100"/>
                  </a:lnTo>
                  <a:lnTo>
                    <a:pt x="4032" y="8065"/>
                  </a:lnTo>
                  <a:close/>
                  <a:moveTo>
                    <a:pt x="7655" y="9404"/>
                  </a:moveTo>
                  <a:lnTo>
                    <a:pt x="7655" y="9725"/>
                  </a:lnTo>
                  <a:lnTo>
                    <a:pt x="2891" y="9725"/>
                  </a:lnTo>
                  <a:lnTo>
                    <a:pt x="2891" y="9404"/>
                  </a:lnTo>
                  <a:close/>
                  <a:moveTo>
                    <a:pt x="161" y="0"/>
                  </a:moveTo>
                  <a:cubicBezTo>
                    <a:pt x="71" y="0"/>
                    <a:pt x="0" y="72"/>
                    <a:pt x="0" y="161"/>
                  </a:cubicBezTo>
                  <a:lnTo>
                    <a:pt x="0" y="5960"/>
                  </a:lnTo>
                  <a:cubicBezTo>
                    <a:pt x="0" y="5960"/>
                    <a:pt x="0" y="5978"/>
                    <a:pt x="0" y="5978"/>
                  </a:cubicBezTo>
                  <a:cubicBezTo>
                    <a:pt x="51" y="6029"/>
                    <a:pt x="104" y="6050"/>
                    <a:pt x="151" y="6050"/>
                  </a:cubicBezTo>
                  <a:cubicBezTo>
                    <a:pt x="237" y="6050"/>
                    <a:pt x="303" y="5980"/>
                    <a:pt x="303" y="5889"/>
                  </a:cubicBezTo>
                  <a:lnTo>
                    <a:pt x="303" y="661"/>
                  </a:lnTo>
                  <a:cubicBezTo>
                    <a:pt x="303" y="464"/>
                    <a:pt x="464" y="304"/>
                    <a:pt x="660" y="304"/>
                  </a:cubicBezTo>
                  <a:lnTo>
                    <a:pt x="9885" y="304"/>
                  </a:lnTo>
                  <a:cubicBezTo>
                    <a:pt x="10081" y="304"/>
                    <a:pt x="10260" y="464"/>
                    <a:pt x="10260" y="661"/>
                  </a:cubicBezTo>
                  <a:lnTo>
                    <a:pt x="10260" y="7405"/>
                  </a:lnTo>
                  <a:cubicBezTo>
                    <a:pt x="10260" y="7601"/>
                    <a:pt x="10081" y="7762"/>
                    <a:pt x="9885" y="7762"/>
                  </a:cubicBezTo>
                  <a:lnTo>
                    <a:pt x="660" y="7762"/>
                  </a:lnTo>
                  <a:cubicBezTo>
                    <a:pt x="464" y="7762"/>
                    <a:pt x="303" y="7601"/>
                    <a:pt x="303" y="7405"/>
                  </a:cubicBezTo>
                  <a:lnTo>
                    <a:pt x="303" y="6620"/>
                  </a:lnTo>
                  <a:cubicBezTo>
                    <a:pt x="303" y="6549"/>
                    <a:pt x="250" y="6477"/>
                    <a:pt x="161" y="6460"/>
                  </a:cubicBezTo>
                  <a:cubicBezTo>
                    <a:pt x="71" y="6460"/>
                    <a:pt x="0" y="6531"/>
                    <a:pt x="0" y="6620"/>
                  </a:cubicBezTo>
                  <a:lnTo>
                    <a:pt x="0" y="7405"/>
                  </a:lnTo>
                  <a:cubicBezTo>
                    <a:pt x="0" y="7762"/>
                    <a:pt x="286" y="8065"/>
                    <a:pt x="660" y="8065"/>
                  </a:cubicBezTo>
                  <a:lnTo>
                    <a:pt x="3729" y="8065"/>
                  </a:lnTo>
                  <a:lnTo>
                    <a:pt x="3569" y="9100"/>
                  </a:lnTo>
                  <a:lnTo>
                    <a:pt x="2837" y="9100"/>
                  </a:lnTo>
                  <a:cubicBezTo>
                    <a:pt x="2694" y="9100"/>
                    <a:pt x="2569" y="9225"/>
                    <a:pt x="2569" y="9368"/>
                  </a:cubicBezTo>
                  <a:lnTo>
                    <a:pt x="2569" y="9778"/>
                  </a:lnTo>
                  <a:cubicBezTo>
                    <a:pt x="2569" y="9921"/>
                    <a:pt x="2694" y="10028"/>
                    <a:pt x="2837" y="10028"/>
                  </a:cubicBezTo>
                  <a:lnTo>
                    <a:pt x="7708" y="10028"/>
                  </a:lnTo>
                  <a:cubicBezTo>
                    <a:pt x="7851" y="10028"/>
                    <a:pt x="7958" y="9921"/>
                    <a:pt x="7958" y="9778"/>
                  </a:cubicBezTo>
                  <a:lnTo>
                    <a:pt x="7958" y="9368"/>
                  </a:lnTo>
                  <a:cubicBezTo>
                    <a:pt x="7958" y="9225"/>
                    <a:pt x="7851" y="9100"/>
                    <a:pt x="7708" y="9100"/>
                  </a:cubicBezTo>
                  <a:lnTo>
                    <a:pt x="6977" y="9100"/>
                  </a:lnTo>
                  <a:lnTo>
                    <a:pt x="6816" y="8065"/>
                  </a:lnTo>
                  <a:lnTo>
                    <a:pt x="9885" y="8065"/>
                  </a:lnTo>
                  <a:cubicBezTo>
                    <a:pt x="10260" y="8065"/>
                    <a:pt x="10563" y="7762"/>
                    <a:pt x="10563" y="7405"/>
                  </a:cubicBezTo>
                  <a:lnTo>
                    <a:pt x="10563" y="661"/>
                  </a:lnTo>
                  <a:cubicBezTo>
                    <a:pt x="10563" y="304"/>
                    <a:pt x="10260" y="0"/>
                    <a:pt x="9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6" name="Google Shape;1496;p52"/>
            <p:cNvSpPr/>
            <p:nvPr/>
          </p:nvSpPr>
          <p:spPr>
            <a:xfrm>
              <a:off x="7066167" y="3617453"/>
              <a:ext cx="305282" cy="203162"/>
            </a:xfrm>
            <a:custGeom>
              <a:avLst/>
              <a:gdLst/>
              <a:ahLst/>
              <a:cxnLst/>
              <a:rect l="l" t="t" r="r" b="b"/>
              <a:pathLst>
                <a:path w="9333" h="6211" extrusionOk="0">
                  <a:moveTo>
                    <a:pt x="2517" y="1232"/>
                  </a:moveTo>
                  <a:lnTo>
                    <a:pt x="2517" y="5889"/>
                  </a:lnTo>
                  <a:lnTo>
                    <a:pt x="322" y="5889"/>
                  </a:lnTo>
                  <a:lnTo>
                    <a:pt x="322" y="1232"/>
                  </a:lnTo>
                  <a:close/>
                  <a:moveTo>
                    <a:pt x="9029" y="304"/>
                  </a:moveTo>
                  <a:lnTo>
                    <a:pt x="9029" y="929"/>
                  </a:lnTo>
                  <a:lnTo>
                    <a:pt x="8512" y="929"/>
                  </a:lnTo>
                  <a:cubicBezTo>
                    <a:pt x="8422" y="929"/>
                    <a:pt x="8351" y="982"/>
                    <a:pt x="8351" y="1054"/>
                  </a:cubicBezTo>
                  <a:cubicBezTo>
                    <a:pt x="8333" y="1143"/>
                    <a:pt x="8405" y="1232"/>
                    <a:pt x="8512" y="1232"/>
                  </a:cubicBezTo>
                  <a:lnTo>
                    <a:pt x="9029" y="1232"/>
                  </a:lnTo>
                  <a:lnTo>
                    <a:pt x="9029" y="5889"/>
                  </a:lnTo>
                  <a:lnTo>
                    <a:pt x="2838" y="5889"/>
                  </a:lnTo>
                  <a:lnTo>
                    <a:pt x="2838" y="1232"/>
                  </a:lnTo>
                  <a:lnTo>
                    <a:pt x="7780" y="1232"/>
                  </a:lnTo>
                  <a:cubicBezTo>
                    <a:pt x="7851" y="1232"/>
                    <a:pt x="7923" y="1179"/>
                    <a:pt x="7941" y="1089"/>
                  </a:cubicBezTo>
                  <a:cubicBezTo>
                    <a:pt x="7941" y="1000"/>
                    <a:pt x="7869" y="929"/>
                    <a:pt x="7780" y="929"/>
                  </a:cubicBezTo>
                  <a:lnTo>
                    <a:pt x="322" y="929"/>
                  </a:lnTo>
                  <a:lnTo>
                    <a:pt x="322" y="304"/>
                  </a:lnTo>
                  <a:close/>
                  <a:moveTo>
                    <a:pt x="268" y="1"/>
                  </a:moveTo>
                  <a:cubicBezTo>
                    <a:pt x="126" y="1"/>
                    <a:pt x="1" y="108"/>
                    <a:pt x="1" y="251"/>
                  </a:cubicBezTo>
                  <a:lnTo>
                    <a:pt x="1" y="5943"/>
                  </a:lnTo>
                  <a:cubicBezTo>
                    <a:pt x="1" y="6085"/>
                    <a:pt x="126" y="6210"/>
                    <a:pt x="268" y="6210"/>
                  </a:cubicBezTo>
                  <a:lnTo>
                    <a:pt x="9083" y="6210"/>
                  </a:lnTo>
                  <a:cubicBezTo>
                    <a:pt x="9225" y="6210"/>
                    <a:pt x="9332" y="6085"/>
                    <a:pt x="9332" y="5943"/>
                  </a:cubicBezTo>
                  <a:lnTo>
                    <a:pt x="9332" y="251"/>
                  </a:lnTo>
                  <a:cubicBezTo>
                    <a:pt x="9332" y="108"/>
                    <a:pt x="9225" y="1"/>
                    <a:pt x="90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7" name="Google Shape;1497;p52"/>
            <p:cNvSpPr/>
            <p:nvPr/>
          </p:nvSpPr>
          <p:spPr>
            <a:xfrm>
              <a:off x="7185820" y="3830493"/>
              <a:ext cx="65976" cy="10533"/>
            </a:xfrm>
            <a:custGeom>
              <a:avLst/>
              <a:gdLst/>
              <a:ahLst/>
              <a:cxnLst/>
              <a:rect l="l" t="t" r="r" b="b"/>
              <a:pathLst>
                <a:path w="2017" h="322" extrusionOk="0">
                  <a:moveTo>
                    <a:pt x="161" y="1"/>
                  </a:moveTo>
                  <a:cubicBezTo>
                    <a:pt x="72" y="1"/>
                    <a:pt x="0" y="90"/>
                    <a:pt x="0" y="179"/>
                  </a:cubicBezTo>
                  <a:cubicBezTo>
                    <a:pt x="18" y="250"/>
                    <a:pt x="90" y="322"/>
                    <a:pt x="161" y="322"/>
                  </a:cubicBezTo>
                  <a:lnTo>
                    <a:pt x="1856" y="322"/>
                  </a:lnTo>
                  <a:cubicBezTo>
                    <a:pt x="1927" y="322"/>
                    <a:pt x="1999" y="250"/>
                    <a:pt x="1999" y="179"/>
                  </a:cubicBezTo>
                  <a:cubicBezTo>
                    <a:pt x="2017" y="90"/>
                    <a:pt x="1945" y="1"/>
                    <a:pt x="1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8" name="Google Shape;1498;p52"/>
            <p:cNvSpPr/>
            <p:nvPr/>
          </p:nvSpPr>
          <p:spPr>
            <a:xfrm>
              <a:off x="7213264" y="3673812"/>
              <a:ext cx="92831" cy="120536"/>
            </a:xfrm>
            <a:custGeom>
              <a:avLst/>
              <a:gdLst/>
              <a:ahLst/>
              <a:cxnLst/>
              <a:rect l="l" t="t" r="r" b="b"/>
              <a:pathLst>
                <a:path w="2838" h="3685" extrusionOk="0">
                  <a:moveTo>
                    <a:pt x="2175" y="307"/>
                  </a:moveTo>
                  <a:cubicBezTo>
                    <a:pt x="2305" y="307"/>
                    <a:pt x="2441" y="382"/>
                    <a:pt x="2516" y="544"/>
                  </a:cubicBezTo>
                  <a:cubicBezTo>
                    <a:pt x="2516" y="544"/>
                    <a:pt x="2534" y="562"/>
                    <a:pt x="2534" y="580"/>
                  </a:cubicBezTo>
                  <a:lnTo>
                    <a:pt x="2534" y="1222"/>
                  </a:lnTo>
                  <a:cubicBezTo>
                    <a:pt x="2534" y="1472"/>
                    <a:pt x="2462" y="1722"/>
                    <a:pt x="2337" y="1954"/>
                  </a:cubicBezTo>
                  <a:cubicBezTo>
                    <a:pt x="2195" y="2221"/>
                    <a:pt x="2141" y="2560"/>
                    <a:pt x="2195" y="2881"/>
                  </a:cubicBezTo>
                  <a:lnTo>
                    <a:pt x="2248" y="3256"/>
                  </a:lnTo>
                  <a:cubicBezTo>
                    <a:pt x="2248" y="3256"/>
                    <a:pt x="2248" y="3274"/>
                    <a:pt x="2248" y="3274"/>
                  </a:cubicBezTo>
                  <a:cubicBezTo>
                    <a:pt x="2205" y="3352"/>
                    <a:pt x="2145" y="3383"/>
                    <a:pt x="2089" y="3383"/>
                  </a:cubicBezTo>
                  <a:cubicBezTo>
                    <a:pt x="2029" y="3383"/>
                    <a:pt x="1973" y="3347"/>
                    <a:pt x="1945" y="3292"/>
                  </a:cubicBezTo>
                  <a:lnTo>
                    <a:pt x="1713" y="2739"/>
                  </a:lnTo>
                  <a:cubicBezTo>
                    <a:pt x="1659" y="2632"/>
                    <a:pt x="1552" y="2542"/>
                    <a:pt x="1427" y="2542"/>
                  </a:cubicBezTo>
                  <a:cubicBezTo>
                    <a:pt x="1285" y="2542"/>
                    <a:pt x="1178" y="2632"/>
                    <a:pt x="1124" y="2739"/>
                  </a:cubicBezTo>
                  <a:lnTo>
                    <a:pt x="892" y="3292"/>
                  </a:lnTo>
                  <a:cubicBezTo>
                    <a:pt x="877" y="3351"/>
                    <a:pt x="814" y="3386"/>
                    <a:pt x="752" y="3386"/>
                  </a:cubicBezTo>
                  <a:cubicBezTo>
                    <a:pt x="739" y="3386"/>
                    <a:pt x="726" y="3384"/>
                    <a:pt x="714" y="3381"/>
                  </a:cubicBezTo>
                  <a:cubicBezTo>
                    <a:pt x="642" y="3363"/>
                    <a:pt x="589" y="3292"/>
                    <a:pt x="607" y="3203"/>
                  </a:cubicBezTo>
                  <a:lnTo>
                    <a:pt x="660" y="2881"/>
                  </a:lnTo>
                  <a:cubicBezTo>
                    <a:pt x="714" y="2489"/>
                    <a:pt x="625" y="2078"/>
                    <a:pt x="393" y="1775"/>
                  </a:cubicBezTo>
                  <a:cubicBezTo>
                    <a:pt x="339" y="1704"/>
                    <a:pt x="321" y="1632"/>
                    <a:pt x="321" y="1561"/>
                  </a:cubicBezTo>
                  <a:lnTo>
                    <a:pt x="321" y="580"/>
                  </a:lnTo>
                  <a:cubicBezTo>
                    <a:pt x="321" y="562"/>
                    <a:pt x="321" y="544"/>
                    <a:pt x="321" y="544"/>
                  </a:cubicBezTo>
                  <a:cubicBezTo>
                    <a:pt x="396" y="382"/>
                    <a:pt x="532" y="307"/>
                    <a:pt x="662" y="307"/>
                  </a:cubicBezTo>
                  <a:cubicBezTo>
                    <a:pt x="718" y="307"/>
                    <a:pt x="772" y="321"/>
                    <a:pt x="821" y="348"/>
                  </a:cubicBezTo>
                  <a:lnTo>
                    <a:pt x="1213" y="562"/>
                  </a:lnTo>
                  <a:cubicBezTo>
                    <a:pt x="1231" y="580"/>
                    <a:pt x="1267" y="580"/>
                    <a:pt x="1285" y="580"/>
                  </a:cubicBezTo>
                  <a:lnTo>
                    <a:pt x="1552" y="580"/>
                  </a:lnTo>
                  <a:cubicBezTo>
                    <a:pt x="1588" y="580"/>
                    <a:pt x="1606" y="580"/>
                    <a:pt x="1624" y="562"/>
                  </a:cubicBezTo>
                  <a:lnTo>
                    <a:pt x="2016" y="348"/>
                  </a:lnTo>
                  <a:cubicBezTo>
                    <a:pt x="2065" y="321"/>
                    <a:pt x="2119" y="307"/>
                    <a:pt x="2175" y="307"/>
                  </a:cubicBezTo>
                  <a:close/>
                  <a:moveTo>
                    <a:pt x="671" y="0"/>
                  </a:moveTo>
                  <a:cubicBezTo>
                    <a:pt x="592" y="0"/>
                    <a:pt x="510" y="15"/>
                    <a:pt x="428" y="44"/>
                  </a:cubicBezTo>
                  <a:cubicBezTo>
                    <a:pt x="178" y="134"/>
                    <a:pt x="0" y="383"/>
                    <a:pt x="0" y="651"/>
                  </a:cubicBezTo>
                  <a:lnTo>
                    <a:pt x="0" y="1258"/>
                  </a:lnTo>
                  <a:cubicBezTo>
                    <a:pt x="0" y="1543"/>
                    <a:pt x="89" y="1829"/>
                    <a:pt x="232" y="2096"/>
                  </a:cubicBezTo>
                  <a:cubicBezTo>
                    <a:pt x="339" y="2310"/>
                    <a:pt x="393" y="2560"/>
                    <a:pt x="357" y="2810"/>
                  </a:cubicBezTo>
                  <a:lnTo>
                    <a:pt x="303" y="3149"/>
                  </a:lnTo>
                  <a:cubicBezTo>
                    <a:pt x="250" y="3417"/>
                    <a:pt x="482" y="3684"/>
                    <a:pt x="749" y="3684"/>
                  </a:cubicBezTo>
                  <a:cubicBezTo>
                    <a:pt x="928" y="3684"/>
                    <a:pt x="1106" y="3577"/>
                    <a:pt x="1178" y="3399"/>
                  </a:cubicBezTo>
                  <a:lnTo>
                    <a:pt x="1410" y="2864"/>
                  </a:lnTo>
                  <a:cubicBezTo>
                    <a:pt x="1410" y="2855"/>
                    <a:pt x="1414" y="2850"/>
                    <a:pt x="1419" y="2850"/>
                  </a:cubicBezTo>
                  <a:cubicBezTo>
                    <a:pt x="1423" y="2850"/>
                    <a:pt x="1427" y="2855"/>
                    <a:pt x="1427" y="2864"/>
                  </a:cubicBezTo>
                  <a:lnTo>
                    <a:pt x="1659" y="3399"/>
                  </a:lnTo>
                  <a:cubicBezTo>
                    <a:pt x="1733" y="3576"/>
                    <a:pt x="1905" y="3680"/>
                    <a:pt x="2094" y="3680"/>
                  </a:cubicBezTo>
                  <a:cubicBezTo>
                    <a:pt x="2133" y="3680"/>
                    <a:pt x="2173" y="3676"/>
                    <a:pt x="2213" y="3666"/>
                  </a:cubicBezTo>
                  <a:cubicBezTo>
                    <a:pt x="2444" y="3613"/>
                    <a:pt x="2587" y="3381"/>
                    <a:pt x="2552" y="3149"/>
                  </a:cubicBezTo>
                  <a:lnTo>
                    <a:pt x="2498" y="2810"/>
                  </a:lnTo>
                  <a:cubicBezTo>
                    <a:pt x="2444" y="2560"/>
                    <a:pt x="2498" y="2310"/>
                    <a:pt x="2623" y="2096"/>
                  </a:cubicBezTo>
                  <a:cubicBezTo>
                    <a:pt x="2748" y="1829"/>
                    <a:pt x="2837" y="1543"/>
                    <a:pt x="2837" y="1258"/>
                  </a:cubicBezTo>
                  <a:lnTo>
                    <a:pt x="2837" y="651"/>
                  </a:lnTo>
                  <a:cubicBezTo>
                    <a:pt x="2837" y="383"/>
                    <a:pt x="2676" y="151"/>
                    <a:pt x="2427" y="44"/>
                  </a:cubicBezTo>
                  <a:cubicBezTo>
                    <a:pt x="2352" y="15"/>
                    <a:pt x="2271" y="0"/>
                    <a:pt x="2191" y="0"/>
                  </a:cubicBezTo>
                  <a:cubicBezTo>
                    <a:pt x="2079" y="0"/>
                    <a:pt x="1967" y="28"/>
                    <a:pt x="1874" y="80"/>
                  </a:cubicBezTo>
                  <a:lnTo>
                    <a:pt x="1588" y="223"/>
                  </a:lnTo>
                  <a:cubicBezTo>
                    <a:pt x="1535" y="259"/>
                    <a:pt x="1477" y="276"/>
                    <a:pt x="1419" y="276"/>
                  </a:cubicBezTo>
                  <a:cubicBezTo>
                    <a:pt x="1361" y="276"/>
                    <a:pt x="1303" y="259"/>
                    <a:pt x="1249" y="223"/>
                  </a:cubicBezTo>
                  <a:lnTo>
                    <a:pt x="981" y="80"/>
                  </a:lnTo>
                  <a:cubicBezTo>
                    <a:pt x="888" y="28"/>
                    <a:pt x="782" y="0"/>
                    <a:pt x="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9" name="Google Shape;1499;p52"/>
            <p:cNvSpPr/>
            <p:nvPr/>
          </p:nvSpPr>
          <p:spPr>
            <a:xfrm>
              <a:off x="7086022" y="3779139"/>
              <a:ext cx="32710" cy="10533"/>
            </a:xfrm>
            <a:custGeom>
              <a:avLst/>
              <a:gdLst/>
              <a:ahLst/>
              <a:cxnLst/>
              <a:rect l="l" t="t" r="r" b="b"/>
              <a:pathLst>
                <a:path w="1000" h="322" extrusionOk="0">
                  <a:moveTo>
                    <a:pt x="179" y="0"/>
                  </a:moveTo>
                  <a:cubicBezTo>
                    <a:pt x="90" y="0"/>
                    <a:pt x="18" y="54"/>
                    <a:pt x="18" y="143"/>
                  </a:cubicBezTo>
                  <a:cubicBezTo>
                    <a:pt x="0" y="232"/>
                    <a:pt x="72" y="322"/>
                    <a:pt x="161" y="322"/>
                  </a:cubicBezTo>
                  <a:lnTo>
                    <a:pt x="821" y="322"/>
                  </a:lnTo>
                  <a:cubicBezTo>
                    <a:pt x="892" y="322"/>
                    <a:pt x="964" y="250"/>
                    <a:pt x="982" y="179"/>
                  </a:cubicBezTo>
                  <a:cubicBezTo>
                    <a:pt x="1000" y="90"/>
                    <a:pt x="928"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0" name="Google Shape;1500;p52"/>
            <p:cNvSpPr/>
            <p:nvPr/>
          </p:nvSpPr>
          <p:spPr>
            <a:xfrm>
              <a:off x="7086022" y="3738873"/>
              <a:ext cx="32710" cy="9944"/>
            </a:xfrm>
            <a:custGeom>
              <a:avLst/>
              <a:gdLst/>
              <a:ahLst/>
              <a:cxnLst/>
              <a:rect l="l" t="t" r="r" b="b"/>
              <a:pathLst>
                <a:path w="1000" h="304" extrusionOk="0">
                  <a:moveTo>
                    <a:pt x="179" y="0"/>
                  </a:moveTo>
                  <a:cubicBezTo>
                    <a:pt x="90" y="0"/>
                    <a:pt x="18" y="54"/>
                    <a:pt x="18" y="125"/>
                  </a:cubicBezTo>
                  <a:cubicBezTo>
                    <a:pt x="0" y="232"/>
                    <a:pt x="72" y="304"/>
                    <a:pt x="161" y="304"/>
                  </a:cubicBezTo>
                  <a:lnTo>
                    <a:pt x="821" y="304"/>
                  </a:lnTo>
                  <a:cubicBezTo>
                    <a:pt x="892" y="304"/>
                    <a:pt x="964" y="250"/>
                    <a:pt x="982" y="179"/>
                  </a:cubicBezTo>
                  <a:cubicBezTo>
                    <a:pt x="1000" y="72"/>
                    <a:pt x="928"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1" name="Google Shape;1501;p52"/>
            <p:cNvSpPr/>
            <p:nvPr/>
          </p:nvSpPr>
          <p:spPr>
            <a:xfrm>
              <a:off x="7086022" y="3678163"/>
              <a:ext cx="32710" cy="9944"/>
            </a:xfrm>
            <a:custGeom>
              <a:avLst/>
              <a:gdLst/>
              <a:ahLst/>
              <a:cxnLst/>
              <a:rect l="l" t="t" r="r" b="b"/>
              <a:pathLst>
                <a:path w="1000" h="304" extrusionOk="0">
                  <a:moveTo>
                    <a:pt x="179" y="1"/>
                  </a:moveTo>
                  <a:cubicBezTo>
                    <a:pt x="90" y="1"/>
                    <a:pt x="18" y="54"/>
                    <a:pt x="18" y="126"/>
                  </a:cubicBezTo>
                  <a:cubicBezTo>
                    <a:pt x="0" y="233"/>
                    <a:pt x="72" y="304"/>
                    <a:pt x="161" y="304"/>
                  </a:cubicBezTo>
                  <a:lnTo>
                    <a:pt x="821" y="304"/>
                  </a:lnTo>
                  <a:cubicBezTo>
                    <a:pt x="892" y="304"/>
                    <a:pt x="964" y="250"/>
                    <a:pt x="982" y="161"/>
                  </a:cubicBezTo>
                  <a:cubicBezTo>
                    <a:pt x="1000" y="72"/>
                    <a:pt x="92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2" name="Google Shape;1502;p52"/>
            <p:cNvSpPr/>
            <p:nvPr/>
          </p:nvSpPr>
          <p:spPr>
            <a:xfrm>
              <a:off x="7086022" y="3718429"/>
              <a:ext cx="32710" cy="9977"/>
            </a:xfrm>
            <a:custGeom>
              <a:avLst/>
              <a:gdLst/>
              <a:ahLst/>
              <a:cxnLst/>
              <a:rect l="l" t="t" r="r" b="b"/>
              <a:pathLst>
                <a:path w="1000" h="305" extrusionOk="0">
                  <a:moveTo>
                    <a:pt x="179" y="1"/>
                  </a:moveTo>
                  <a:cubicBezTo>
                    <a:pt x="90" y="1"/>
                    <a:pt x="18" y="54"/>
                    <a:pt x="18" y="143"/>
                  </a:cubicBezTo>
                  <a:cubicBezTo>
                    <a:pt x="0" y="233"/>
                    <a:pt x="72" y="304"/>
                    <a:pt x="161" y="304"/>
                  </a:cubicBezTo>
                  <a:lnTo>
                    <a:pt x="821" y="304"/>
                  </a:lnTo>
                  <a:cubicBezTo>
                    <a:pt x="892" y="304"/>
                    <a:pt x="964" y="251"/>
                    <a:pt x="982" y="179"/>
                  </a:cubicBezTo>
                  <a:cubicBezTo>
                    <a:pt x="1000" y="90"/>
                    <a:pt x="92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3" name="Google Shape;1503;p52"/>
            <p:cNvSpPr/>
            <p:nvPr/>
          </p:nvSpPr>
          <p:spPr>
            <a:xfrm>
              <a:off x="7086022" y="3759284"/>
              <a:ext cx="52565" cy="9977"/>
            </a:xfrm>
            <a:custGeom>
              <a:avLst/>
              <a:gdLst/>
              <a:ahLst/>
              <a:cxnLst/>
              <a:rect l="l" t="t" r="r" b="b"/>
              <a:pathLst>
                <a:path w="1607" h="305" extrusionOk="0">
                  <a:moveTo>
                    <a:pt x="179" y="1"/>
                  </a:moveTo>
                  <a:cubicBezTo>
                    <a:pt x="90" y="1"/>
                    <a:pt x="18" y="54"/>
                    <a:pt x="18" y="126"/>
                  </a:cubicBezTo>
                  <a:cubicBezTo>
                    <a:pt x="0" y="215"/>
                    <a:pt x="72" y="304"/>
                    <a:pt x="161" y="304"/>
                  </a:cubicBezTo>
                  <a:lnTo>
                    <a:pt x="1446" y="304"/>
                  </a:lnTo>
                  <a:cubicBezTo>
                    <a:pt x="1517" y="304"/>
                    <a:pt x="1588" y="251"/>
                    <a:pt x="1606" y="161"/>
                  </a:cubicBezTo>
                  <a:cubicBezTo>
                    <a:pt x="1606" y="72"/>
                    <a:pt x="1535" y="1"/>
                    <a:pt x="1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4" name="Google Shape;1504;p52"/>
            <p:cNvSpPr/>
            <p:nvPr/>
          </p:nvSpPr>
          <p:spPr>
            <a:xfrm>
              <a:off x="7086022" y="3698018"/>
              <a:ext cx="52565" cy="10533"/>
            </a:xfrm>
            <a:custGeom>
              <a:avLst/>
              <a:gdLst/>
              <a:ahLst/>
              <a:cxnLst/>
              <a:rect l="l" t="t" r="r" b="b"/>
              <a:pathLst>
                <a:path w="1607" h="322" extrusionOk="0">
                  <a:moveTo>
                    <a:pt x="179" y="0"/>
                  </a:moveTo>
                  <a:cubicBezTo>
                    <a:pt x="90" y="0"/>
                    <a:pt x="18" y="72"/>
                    <a:pt x="18" y="143"/>
                  </a:cubicBezTo>
                  <a:cubicBezTo>
                    <a:pt x="0" y="232"/>
                    <a:pt x="72" y="321"/>
                    <a:pt x="161" y="321"/>
                  </a:cubicBezTo>
                  <a:lnTo>
                    <a:pt x="1446" y="321"/>
                  </a:lnTo>
                  <a:cubicBezTo>
                    <a:pt x="1517" y="321"/>
                    <a:pt x="1588" y="268"/>
                    <a:pt x="1606" y="179"/>
                  </a:cubicBezTo>
                  <a:cubicBezTo>
                    <a:pt x="1606" y="89"/>
                    <a:pt x="1535" y="0"/>
                    <a:pt x="1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505" name="Google Shape;1505;p52"/>
          <p:cNvGrpSpPr/>
          <p:nvPr/>
        </p:nvGrpSpPr>
        <p:grpSpPr>
          <a:xfrm>
            <a:off x="7249016" y="2570862"/>
            <a:ext cx="300873" cy="368769"/>
            <a:chOff x="7077844" y="3029164"/>
            <a:chExt cx="281927" cy="345548"/>
          </a:xfrm>
        </p:grpSpPr>
        <p:sp>
          <p:nvSpPr>
            <p:cNvPr id="1506" name="Google Shape;1506;p52"/>
            <p:cNvSpPr/>
            <p:nvPr/>
          </p:nvSpPr>
          <p:spPr>
            <a:xfrm>
              <a:off x="7082522" y="3200760"/>
              <a:ext cx="226484" cy="168129"/>
            </a:xfrm>
            <a:custGeom>
              <a:avLst/>
              <a:gdLst/>
              <a:ahLst/>
              <a:cxnLst/>
              <a:rect l="l" t="t" r="r" b="b"/>
              <a:pathLst>
                <a:path w="6924" h="5140" extrusionOk="0">
                  <a:moveTo>
                    <a:pt x="518" y="0"/>
                  </a:moveTo>
                  <a:cubicBezTo>
                    <a:pt x="232" y="0"/>
                    <a:pt x="0" y="232"/>
                    <a:pt x="0" y="518"/>
                  </a:cubicBezTo>
                  <a:lnTo>
                    <a:pt x="0" y="4622"/>
                  </a:lnTo>
                  <a:cubicBezTo>
                    <a:pt x="0" y="4907"/>
                    <a:pt x="232" y="5139"/>
                    <a:pt x="518" y="5139"/>
                  </a:cubicBezTo>
                  <a:lnTo>
                    <a:pt x="6406" y="5139"/>
                  </a:lnTo>
                  <a:cubicBezTo>
                    <a:pt x="6691" y="5139"/>
                    <a:pt x="6923" y="4907"/>
                    <a:pt x="6923" y="4622"/>
                  </a:cubicBezTo>
                  <a:lnTo>
                    <a:pt x="6923" y="518"/>
                  </a:lnTo>
                  <a:cubicBezTo>
                    <a:pt x="6923" y="232"/>
                    <a:pt x="6691" y="0"/>
                    <a:pt x="6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7" name="Google Shape;1507;p52"/>
            <p:cNvSpPr/>
            <p:nvPr/>
          </p:nvSpPr>
          <p:spPr>
            <a:xfrm>
              <a:off x="7271618" y="3200760"/>
              <a:ext cx="37388" cy="168129"/>
            </a:xfrm>
            <a:custGeom>
              <a:avLst/>
              <a:gdLst/>
              <a:ahLst/>
              <a:cxnLst/>
              <a:rect l="l" t="t" r="r" b="b"/>
              <a:pathLst>
                <a:path w="1143" h="5140" extrusionOk="0">
                  <a:moveTo>
                    <a:pt x="0" y="0"/>
                  </a:moveTo>
                  <a:cubicBezTo>
                    <a:pt x="286" y="0"/>
                    <a:pt x="518" y="232"/>
                    <a:pt x="518" y="518"/>
                  </a:cubicBezTo>
                  <a:lnTo>
                    <a:pt x="518" y="4622"/>
                  </a:lnTo>
                  <a:cubicBezTo>
                    <a:pt x="518" y="4907"/>
                    <a:pt x="286" y="5139"/>
                    <a:pt x="0" y="5139"/>
                  </a:cubicBezTo>
                  <a:lnTo>
                    <a:pt x="625" y="5139"/>
                  </a:lnTo>
                  <a:cubicBezTo>
                    <a:pt x="910" y="5139"/>
                    <a:pt x="1142" y="4907"/>
                    <a:pt x="1142" y="4622"/>
                  </a:cubicBezTo>
                  <a:lnTo>
                    <a:pt x="1142" y="518"/>
                  </a:lnTo>
                  <a:cubicBezTo>
                    <a:pt x="1142" y="232"/>
                    <a:pt x="910" y="0"/>
                    <a:pt x="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8" name="Google Shape;1508;p52"/>
            <p:cNvSpPr/>
            <p:nvPr/>
          </p:nvSpPr>
          <p:spPr>
            <a:xfrm>
              <a:off x="7101199" y="3064752"/>
              <a:ext cx="190274" cy="255269"/>
            </a:xfrm>
            <a:custGeom>
              <a:avLst/>
              <a:gdLst/>
              <a:ahLst/>
              <a:cxnLst/>
              <a:rect l="l" t="t" r="r" b="b"/>
              <a:pathLst>
                <a:path w="5817" h="7804" extrusionOk="0">
                  <a:moveTo>
                    <a:pt x="1138" y="1"/>
                  </a:moveTo>
                  <a:cubicBezTo>
                    <a:pt x="995" y="1"/>
                    <a:pt x="851" y="29"/>
                    <a:pt x="714" y="90"/>
                  </a:cubicBezTo>
                  <a:cubicBezTo>
                    <a:pt x="268" y="269"/>
                    <a:pt x="0" y="679"/>
                    <a:pt x="0" y="1161"/>
                  </a:cubicBezTo>
                  <a:lnTo>
                    <a:pt x="0" y="2463"/>
                  </a:lnTo>
                  <a:cubicBezTo>
                    <a:pt x="0" y="3106"/>
                    <a:pt x="143" y="3730"/>
                    <a:pt x="446" y="4283"/>
                  </a:cubicBezTo>
                  <a:cubicBezTo>
                    <a:pt x="767" y="4872"/>
                    <a:pt x="892" y="5550"/>
                    <a:pt x="785" y="6210"/>
                  </a:cubicBezTo>
                  <a:lnTo>
                    <a:pt x="660" y="6977"/>
                  </a:lnTo>
                  <a:cubicBezTo>
                    <a:pt x="607" y="7352"/>
                    <a:pt x="839" y="7709"/>
                    <a:pt x="1196" y="7780"/>
                  </a:cubicBezTo>
                  <a:cubicBezTo>
                    <a:pt x="1251" y="7795"/>
                    <a:pt x="1307" y="7802"/>
                    <a:pt x="1363" y="7802"/>
                  </a:cubicBezTo>
                  <a:cubicBezTo>
                    <a:pt x="1645" y="7802"/>
                    <a:pt x="1912" y="7621"/>
                    <a:pt x="2016" y="7352"/>
                  </a:cubicBezTo>
                  <a:lnTo>
                    <a:pt x="2552" y="6103"/>
                  </a:lnTo>
                  <a:cubicBezTo>
                    <a:pt x="2613" y="5966"/>
                    <a:pt x="2751" y="5881"/>
                    <a:pt x="2901" y="5881"/>
                  </a:cubicBezTo>
                  <a:cubicBezTo>
                    <a:pt x="2927" y="5881"/>
                    <a:pt x="2954" y="5884"/>
                    <a:pt x="2980" y="5889"/>
                  </a:cubicBezTo>
                  <a:cubicBezTo>
                    <a:pt x="3105" y="5907"/>
                    <a:pt x="3212" y="5996"/>
                    <a:pt x="3265" y="6121"/>
                  </a:cubicBezTo>
                  <a:lnTo>
                    <a:pt x="3801" y="7370"/>
                  </a:lnTo>
                  <a:cubicBezTo>
                    <a:pt x="3904" y="7635"/>
                    <a:pt x="4166" y="7803"/>
                    <a:pt x="4445" y="7803"/>
                  </a:cubicBezTo>
                  <a:cubicBezTo>
                    <a:pt x="4503" y="7803"/>
                    <a:pt x="4563" y="7796"/>
                    <a:pt x="4622" y="7780"/>
                  </a:cubicBezTo>
                  <a:cubicBezTo>
                    <a:pt x="4978" y="7691"/>
                    <a:pt x="5210" y="7334"/>
                    <a:pt x="5139" y="6977"/>
                  </a:cubicBezTo>
                  <a:lnTo>
                    <a:pt x="5032" y="6210"/>
                  </a:lnTo>
                  <a:cubicBezTo>
                    <a:pt x="4925" y="5550"/>
                    <a:pt x="5032" y="4872"/>
                    <a:pt x="5353" y="4283"/>
                  </a:cubicBezTo>
                  <a:cubicBezTo>
                    <a:pt x="5656" y="3730"/>
                    <a:pt x="5817" y="3106"/>
                    <a:pt x="5817" y="2463"/>
                  </a:cubicBezTo>
                  <a:lnTo>
                    <a:pt x="5817" y="1161"/>
                  </a:lnTo>
                  <a:cubicBezTo>
                    <a:pt x="5817" y="679"/>
                    <a:pt x="5531" y="269"/>
                    <a:pt x="5103" y="90"/>
                  </a:cubicBezTo>
                  <a:cubicBezTo>
                    <a:pt x="4966" y="29"/>
                    <a:pt x="4819" y="1"/>
                    <a:pt x="4672" y="1"/>
                  </a:cubicBezTo>
                  <a:cubicBezTo>
                    <a:pt x="4475" y="1"/>
                    <a:pt x="4278" y="52"/>
                    <a:pt x="4104" y="144"/>
                  </a:cubicBezTo>
                  <a:lnTo>
                    <a:pt x="3480" y="483"/>
                  </a:lnTo>
                  <a:cubicBezTo>
                    <a:pt x="3301" y="590"/>
                    <a:pt x="3105" y="626"/>
                    <a:pt x="2909" y="626"/>
                  </a:cubicBezTo>
                  <a:lnTo>
                    <a:pt x="2891" y="626"/>
                  </a:lnTo>
                  <a:cubicBezTo>
                    <a:pt x="2694" y="626"/>
                    <a:pt x="2498" y="590"/>
                    <a:pt x="2338" y="483"/>
                  </a:cubicBezTo>
                  <a:lnTo>
                    <a:pt x="1695" y="144"/>
                  </a:lnTo>
                  <a:cubicBezTo>
                    <a:pt x="1522" y="52"/>
                    <a:pt x="1330" y="1"/>
                    <a:pt x="1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9" name="Google Shape;1509;p52"/>
            <p:cNvSpPr/>
            <p:nvPr/>
          </p:nvSpPr>
          <p:spPr>
            <a:xfrm>
              <a:off x="7243586" y="3064785"/>
              <a:ext cx="47887" cy="121420"/>
            </a:xfrm>
            <a:custGeom>
              <a:avLst/>
              <a:gdLst/>
              <a:ahLst/>
              <a:cxnLst/>
              <a:rect l="l" t="t" r="r" b="b"/>
              <a:pathLst>
                <a:path w="1464" h="3712" extrusionOk="0">
                  <a:moveTo>
                    <a:pt x="304" y="1"/>
                  </a:moveTo>
                  <a:cubicBezTo>
                    <a:pt x="199" y="1"/>
                    <a:pt x="97" y="14"/>
                    <a:pt x="1" y="36"/>
                  </a:cubicBezTo>
                  <a:cubicBezTo>
                    <a:pt x="37" y="54"/>
                    <a:pt x="90" y="71"/>
                    <a:pt x="126" y="89"/>
                  </a:cubicBezTo>
                  <a:cubicBezTo>
                    <a:pt x="340" y="178"/>
                    <a:pt x="518" y="321"/>
                    <a:pt x="643" y="517"/>
                  </a:cubicBezTo>
                  <a:cubicBezTo>
                    <a:pt x="768" y="696"/>
                    <a:pt x="839" y="928"/>
                    <a:pt x="839" y="1160"/>
                  </a:cubicBezTo>
                  <a:lnTo>
                    <a:pt x="839" y="2462"/>
                  </a:lnTo>
                  <a:cubicBezTo>
                    <a:pt x="839" y="2819"/>
                    <a:pt x="786" y="3176"/>
                    <a:pt x="697" y="3515"/>
                  </a:cubicBezTo>
                  <a:cubicBezTo>
                    <a:pt x="697" y="3515"/>
                    <a:pt x="715" y="3533"/>
                    <a:pt x="732" y="3533"/>
                  </a:cubicBezTo>
                  <a:lnTo>
                    <a:pt x="1250" y="3711"/>
                  </a:lnTo>
                  <a:cubicBezTo>
                    <a:pt x="1393" y="3301"/>
                    <a:pt x="1464" y="2891"/>
                    <a:pt x="1464" y="2462"/>
                  </a:cubicBezTo>
                  <a:lnTo>
                    <a:pt x="1464" y="1160"/>
                  </a:lnTo>
                  <a:cubicBezTo>
                    <a:pt x="1464" y="928"/>
                    <a:pt x="1393" y="696"/>
                    <a:pt x="1268" y="517"/>
                  </a:cubicBezTo>
                  <a:cubicBezTo>
                    <a:pt x="1143" y="321"/>
                    <a:pt x="964" y="178"/>
                    <a:pt x="750" y="89"/>
                  </a:cubicBezTo>
                  <a:cubicBezTo>
                    <a:pt x="604" y="27"/>
                    <a:pt x="451" y="1"/>
                    <a:pt x="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0" name="Google Shape;1510;p52"/>
            <p:cNvSpPr/>
            <p:nvPr/>
          </p:nvSpPr>
          <p:spPr>
            <a:xfrm>
              <a:off x="7107610" y="3178976"/>
              <a:ext cx="176863" cy="141046"/>
            </a:xfrm>
            <a:custGeom>
              <a:avLst/>
              <a:gdLst/>
              <a:ahLst/>
              <a:cxnLst/>
              <a:rect l="l" t="t" r="r" b="b"/>
              <a:pathLst>
                <a:path w="5407" h="4312" extrusionOk="0">
                  <a:moveTo>
                    <a:pt x="789" y="1"/>
                  </a:moveTo>
                  <a:cubicBezTo>
                    <a:pt x="704" y="1"/>
                    <a:pt x="619" y="14"/>
                    <a:pt x="536" y="42"/>
                  </a:cubicBezTo>
                  <a:lnTo>
                    <a:pt x="1" y="220"/>
                  </a:lnTo>
                  <a:cubicBezTo>
                    <a:pt x="72" y="417"/>
                    <a:pt x="143" y="613"/>
                    <a:pt x="250" y="809"/>
                  </a:cubicBezTo>
                  <a:cubicBezTo>
                    <a:pt x="571" y="1398"/>
                    <a:pt x="679" y="2076"/>
                    <a:pt x="589" y="2718"/>
                  </a:cubicBezTo>
                  <a:lnTo>
                    <a:pt x="464" y="3485"/>
                  </a:lnTo>
                  <a:cubicBezTo>
                    <a:pt x="447" y="3521"/>
                    <a:pt x="447" y="3575"/>
                    <a:pt x="447" y="3610"/>
                  </a:cubicBezTo>
                  <a:cubicBezTo>
                    <a:pt x="447" y="3914"/>
                    <a:pt x="661" y="4199"/>
                    <a:pt x="982" y="4288"/>
                  </a:cubicBezTo>
                  <a:cubicBezTo>
                    <a:pt x="1041" y="4304"/>
                    <a:pt x="1100" y="4311"/>
                    <a:pt x="1159" y="4311"/>
                  </a:cubicBezTo>
                  <a:cubicBezTo>
                    <a:pt x="1438" y="4311"/>
                    <a:pt x="1703" y="4143"/>
                    <a:pt x="1820" y="3878"/>
                  </a:cubicBezTo>
                  <a:lnTo>
                    <a:pt x="2356" y="2629"/>
                  </a:lnTo>
                  <a:cubicBezTo>
                    <a:pt x="2374" y="2558"/>
                    <a:pt x="2427" y="2486"/>
                    <a:pt x="2498" y="2451"/>
                  </a:cubicBezTo>
                  <a:cubicBezTo>
                    <a:pt x="2552" y="2415"/>
                    <a:pt x="2623" y="2379"/>
                    <a:pt x="2695" y="2379"/>
                  </a:cubicBezTo>
                  <a:cubicBezTo>
                    <a:pt x="2855" y="2379"/>
                    <a:pt x="2998" y="2486"/>
                    <a:pt x="3052" y="2629"/>
                  </a:cubicBezTo>
                  <a:lnTo>
                    <a:pt x="3587" y="3878"/>
                  </a:lnTo>
                  <a:cubicBezTo>
                    <a:pt x="3712" y="4146"/>
                    <a:pt x="3962" y="4306"/>
                    <a:pt x="4247" y="4306"/>
                  </a:cubicBezTo>
                  <a:cubicBezTo>
                    <a:pt x="4301" y="4306"/>
                    <a:pt x="4372" y="4306"/>
                    <a:pt x="4426" y="4288"/>
                  </a:cubicBezTo>
                  <a:cubicBezTo>
                    <a:pt x="4782" y="4199"/>
                    <a:pt x="4996" y="3842"/>
                    <a:pt x="4943" y="3485"/>
                  </a:cubicBezTo>
                  <a:lnTo>
                    <a:pt x="4818" y="2718"/>
                  </a:lnTo>
                  <a:cubicBezTo>
                    <a:pt x="4800" y="2558"/>
                    <a:pt x="4782" y="2415"/>
                    <a:pt x="4782" y="2254"/>
                  </a:cubicBezTo>
                  <a:cubicBezTo>
                    <a:pt x="4782" y="1755"/>
                    <a:pt x="4907" y="1255"/>
                    <a:pt x="5157" y="809"/>
                  </a:cubicBezTo>
                  <a:cubicBezTo>
                    <a:pt x="5264" y="613"/>
                    <a:pt x="5335" y="417"/>
                    <a:pt x="5407" y="220"/>
                  </a:cubicBezTo>
                  <a:lnTo>
                    <a:pt x="4872" y="42"/>
                  </a:lnTo>
                  <a:cubicBezTo>
                    <a:pt x="4789" y="14"/>
                    <a:pt x="4703" y="1"/>
                    <a:pt x="4619" y="1"/>
                  </a:cubicBezTo>
                  <a:cubicBezTo>
                    <a:pt x="4376" y="1"/>
                    <a:pt x="4138" y="111"/>
                    <a:pt x="3979" y="309"/>
                  </a:cubicBezTo>
                  <a:lnTo>
                    <a:pt x="3640" y="720"/>
                  </a:lnTo>
                  <a:cubicBezTo>
                    <a:pt x="3533" y="863"/>
                    <a:pt x="3391" y="970"/>
                    <a:pt x="3230" y="1059"/>
                  </a:cubicBezTo>
                  <a:cubicBezTo>
                    <a:pt x="3069" y="1130"/>
                    <a:pt x="2891" y="1184"/>
                    <a:pt x="2695" y="1184"/>
                  </a:cubicBezTo>
                  <a:cubicBezTo>
                    <a:pt x="2338" y="1184"/>
                    <a:pt x="1999" y="1005"/>
                    <a:pt x="1767" y="720"/>
                  </a:cubicBezTo>
                  <a:lnTo>
                    <a:pt x="1428" y="309"/>
                  </a:lnTo>
                  <a:cubicBezTo>
                    <a:pt x="1269" y="111"/>
                    <a:pt x="1032" y="1"/>
                    <a:pt x="7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1" name="Google Shape;1511;p52"/>
            <p:cNvSpPr/>
            <p:nvPr/>
          </p:nvSpPr>
          <p:spPr>
            <a:xfrm>
              <a:off x="7236586" y="3179761"/>
              <a:ext cx="47887" cy="140097"/>
            </a:xfrm>
            <a:custGeom>
              <a:avLst/>
              <a:gdLst/>
              <a:ahLst/>
              <a:cxnLst/>
              <a:rect l="l" t="t" r="r" b="b"/>
              <a:pathLst>
                <a:path w="1464" h="4283" extrusionOk="0">
                  <a:moveTo>
                    <a:pt x="911" y="0"/>
                  </a:moveTo>
                  <a:cubicBezTo>
                    <a:pt x="839" y="303"/>
                    <a:pt x="697" y="589"/>
                    <a:pt x="590" y="785"/>
                  </a:cubicBezTo>
                  <a:cubicBezTo>
                    <a:pt x="340" y="1231"/>
                    <a:pt x="233" y="1731"/>
                    <a:pt x="233" y="2230"/>
                  </a:cubicBezTo>
                  <a:cubicBezTo>
                    <a:pt x="233" y="2391"/>
                    <a:pt x="233" y="2534"/>
                    <a:pt x="268" y="2694"/>
                  </a:cubicBezTo>
                  <a:lnTo>
                    <a:pt x="375" y="3461"/>
                  </a:lnTo>
                  <a:cubicBezTo>
                    <a:pt x="429" y="3783"/>
                    <a:pt x="268" y="4086"/>
                    <a:pt x="1" y="4211"/>
                  </a:cubicBezTo>
                  <a:cubicBezTo>
                    <a:pt x="90" y="4264"/>
                    <a:pt x="197" y="4282"/>
                    <a:pt x="304" y="4282"/>
                  </a:cubicBezTo>
                  <a:cubicBezTo>
                    <a:pt x="358" y="4282"/>
                    <a:pt x="429" y="4282"/>
                    <a:pt x="483" y="4264"/>
                  </a:cubicBezTo>
                  <a:cubicBezTo>
                    <a:pt x="839" y="4175"/>
                    <a:pt x="1053" y="3818"/>
                    <a:pt x="1000" y="3461"/>
                  </a:cubicBezTo>
                  <a:lnTo>
                    <a:pt x="875" y="2694"/>
                  </a:lnTo>
                  <a:cubicBezTo>
                    <a:pt x="857" y="2534"/>
                    <a:pt x="839" y="2391"/>
                    <a:pt x="839" y="2230"/>
                  </a:cubicBezTo>
                  <a:cubicBezTo>
                    <a:pt x="839" y="1731"/>
                    <a:pt x="964" y="1231"/>
                    <a:pt x="1214" y="785"/>
                  </a:cubicBezTo>
                  <a:cubicBezTo>
                    <a:pt x="1321" y="589"/>
                    <a:pt x="1392" y="393"/>
                    <a:pt x="1464" y="196"/>
                  </a:cubicBezTo>
                  <a:lnTo>
                    <a:pt x="929" y="18"/>
                  </a:lnTo>
                  <a:cubicBezTo>
                    <a:pt x="929" y="18"/>
                    <a:pt x="911" y="0"/>
                    <a:pt x="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2" name="Google Shape;1512;p52"/>
            <p:cNvSpPr/>
            <p:nvPr/>
          </p:nvSpPr>
          <p:spPr>
            <a:xfrm>
              <a:off x="7227852" y="3033841"/>
              <a:ext cx="126653" cy="126686"/>
            </a:xfrm>
            <a:custGeom>
              <a:avLst/>
              <a:gdLst/>
              <a:ahLst/>
              <a:cxnLst/>
              <a:rect l="l" t="t" r="r" b="b"/>
              <a:pathLst>
                <a:path w="3872" h="3873" extrusionOk="0">
                  <a:moveTo>
                    <a:pt x="1945" y="0"/>
                  </a:moveTo>
                  <a:cubicBezTo>
                    <a:pt x="874" y="0"/>
                    <a:pt x="0" y="857"/>
                    <a:pt x="0" y="1945"/>
                  </a:cubicBezTo>
                  <a:cubicBezTo>
                    <a:pt x="0" y="3016"/>
                    <a:pt x="874" y="3872"/>
                    <a:pt x="1945" y="3872"/>
                  </a:cubicBezTo>
                  <a:cubicBezTo>
                    <a:pt x="3016" y="3872"/>
                    <a:pt x="3872" y="3016"/>
                    <a:pt x="3872" y="1945"/>
                  </a:cubicBezTo>
                  <a:cubicBezTo>
                    <a:pt x="3872" y="857"/>
                    <a:pt x="3016" y="0"/>
                    <a:pt x="1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3" name="Google Shape;1513;p52"/>
            <p:cNvSpPr/>
            <p:nvPr/>
          </p:nvSpPr>
          <p:spPr>
            <a:xfrm>
              <a:off x="7280941" y="3033841"/>
              <a:ext cx="73565" cy="126686"/>
            </a:xfrm>
            <a:custGeom>
              <a:avLst/>
              <a:gdLst/>
              <a:ahLst/>
              <a:cxnLst/>
              <a:rect l="l" t="t" r="r" b="b"/>
              <a:pathLst>
                <a:path w="2249" h="3873" extrusionOk="0">
                  <a:moveTo>
                    <a:pt x="322" y="0"/>
                  </a:moveTo>
                  <a:cubicBezTo>
                    <a:pt x="215" y="0"/>
                    <a:pt x="108" y="0"/>
                    <a:pt x="1" y="18"/>
                  </a:cubicBezTo>
                  <a:cubicBezTo>
                    <a:pt x="411" y="90"/>
                    <a:pt x="786" y="286"/>
                    <a:pt x="1071" y="571"/>
                  </a:cubicBezTo>
                  <a:cubicBezTo>
                    <a:pt x="1410" y="910"/>
                    <a:pt x="1642" y="1410"/>
                    <a:pt x="1642" y="1945"/>
                  </a:cubicBezTo>
                  <a:cubicBezTo>
                    <a:pt x="1642" y="2480"/>
                    <a:pt x="1410" y="2962"/>
                    <a:pt x="1071" y="3301"/>
                  </a:cubicBezTo>
                  <a:cubicBezTo>
                    <a:pt x="786" y="3587"/>
                    <a:pt x="411" y="3783"/>
                    <a:pt x="1" y="3854"/>
                  </a:cubicBezTo>
                  <a:cubicBezTo>
                    <a:pt x="108" y="3872"/>
                    <a:pt x="215" y="3872"/>
                    <a:pt x="322" y="3872"/>
                  </a:cubicBezTo>
                  <a:cubicBezTo>
                    <a:pt x="857" y="3872"/>
                    <a:pt x="1339" y="3658"/>
                    <a:pt x="1696" y="3301"/>
                  </a:cubicBezTo>
                  <a:cubicBezTo>
                    <a:pt x="2035" y="2962"/>
                    <a:pt x="2249" y="2480"/>
                    <a:pt x="2249" y="1945"/>
                  </a:cubicBezTo>
                  <a:cubicBezTo>
                    <a:pt x="2249" y="1410"/>
                    <a:pt x="2035" y="910"/>
                    <a:pt x="1696" y="571"/>
                  </a:cubicBezTo>
                  <a:cubicBezTo>
                    <a:pt x="1339" y="214"/>
                    <a:pt x="857" y="0"/>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4" name="Google Shape;1514;p52"/>
            <p:cNvSpPr/>
            <p:nvPr/>
          </p:nvSpPr>
          <p:spPr>
            <a:xfrm>
              <a:off x="7261118" y="3062430"/>
              <a:ext cx="60710" cy="69869"/>
            </a:xfrm>
            <a:custGeom>
              <a:avLst/>
              <a:gdLst/>
              <a:ahLst/>
              <a:cxnLst/>
              <a:rect l="l" t="t" r="r" b="b"/>
              <a:pathLst>
                <a:path w="1856" h="2136" extrusionOk="0">
                  <a:moveTo>
                    <a:pt x="518" y="1"/>
                  </a:moveTo>
                  <a:cubicBezTo>
                    <a:pt x="482" y="1"/>
                    <a:pt x="446" y="18"/>
                    <a:pt x="428" y="54"/>
                  </a:cubicBezTo>
                  <a:lnTo>
                    <a:pt x="36" y="1018"/>
                  </a:lnTo>
                  <a:cubicBezTo>
                    <a:pt x="0" y="1071"/>
                    <a:pt x="54" y="1143"/>
                    <a:pt x="107" y="1143"/>
                  </a:cubicBezTo>
                  <a:lnTo>
                    <a:pt x="500" y="1143"/>
                  </a:lnTo>
                  <a:cubicBezTo>
                    <a:pt x="553" y="1143"/>
                    <a:pt x="589" y="1196"/>
                    <a:pt x="571" y="1250"/>
                  </a:cubicBezTo>
                  <a:lnTo>
                    <a:pt x="250" y="2017"/>
                  </a:lnTo>
                  <a:cubicBezTo>
                    <a:pt x="222" y="2087"/>
                    <a:pt x="271" y="2135"/>
                    <a:pt x="319" y="2135"/>
                  </a:cubicBezTo>
                  <a:cubicBezTo>
                    <a:pt x="332" y="2135"/>
                    <a:pt x="346" y="2132"/>
                    <a:pt x="357" y="2124"/>
                  </a:cubicBezTo>
                  <a:lnTo>
                    <a:pt x="1784" y="1285"/>
                  </a:lnTo>
                  <a:cubicBezTo>
                    <a:pt x="1856" y="1250"/>
                    <a:pt x="1820" y="1143"/>
                    <a:pt x="1731" y="1143"/>
                  </a:cubicBezTo>
                  <a:lnTo>
                    <a:pt x="1303" y="1143"/>
                  </a:lnTo>
                  <a:cubicBezTo>
                    <a:pt x="1267" y="1143"/>
                    <a:pt x="1249" y="1107"/>
                    <a:pt x="1267" y="1071"/>
                  </a:cubicBezTo>
                  <a:lnTo>
                    <a:pt x="1660" y="108"/>
                  </a:lnTo>
                  <a:cubicBezTo>
                    <a:pt x="1695" y="54"/>
                    <a:pt x="1642" y="1"/>
                    <a:pt x="15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5" name="Google Shape;1515;p52"/>
            <p:cNvSpPr/>
            <p:nvPr/>
          </p:nvSpPr>
          <p:spPr>
            <a:xfrm>
              <a:off x="7077844" y="3029164"/>
              <a:ext cx="281927" cy="345548"/>
            </a:xfrm>
            <a:custGeom>
              <a:avLst/>
              <a:gdLst/>
              <a:ahLst/>
              <a:cxnLst/>
              <a:rect l="l" t="t" r="r" b="b"/>
              <a:pathLst>
                <a:path w="8619" h="10564" extrusionOk="0">
                  <a:moveTo>
                    <a:pt x="6531" y="286"/>
                  </a:moveTo>
                  <a:cubicBezTo>
                    <a:pt x="7512" y="286"/>
                    <a:pt x="8315" y="1089"/>
                    <a:pt x="8315" y="2088"/>
                  </a:cubicBezTo>
                  <a:cubicBezTo>
                    <a:pt x="8315" y="3070"/>
                    <a:pt x="7512" y="3872"/>
                    <a:pt x="6531" y="3872"/>
                  </a:cubicBezTo>
                  <a:cubicBezTo>
                    <a:pt x="5532" y="3872"/>
                    <a:pt x="4747" y="3070"/>
                    <a:pt x="4747" y="2088"/>
                  </a:cubicBezTo>
                  <a:cubicBezTo>
                    <a:pt x="4747" y="1089"/>
                    <a:pt x="5532" y="286"/>
                    <a:pt x="6531" y="286"/>
                  </a:cubicBezTo>
                  <a:close/>
                  <a:moveTo>
                    <a:pt x="5533" y="4730"/>
                  </a:moveTo>
                  <a:cubicBezTo>
                    <a:pt x="5604" y="4730"/>
                    <a:pt x="5676" y="4741"/>
                    <a:pt x="5746" y="4765"/>
                  </a:cubicBezTo>
                  <a:lnTo>
                    <a:pt x="6121" y="4889"/>
                  </a:lnTo>
                  <a:cubicBezTo>
                    <a:pt x="6067" y="5032"/>
                    <a:pt x="5996" y="5175"/>
                    <a:pt x="5924" y="5318"/>
                  </a:cubicBezTo>
                  <a:cubicBezTo>
                    <a:pt x="5603" y="5924"/>
                    <a:pt x="5478" y="6638"/>
                    <a:pt x="5585" y="7334"/>
                  </a:cubicBezTo>
                  <a:lnTo>
                    <a:pt x="5710" y="8101"/>
                  </a:lnTo>
                  <a:cubicBezTo>
                    <a:pt x="5746" y="8369"/>
                    <a:pt x="5567" y="8654"/>
                    <a:pt x="5300" y="8726"/>
                  </a:cubicBezTo>
                  <a:cubicBezTo>
                    <a:pt x="5253" y="8738"/>
                    <a:pt x="5206" y="8744"/>
                    <a:pt x="5159" y="8744"/>
                  </a:cubicBezTo>
                  <a:cubicBezTo>
                    <a:pt x="4938" y="8744"/>
                    <a:pt x="4728" y="8611"/>
                    <a:pt x="4640" y="8404"/>
                  </a:cubicBezTo>
                  <a:lnTo>
                    <a:pt x="4104" y="7138"/>
                  </a:lnTo>
                  <a:cubicBezTo>
                    <a:pt x="4033" y="6941"/>
                    <a:pt x="3837" y="6816"/>
                    <a:pt x="3605" y="6816"/>
                  </a:cubicBezTo>
                  <a:cubicBezTo>
                    <a:pt x="3391" y="6816"/>
                    <a:pt x="3194" y="6941"/>
                    <a:pt x="3123" y="7138"/>
                  </a:cubicBezTo>
                  <a:lnTo>
                    <a:pt x="2588" y="8404"/>
                  </a:lnTo>
                  <a:cubicBezTo>
                    <a:pt x="2499" y="8611"/>
                    <a:pt x="2289" y="8744"/>
                    <a:pt x="2068" y="8744"/>
                  </a:cubicBezTo>
                  <a:cubicBezTo>
                    <a:pt x="2021" y="8744"/>
                    <a:pt x="1974" y="8738"/>
                    <a:pt x="1928" y="8726"/>
                  </a:cubicBezTo>
                  <a:cubicBezTo>
                    <a:pt x="1660" y="8654"/>
                    <a:pt x="1481" y="8369"/>
                    <a:pt x="1517" y="8101"/>
                  </a:cubicBezTo>
                  <a:lnTo>
                    <a:pt x="1642" y="7334"/>
                  </a:lnTo>
                  <a:cubicBezTo>
                    <a:pt x="1749" y="6638"/>
                    <a:pt x="1624" y="5924"/>
                    <a:pt x="1303" y="5318"/>
                  </a:cubicBezTo>
                  <a:cubicBezTo>
                    <a:pt x="1232" y="5175"/>
                    <a:pt x="1160" y="5032"/>
                    <a:pt x="1107" y="4889"/>
                  </a:cubicBezTo>
                  <a:lnTo>
                    <a:pt x="1481" y="4765"/>
                  </a:lnTo>
                  <a:cubicBezTo>
                    <a:pt x="1551" y="4741"/>
                    <a:pt x="1623" y="4730"/>
                    <a:pt x="1695" y="4730"/>
                  </a:cubicBezTo>
                  <a:cubicBezTo>
                    <a:pt x="1898" y="4730"/>
                    <a:pt x="2099" y="4820"/>
                    <a:pt x="2231" y="4979"/>
                  </a:cubicBezTo>
                  <a:lnTo>
                    <a:pt x="2552" y="5407"/>
                  </a:lnTo>
                  <a:cubicBezTo>
                    <a:pt x="2820" y="5728"/>
                    <a:pt x="3194" y="5907"/>
                    <a:pt x="3605" y="5907"/>
                  </a:cubicBezTo>
                  <a:cubicBezTo>
                    <a:pt x="4033" y="5907"/>
                    <a:pt x="4408" y="5728"/>
                    <a:pt x="4675" y="5407"/>
                  </a:cubicBezTo>
                  <a:lnTo>
                    <a:pt x="4996" y="4979"/>
                  </a:lnTo>
                  <a:cubicBezTo>
                    <a:pt x="5129" y="4820"/>
                    <a:pt x="5329" y="4730"/>
                    <a:pt x="5533" y="4730"/>
                  </a:cubicBezTo>
                  <a:close/>
                  <a:moveTo>
                    <a:pt x="6531" y="1"/>
                  </a:moveTo>
                  <a:cubicBezTo>
                    <a:pt x="5710" y="1"/>
                    <a:pt x="4996" y="465"/>
                    <a:pt x="4657" y="1160"/>
                  </a:cubicBezTo>
                  <a:lnTo>
                    <a:pt x="4122" y="1446"/>
                  </a:lnTo>
                  <a:cubicBezTo>
                    <a:pt x="3979" y="1535"/>
                    <a:pt x="3801" y="1571"/>
                    <a:pt x="3640" y="1571"/>
                  </a:cubicBezTo>
                  <a:lnTo>
                    <a:pt x="3605" y="1571"/>
                  </a:lnTo>
                  <a:cubicBezTo>
                    <a:pt x="3426" y="1571"/>
                    <a:pt x="3266" y="1535"/>
                    <a:pt x="3123" y="1446"/>
                  </a:cubicBezTo>
                  <a:lnTo>
                    <a:pt x="2481" y="1107"/>
                  </a:lnTo>
                  <a:cubicBezTo>
                    <a:pt x="2289" y="996"/>
                    <a:pt x="2074" y="942"/>
                    <a:pt x="1856" y="942"/>
                  </a:cubicBezTo>
                  <a:cubicBezTo>
                    <a:pt x="1689" y="942"/>
                    <a:pt x="1519" y="974"/>
                    <a:pt x="1357" y="1035"/>
                  </a:cubicBezTo>
                  <a:cubicBezTo>
                    <a:pt x="857" y="1250"/>
                    <a:pt x="536" y="1714"/>
                    <a:pt x="536" y="2249"/>
                  </a:cubicBezTo>
                  <a:lnTo>
                    <a:pt x="536" y="2838"/>
                  </a:lnTo>
                  <a:cubicBezTo>
                    <a:pt x="536" y="2909"/>
                    <a:pt x="607" y="2980"/>
                    <a:pt x="679" y="2998"/>
                  </a:cubicBezTo>
                  <a:cubicBezTo>
                    <a:pt x="688" y="3000"/>
                    <a:pt x="697" y="3001"/>
                    <a:pt x="706" y="3001"/>
                  </a:cubicBezTo>
                  <a:cubicBezTo>
                    <a:pt x="785" y="3001"/>
                    <a:pt x="857" y="2934"/>
                    <a:pt x="857" y="2838"/>
                  </a:cubicBezTo>
                  <a:lnTo>
                    <a:pt x="857" y="2249"/>
                  </a:lnTo>
                  <a:cubicBezTo>
                    <a:pt x="857" y="1838"/>
                    <a:pt x="1089" y="1482"/>
                    <a:pt x="1464" y="1321"/>
                  </a:cubicBezTo>
                  <a:cubicBezTo>
                    <a:pt x="1586" y="1275"/>
                    <a:pt x="1712" y="1252"/>
                    <a:pt x="1836" y="1252"/>
                  </a:cubicBezTo>
                  <a:cubicBezTo>
                    <a:pt x="2003" y="1252"/>
                    <a:pt x="2167" y="1293"/>
                    <a:pt x="2320" y="1374"/>
                  </a:cubicBezTo>
                  <a:lnTo>
                    <a:pt x="2945" y="1731"/>
                  </a:lnTo>
                  <a:cubicBezTo>
                    <a:pt x="3141" y="1821"/>
                    <a:pt x="3355" y="1892"/>
                    <a:pt x="3569" y="1892"/>
                  </a:cubicBezTo>
                  <a:lnTo>
                    <a:pt x="3748" y="1892"/>
                  </a:lnTo>
                  <a:cubicBezTo>
                    <a:pt x="3872" y="1892"/>
                    <a:pt x="3979" y="1856"/>
                    <a:pt x="4087" y="1803"/>
                  </a:cubicBezTo>
                  <a:lnTo>
                    <a:pt x="4461" y="1589"/>
                  </a:lnTo>
                  <a:lnTo>
                    <a:pt x="4461" y="1589"/>
                  </a:lnTo>
                  <a:cubicBezTo>
                    <a:pt x="4408" y="1749"/>
                    <a:pt x="4390" y="1928"/>
                    <a:pt x="4390" y="2088"/>
                  </a:cubicBezTo>
                  <a:cubicBezTo>
                    <a:pt x="4390" y="3177"/>
                    <a:pt x="5228" y="4069"/>
                    <a:pt x="6263" y="4176"/>
                  </a:cubicBezTo>
                  <a:cubicBezTo>
                    <a:pt x="6245" y="4319"/>
                    <a:pt x="6210" y="4461"/>
                    <a:pt x="6174" y="4604"/>
                  </a:cubicBezTo>
                  <a:lnTo>
                    <a:pt x="5799" y="4479"/>
                  </a:lnTo>
                  <a:cubicBezTo>
                    <a:pt x="5696" y="4442"/>
                    <a:pt x="5590" y="4424"/>
                    <a:pt x="5486" y="4424"/>
                  </a:cubicBezTo>
                  <a:cubicBezTo>
                    <a:pt x="5194" y="4424"/>
                    <a:pt x="4913" y="4564"/>
                    <a:pt x="4729" y="4800"/>
                  </a:cubicBezTo>
                  <a:lnTo>
                    <a:pt x="4390" y="5211"/>
                  </a:lnTo>
                  <a:cubicBezTo>
                    <a:pt x="4202" y="5453"/>
                    <a:pt x="3912" y="5594"/>
                    <a:pt x="3596" y="5594"/>
                  </a:cubicBezTo>
                  <a:cubicBezTo>
                    <a:pt x="3401" y="5594"/>
                    <a:pt x="3195" y="5540"/>
                    <a:pt x="2998" y="5425"/>
                  </a:cubicBezTo>
                  <a:cubicBezTo>
                    <a:pt x="2945" y="5407"/>
                    <a:pt x="2891" y="5353"/>
                    <a:pt x="2855" y="5300"/>
                  </a:cubicBezTo>
                  <a:lnTo>
                    <a:pt x="2445" y="4800"/>
                  </a:lnTo>
                  <a:cubicBezTo>
                    <a:pt x="2261" y="4564"/>
                    <a:pt x="1980" y="4424"/>
                    <a:pt x="1688" y="4424"/>
                  </a:cubicBezTo>
                  <a:cubicBezTo>
                    <a:pt x="1583" y="4424"/>
                    <a:pt x="1478" y="4442"/>
                    <a:pt x="1374" y="4479"/>
                  </a:cubicBezTo>
                  <a:lnTo>
                    <a:pt x="1000" y="4604"/>
                  </a:lnTo>
                  <a:cubicBezTo>
                    <a:pt x="893" y="4247"/>
                    <a:pt x="857" y="3890"/>
                    <a:pt x="857" y="3516"/>
                  </a:cubicBezTo>
                  <a:cubicBezTo>
                    <a:pt x="857" y="3498"/>
                    <a:pt x="839" y="3480"/>
                    <a:pt x="821" y="3462"/>
                  </a:cubicBezTo>
                  <a:cubicBezTo>
                    <a:pt x="782" y="3429"/>
                    <a:pt x="741" y="3414"/>
                    <a:pt x="704" y="3414"/>
                  </a:cubicBezTo>
                  <a:cubicBezTo>
                    <a:pt x="621" y="3414"/>
                    <a:pt x="554" y="3483"/>
                    <a:pt x="554" y="3569"/>
                  </a:cubicBezTo>
                  <a:cubicBezTo>
                    <a:pt x="554" y="4087"/>
                    <a:pt x="643" y="4622"/>
                    <a:pt x="857" y="5104"/>
                  </a:cubicBezTo>
                  <a:lnTo>
                    <a:pt x="357" y="5104"/>
                  </a:lnTo>
                  <a:cubicBezTo>
                    <a:pt x="161" y="5104"/>
                    <a:pt x="1" y="5264"/>
                    <a:pt x="1" y="5460"/>
                  </a:cubicBezTo>
                  <a:lnTo>
                    <a:pt x="1" y="10385"/>
                  </a:lnTo>
                  <a:cubicBezTo>
                    <a:pt x="1" y="10474"/>
                    <a:pt x="72" y="10563"/>
                    <a:pt x="161" y="10563"/>
                  </a:cubicBezTo>
                  <a:lnTo>
                    <a:pt x="5496" y="10563"/>
                  </a:lnTo>
                  <a:cubicBezTo>
                    <a:pt x="5514" y="10563"/>
                    <a:pt x="5514" y="10546"/>
                    <a:pt x="5532" y="10546"/>
                  </a:cubicBezTo>
                  <a:cubicBezTo>
                    <a:pt x="5657" y="10403"/>
                    <a:pt x="5567" y="10242"/>
                    <a:pt x="5443" y="10242"/>
                  </a:cubicBezTo>
                  <a:lnTo>
                    <a:pt x="411" y="10242"/>
                  </a:lnTo>
                  <a:cubicBezTo>
                    <a:pt x="357" y="10242"/>
                    <a:pt x="322" y="10207"/>
                    <a:pt x="322" y="10153"/>
                  </a:cubicBezTo>
                  <a:lnTo>
                    <a:pt x="322" y="5514"/>
                  </a:lnTo>
                  <a:cubicBezTo>
                    <a:pt x="322" y="5460"/>
                    <a:pt x="357" y="5407"/>
                    <a:pt x="411" y="5407"/>
                  </a:cubicBezTo>
                  <a:lnTo>
                    <a:pt x="1000" y="5407"/>
                  </a:lnTo>
                  <a:cubicBezTo>
                    <a:pt x="1018" y="5425"/>
                    <a:pt x="1018" y="5443"/>
                    <a:pt x="1035" y="5460"/>
                  </a:cubicBezTo>
                  <a:cubicBezTo>
                    <a:pt x="1339" y="6014"/>
                    <a:pt x="1446" y="6656"/>
                    <a:pt x="1339" y="7280"/>
                  </a:cubicBezTo>
                  <a:lnTo>
                    <a:pt x="1214" y="8048"/>
                  </a:lnTo>
                  <a:cubicBezTo>
                    <a:pt x="1160" y="8494"/>
                    <a:pt x="1428" y="8904"/>
                    <a:pt x="1856" y="9011"/>
                  </a:cubicBezTo>
                  <a:cubicBezTo>
                    <a:pt x="1935" y="9035"/>
                    <a:pt x="2016" y="9047"/>
                    <a:pt x="2096" y="9047"/>
                  </a:cubicBezTo>
                  <a:cubicBezTo>
                    <a:pt x="2428" y="9047"/>
                    <a:pt x="2744" y="8846"/>
                    <a:pt x="2873" y="8529"/>
                  </a:cubicBezTo>
                  <a:lnTo>
                    <a:pt x="3426" y="7209"/>
                  </a:lnTo>
                  <a:cubicBezTo>
                    <a:pt x="3426" y="7209"/>
                    <a:pt x="3444" y="7191"/>
                    <a:pt x="3444" y="7191"/>
                  </a:cubicBezTo>
                  <a:cubicBezTo>
                    <a:pt x="3500" y="7143"/>
                    <a:pt x="3560" y="7121"/>
                    <a:pt x="3618" y="7121"/>
                  </a:cubicBezTo>
                  <a:cubicBezTo>
                    <a:pt x="3709" y="7121"/>
                    <a:pt x="3793" y="7175"/>
                    <a:pt x="3837" y="7263"/>
                  </a:cubicBezTo>
                  <a:lnTo>
                    <a:pt x="4372" y="8529"/>
                  </a:lnTo>
                  <a:cubicBezTo>
                    <a:pt x="4502" y="8846"/>
                    <a:pt x="4817" y="9047"/>
                    <a:pt x="5150" y="9047"/>
                  </a:cubicBezTo>
                  <a:cubicBezTo>
                    <a:pt x="5229" y="9047"/>
                    <a:pt x="5310" y="9035"/>
                    <a:pt x="5389" y="9011"/>
                  </a:cubicBezTo>
                  <a:cubicBezTo>
                    <a:pt x="5817" y="8904"/>
                    <a:pt x="6085" y="8494"/>
                    <a:pt x="6014" y="8048"/>
                  </a:cubicBezTo>
                  <a:lnTo>
                    <a:pt x="5889" y="7280"/>
                  </a:lnTo>
                  <a:cubicBezTo>
                    <a:pt x="5799" y="6656"/>
                    <a:pt x="5906" y="6014"/>
                    <a:pt x="6210" y="5460"/>
                  </a:cubicBezTo>
                  <a:cubicBezTo>
                    <a:pt x="6210" y="5443"/>
                    <a:pt x="6228" y="5425"/>
                    <a:pt x="6228" y="5407"/>
                  </a:cubicBezTo>
                  <a:lnTo>
                    <a:pt x="6816" y="5407"/>
                  </a:lnTo>
                  <a:cubicBezTo>
                    <a:pt x="6870" y="5407"/>
                    <a:pt x="6923" y="5460"/>
                    <a:pt x="6923" y="5514"/>
                  </a:cubicBezTo>
                  <a:lnTo>
                    <a:pt x="6923" y="10153"/>
                  </a:lnTo>
                  <a:cubicBezTo>
                    <a:pt x="6923" y="10207"/>
                    <a:pt x="6888" y="10242"/>
                    <a:pt x="6834" y="10242"/>
                  </a:cubicBezTo>
                  <a:lnTo>
                    <a:pt x="6103" y="10242"/>
                  </a:lnTo>
                  <a:cubicBezTo>
                    <a:pt x="6103" y="10242"/>
                    <a:pt x="6085" y="10242"/>
                    <a:pt x="6085" y="10260"/>
                  </a:cubicBezTo>
                  <a:cubicBezTo>
                    <a:pt x="5942" y="10385"/>
                    <a:pt x="6031" y="10563"/>
                    <a:pt x="6156" y="10563"/>
                  </a:cubicBezTo>
                  <a:lnTo>
                    <a:pt x="7066" y="10563"/>
                  </a:lnTo>
                  <a:cubicBezTo>
                    <a:pt x="7155" y="10563"/>
                    <a:pt x="7227" y="10474"/>
                    <a:pt x="7227" y="10385"/>
                  </a:cubicBezTo>
                  <a:lnTo>
                    <a:pt x="7227" y="5782"/>
                  </a:lnTo>
                  <a:cubicBezTo>
                    <a:pt x="7227" y="5407"/>
                    <a:pt x="6923" y="5104"/>
                    <a:pt x="6567" y="5104"/>
                  </a:cubicBezTo>
                  <a:lnTo>
                    <a:pt x="6370" y="5104"/>
                  </a:lnTo>
                  <a:cubicBezTo>
                    <a:pt x="6495" y="4800"/>
                    <a:pt x="6584" y="4497"/>
                    <a:pt x="6638" y="4176"/>
                  </a:cubicBezTo>
                  <a:cubicBezTo>
                    <a:pt x="7744" y="4122"/>
                    <a:pt x="8619" y="3212"/>
                    <a:pt x="8619" y="2088"/>
                  </a:cubicBezTo>
                  <a:cubicBezTo>
                    <a:pt x="8619" y="928"/>
                    <a:pt x="7691" y="1"/>
                    <a:pt x="6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6" name="Google Shape;1516;p52"/>
            <p:cNvSpPr/>
            <p:nvPr/>
          </p:nvSpPr>
          <p:spPr>
            <a:xfrm>
              <a:off x="7255263" y="3057131"/>
              <a:ext cx="71242" cy="79845"/>
            </a:xfrm>
            <a:custGeom>
              <a:avLst/>
              <a:gdLst/>
              <a:ahLst/>
              <a:cxnLst/>
              <a:rect l="l" t="t" r="r" b="b"/>
              <a:pathLst>
                <a:path w="2178" h="2441" extrusionOk="0">
                  <a:moveTo>
                    <a:pt x="1660" y="305"/>
                  </a:moveTo>
                  <a:lnTo>
                    <a:pt x="1303" y="1180"/>
                  </a:lnTo>
                  <a:cubicBezTo>
                    <a:pt x="1250" y="1287"/>
                    <a:pt x="1339" y="1447"/>
                    <a:pt x="1482" y="1447"/>
                  </a:cubicBezTo>
                  <a:lnTo>
                    <a:pt x="1642" y="1447"/>
                  </a:lnTo>
                  <a:lnTo>
                    <a:pt x="643" y="2036"/>
                  </a:lnTo>
                  <a:lnTo>
                    <a:pt x="643" y="2036"/>
                  </a:lnTo>
                  <a:lnTo>
                    <a:pt x="893" y="1465"/>
                  </a:lnTo>
                  <a:cubicBezTo>
                    <a:pt x="964" y="1305"/>
                    <a:pt x="839" y="1126"/>
                    <a:pt x="679" y="1126"/>
                  </a:cubicBezTo>
                  <a:lnTo>
                    <a:pt x="393" y="1126"/>
                  </a:lnTo>
                  <a:lnTo>
                    <a:pt x="732" y="305"/>
                  </a:lnTo>
                  <a:close/>
                  <a:moveTo>
                    <a:pt x="1788" y="1"/>
                  </a:moveTo>
                  <a:cubicBezTo>
                    <a:pt x="1781" y="1"/>
                    <a:pt x="1774" y="1"/>
                    <a:pt x="1767" y="2"/>
                  </a:cubicBezTo>
                  <a:lnTo>
                    <a:pt x="697" y="2"/>
                  </a:lnTo>
                  <a:cubicBezTo>
                    <a:pt x="590" y="2"/>
                    <a:pt x="500" y="56"/>
                    <a:pt x="465" y="145"/>
                  </a:cubicBezTo>
                  <a:lnTo>
                    <a:pt x="72" y="1108"/>
                  </a:lnTo>
                  <a:cubicBezTo>
                    <a:pt x="1" y="1269"/>
                    <a:pt x="126" y="1447"/>
                    <a:pt x="286" y="1447"/>
                  </a:cubicBezTo>
                  <a:lnTo>
                    <a:pt x="554" y="1447"/>
                  </a:lnTo>
                  <a:lnTo>
                    <a:pt x="286" y="2107"/>
                  </a:lnTo>
                  <a:cubicBezTo>
                    <a:pt x="251" y="2179"/>
                    <a:pt x="251" y="2286"/>
                    <a:pt x="304" y="2339"/>
                  </a:cubicBezTo>
                  <a:cubicBezTo>
                    <a:pt x="350" y="2408"/>
                    <a:pt x="425" y="2440"/>
                    <a:pt x="501" y="2440"/>
                  </a:cubicBezTo>
                  <a:cubicBezTo>
                    <a:pt x="544" y="2440"/>
                    <a:pt x="587" y="2430"/>
                    <a:pt x="625" y="2411"/>
                  </a:cubicBezTo>
                  <a:lnTo>
                    <a:pt x="2035" y="1572"/>
                  </a:lnTo>
                  <a:cubicBezTo>
                    <a:pt x="2124" y="1519"/>
                    <a:pt x="2178" y="1412"/>
                    <a:pt x="2142" y="1305"/>
                  </a:cubicBezTo>
                  <a:cubicBezTo>
                    <a:pt x="2124" y="1198"/>
                    <a:pt x="2017" y="1126"/>
                    <a:pt x="1910" y="1126"/>
                  </a:cubicBezTo>
                  <a:lnTo>
                    <a:pt x="1660" y="1126"/>
                  </a:lnTo>
                  <a:lnTo>
                    <a:pt x="1981" y="323"/>
                  </a:lnTo>
                  <a:cubicBezTo>
                    <a:pt x="2050" y="187"/>
                    <a:pt x="1938" y="1"/>
                    <a:pt x="1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517" name="Google Shape;1517;p52"/>
          <p:cNvGrpSpPr/>
          <p:nvPr/>
        </p:nvGrpSpPr>
        <p:grpSpPr>
          <a:xfrm>
            <a:off x="783964" y="3764266"/>
            <a:ext cx="312532" cy="369363"/>
            <a:chOff x="1019887" y="4147421"/>
            <a:chExt cx="292853" cy="346105"/>
          </a:xfrm>
        </p:grpSpPr>
        <p:sp>
          <p:nvSpPr>
            <p:cNvPr id="1518" name="Google Shape;1518;p52"/>
            <p:cNvSpPr/>
            <p:nvPr/>
          </p:nvSpPr>
          <p:spPr>
            <a:xfrm>
              <a:off x="1024989" y="4203747"/>
              <a:ext cx="214807" cy="284904"/>
            </a:xfrm>
            <a:custGeom>
              <a:avLst/>
              <a:gdLst/>
              <a:ahLst/>
              <a:cxnLst/>
              <a:rect l="l" t="t" r="r" b="b"/>
              <a:pathLst>
                <a:path w="6567" h="8710" extrusionOk="0">
                  <a:moveTo>
                    <a:pt x="1768" y="1"/>
                  </a:moveTo>
                  <a:cubicBezTo>
                    <a:pt x="1706" y="1"/>
                    <a:pt x="1645" y="74"/>
                    <a:pt x="1660" y="134"/>
                  </a:cubicBezTo>
                  <a:lnTo>
                    <a:pt x="2142" y="1597"/>
                  </a:lnTo>
                  <a:cubicBezTo>
                    <a:pt x="2158" y="1661"/>
                    <a:pt x="2102" y="1724"/>
                    <a:pt x="2039" y="1724"/>
                  </a:cubicBezTo>
                  <a:cubicBezTo>
                    <a:pt x="2032" y="1724"/>
                    <a:pt x="2024" y="1724"/>
                    <a:pt x="2017" y="1722"/>
                  </a:cubicBezTo>
                  <a:lnTo>
                    <a:pt x="1196" y="1597"/>
                  </a:lnTo>
                  <a:cubicBezTo>
                    <a:pt x="1142" y="1597"/>
                    <a:pt x="1089" y="1632"/>
                    <a:pt x="1089" y="1686"/>
                  </a:cubicBezTo>
                  <a:lnTo>
                    <a:pt x="964" y="2471"/>
                  </a:lnTo>
                  <a:cubicBezTo>
                    <a:pt x="951" y="2523"/>
                    <a:pt x="900" y="2556"/>
                    <a:pt x="852" y="2556"/>
                  </a:cubicBezTo>
                  <a:cubicBezTo>
                    <a:pt x="835" y="2556"/>
                    <a:pt x="818" y="2552"/>
                    <a:pt x="803" y="2542"/>
                  </a:cubicBezTo>
                  <a:lnTo>
                    <a:pt x="161" y="2096"/>
                  </a:lnTo>
                  <a:cubicBezTo>
                    <a:pt x="141" y="2082"/>
                    <a:pt x="120" y="2075"/>
                    <a:pt x="100" y="2075"/>
                  </a:cubicBezTo>
                  <a:cubicBezTo>
                    <a:pt x="47" y="2075"/>
                    <a:pt x="0" y="2121"/>
                    <a:pt x="0" y="2186"/>
                  </a:cubicBezTo>
                  <a:lnTo>
                    <a:pt x="0" y="2685"/>
                  </a:lnTo>
                  <a:cubicBezTo>
                    <a:pt x="0" y="3417"/>
                    <a:pt x="179" y="4130"/>
                    <a:pt x="518" y="4755"/>
                  </a:cubicBezTo>
                  <a:cubicBezTo>
                    <a:pt x="554" y="4826"/>
                    <a:pt x="589" y="4880"/>
                    <a:pt x="607" y="4933"/>
                  </a:cubicBezTo>
                  <a:cubicBezTo>
                    <a:pt x="625" y="4969"/>
                    <a:pt x="661" y="4987"/>
                    <a:pt x="696" y="5005"/>
                  </a:cubicBezTo>
                  <a:lnTo>
                    <a:pt x="1535" y="5130"/>
                  </a:lnTo>
                  <a:cubicBezTo>
                    <a:pt x="1624" y="5147"/>
                    <a:pt x="1660" y="5255"/>
                    <a:pt x="1588" y="5308"/>
                  </a:cubicBezTo>
                  <a:lnTo>
                    <a:pt x="946" y="5986"/>
                  </a:lnTo>
                  <a:cubicBezTo>
                    <a:pt x="928" y="6004"/>
                    <a:pt x="910" y="6040"/>
                    <a:pt x="910" y="6057"/>
                  </a:cubicBezTo>
                  <a:cubicBezTo>
                    <a:pt x="928" y="6165"/>
                    <a:pt x="928" y="6272"/>
                    <a:pt x="928" y="6379"/>
                  </a:cubicBezTo>
                  <a:cubicBezTo>
                    <a:pt x="928" y="6557"/>
                    <a:pt x="910" y="6735"/>
                    <a:pt x="893" y="6914"/>
                  </a:cubicBezTo>
                  <a:lnTo>
                    <a:pt x="750" y="7788"/>
                  </a:lnTo>
                  <a:cubicBezTo>
                    <a:pt x="696" y="8181"/>
                    <a:pt x="946" y="8573"/>
                    <a:pt x="1339" y="8680"/>
                  </a:cubicBezTo>
                  <a:cubicBezTo>
                    <a:pt x="1410" y="8698"/>
                    <a:pt x="1481" y="8698"/>
                    <a:pt x="1535" y="8698"/>
                  </a:cubicBezTo>
                  <a:cubicBezTo>
                    <a:pt x="1856" y="8698"/>
                    <a:pt x="2159" y="8520"/>
                    <a:pt x="2284" y="8216"/>
                  </a:cubicBezTo>
                  <a:lnTo>
                    <a:pt x="2891" y="6807"/>
                  </a:lnTo>
                  <a:cubicBezTo>
                    <a:pt x="2944" y="6646"/>
                    <a:pt x="3105" y="6539"/>
                    <a:pt x="3283" y="6539"/>
                  </a:cubicBezTo>
                  <a:cubicBezTo>
                    <a:pt x="3373" y="6539"/>
                    <a:pt x="3444" y="6557"/>
                    <a:pt x="3515" y="6611"/>
                  </a:cubicBezTo>
                  <a:cubicBezTo>
                    <a:pt x="3587" y="6646"/>
                    <a:pt x="3640" y="6718"/>
                    <a:pt x="3676" y="6807"/>
                  </a:cubicBezTo>
                  <a:lnTo>
                    <a:pt x="4283" y="8216"/>
                  </a:lnTo>
                  <a:cubicBezTo>
                    <a:pt x="4414" y="8522"/>
                    <a:pt x="4700" y="8709"/>
                    <a:pt x="5014" y="8709"/>
                  </a:cubicBezTo>
                  <a:cubicBezTo>
                    <a:pt x="5084" y="8709"/>
                    <a:pt x="5156" y="8700"/>
                    <a:pt x="5228" y="8680"/>
                  </a:cubicBezTo>
                  <a:cubicBezTo>
                    <a:pt x="5585" y="8591"/>
                    <a:pt x="5817" y="8270"/>
                    <a:pt x="5817" y="7913"/>
                  </a:cubicBezTo>
                  <a:cubicBezTo>
                    <a:pt x="5817" y="7860"/>
                    <a:pt x="5817" y="7824"/>
                    <a:pt x="5799" y="7788"/>
                  </a:cubicBezTo>
                  <a:lnTo>
                    <a:pt x="5674" y="6914"/>
                  </a:lnTo>
                  <a:cubicBezTo>
                    <a:pt x="5639" y="6700"/>
                    <a:pt x="5621" y="6468"/>
                    <a:pt x="5639" y="6254"/>
                  </a:cubicBezTo>
                  <a:cubicBezTo>
                    <a:pt x="5639" y="6218"/>
                    <a:pt x="5621" y="6200"/>
                    <a:pt x="5603" y="6182"/>
                  </a:cubicBezTo>
                  <a:lnTo>
                    <a:pt x="4907" y="5576"/>
                  </a:lnTo>
                  <a:cubicBezTo>
                    <a:pt x="4854" y="5522"/>
                    <a:pt x="4854" y="5451"/>
                    <a:pt x="4907" y="5415"/>
                  </a:cubicBezTo>
                  <a:lnTo>
                    <a:pt x="5657" y="4808"/>
                  </a:lnTo>
                  <a:cubicBezTo>
                    <a:pt x="5692" y="4773"/>
                    <a:pt x="5710" y="4719"/>
                    <a:pt x="5674" y="4666"/>
                  </a:cubicBezTo>
                  <a:lnTo>
                    <a:pt x="5121" y="3952"/>
                  </a:lnTo>
                  <a:cubicBezTo>
                    <a:pt x="5086" y="3899"/>
                    <a:pt x="5121" y="3809"/>
                    <a:pt x="5175" y="3791"/>
                  </a:cubicBezTo>
                  <a:lnTo>
                    <a:pt x="6424" y="3470"/>
                  </a:lnTo>
                  <a:cubicBezTo>
                    <a:pt x="6477" y="3452"/>
                    <a:pt x="6495" y="3417"/>
                    <a:pt x="6513" y="3381"/>
                  </a:cubicBezTo>
                  <a:cubicBezTo>
                    <a:pt x="6549" y="3149"/>
                    <a:pt x="6567" y="2917"/>
                    <a:pt x="6567" y="2685"/>
                  </a:cubicBezTo>
                  <a:lnTo>
                    <a:pt x="6567" y="2525"/>
                  </a:lnTo>
                  <a:lnTo>
                    <a:pt x="4640" y="62"/>
                  </a:lnTo>
                  <a:lnTo>
                    <a:pt x="4532" y="134"/>
                  </a:lnTo>
                  <a:lnTo>
                    <a:pt x="3926" y="455"/>
                  </a:lnTo>
                  <a:cubicBezTo>
                    <a:pt x="3730" y="562"/>
                    <a:pt x="3515" y="615"/>
                    <a:pt x="3301" y="615"/>
                  </a:cubicBezTo>
                  <a:lnTo>
                    <a:pt x="3266" y="615"/>
                  </a:lnTo>
                  <a:cubicBezTo>
                    <a:pt x="3052" y="615"/>
                    <a:pt x="2837" y="562"/>
                    <a:pt x="2641" y="455"/>
                  </a:cubicBezTo>
                  <a:lnTo>
                    <a:pt x="1927" y="62"/>
                  </a:lnTo>
                  <a:cubicBezTo>
                    <a:pt x="1892" y="45"/>
                    <a:pt x="1838" y="27"/>
                    <a:pt x="1803" y="9"/>
                  </a:cubicBezTo>
                  <a:cubicBezTo>
                    <a:pt x="1791" y="3"/>
                    <a:pt x="178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9" name="Google Shape;1519;p52"/>
            <p:cNvSpPr/>
            <p:nvPr/>
          </p:nvSpPr>
          <p:spPr>
            <a:xfrm>
              <a:off x="1163876" y="4328340"/>
              <a:ext cx="51420" cy="160115"/>
            </a:xfrm>
            <a:custGeom>
              <a:avLst/>
              <a:gdLst/>
              <a:ahLst/>
              <a:cxnLst/>
              <a:rect l="l" t="t" r="r" b="b"/>
              <a:pathLst>
                <a:path w="1572" h="4895" extrusionOk="0">
                  <a:moveTo>
                    <a:pt x="911" y="0"/>
                  </a:moveTo>
                  <a:lnTo>
                    <a:pt x="322" y="143"/>
                  </a:lnTo>
                  <a:cubicBezTo>
                    <a:pt x="251" y="161"/>
                    <a:pt x="233" y="250"/>
                    <a:pt x="269" y="304"/>
                  </a:cubicBezTo>
                  <a:lnTo>
                    <a:pt x="822" y="857"/>
                  </a:lnTo>
                  <a:cubicBezTo>
                    <a:pt x="840" y="910"/>
                    <a:pt x="840" y="964"/>
                    <a:pt x="804" y="999"/>
                  </a:cubicBezTo>
                  <a:lnTo>
                    <a:pt x="55" y="1606"/>
                  </a:lnTo>
                  <a:cubicBezTo>
                    <a:pt x="1" y="1642"/>
                    <a:pt x="1" y="1713"/>
                    <a:pt x="55" y="1749"/>
                  </a:cubicBezTo>
                  <a:lnTo>
                    <a:pt x="733" y="2373"/>
                  </a:lnTo>
                  <a:cubicBezTo>
                    <a:pt x="768" y="2391"/>
                    <a:pt x="768" y="2409"/>
                    <a:pt x="768" y="2445"/>
                  </a:cubicBezTo>
                  <a:cubicBezTo>
                    <a:pt x="768" y="2659"/>
                    <a:pt x="786" y="2891"/>
                    <a:pt x="804" y="3105"/>
                  </a:cubicBezTo>
                  <a:lnTo>
                    <a:pt x="947" y="3961"/>
                  </a:lnTo>
                  <a:cubicBezTo>
                    <a:pt x="965" y="4015"/>
                    <a:pt x="965" y="4051"/>
                    <a:pt x="965" y="4104"/>
                  </a:cubicBezTo>
                  <a:cubicBezTo>
                    <a:pt x="965" y="4425"/>
                    <a:pt x="768" y="4711"/>
                    <a:pt x="465" y="4836"/>
                  </a:cubicBezTo>
                  <a:cubicBezTo>
                    <a:pt x="559" y="4877"/>
                    <a:pt x="659" y="4895"/>
                    <a:pt x="762" y="4895"/>
                  </a:cubicBezTo>
                  <a:cubicBezTo>
                    <a:pt x="835" y="4895"/>
                    <a:pt x="908" y="4886"/>
                    <a:pt x="982" y="4871"/>
                  </a:cubicBezTo>
                  <a:cubicBezTo>
                    <a:pt x="1339" y="4782"/>
                    <a:pt x="1571" y="4461"/>
                    <a:pt x="1571" y="4104"/>
                  </a:cubicBezTo>
                  <a:cubicBezTo>
                    <a:pt x="1571" y="4051"/>
                    <a:pt x="1571" y="4015"/>
                    <a:pt x="1571" y="3961"/>
                  </a:cubicBezTo>
                  <a:lnTo>
                    <a:pt x="1428" y="3105"/>
                  </a:lnTo>
                  <a:cubicBezTo>
                    <a:pt x="1393" y="2891"/>
                    <a:pt x="1393" y="2659"/>
                    <a:pt x="1393" y="2445"/>
                  </a:cubicBezTo>
                  <a:cubicBezTo>
                    <a:pt x="1393" y="2409"/>
                    <a:pt x="1375" y="2391"/>
                    <a:pt x="1357" y="2373"/>
                  </a:cubicBezTo>
                  <a:lnTo>
                    <a:pt x="661" y="1749"/>
                  </a:lnTo>
                  <a:cubicBezTo>
                    <a:pt x="625" y="1713"/>
                    <a:pt x="625" y="1642"/>
                    <a:pt x="661" y="1606"/>
                  </a:cubicBezTo>
                  <a:lnTo>
                    <a:pt x="1411" y="999"/>
                  </a:lnTo>
                  <a:cubicBezTo>
                    <a:pt x="1464" y="964"/>
                    <a:pt x="1464" y="910"/>
                    <a:pt x="1428" y="857"/>
                  </a:cubicBezTo>
                  <a:lnTo>
                    <a:pt x="893" y="143"/>
                  </a:lnTo>
                  <a:cubicBezTo>
                    <a:pt x="857" y="90"/>
                    <a:pt x="875" y="18"/>
                    <a:pt x="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0" name="Google Shape;1520;p52"/>
            <p:cNvSpPr/>
            <p:nvPr/>
          </p:nvSpPr>
          <p:spPr>
            <a:xfrm>
              <a:off x="1176731" y="4205775"/>
              <a:ext cx="63065" cy="116186"/>
            </a:xfrm>
            <a:custGeom>
              <a:avLst/>
              <a:gdLst/>
              <a:ahLst/>
              <a:cxnLst/>
              <a:rect l="l" t="t" r="r" b="b"/>
              <a:pathLst>
                <a:path w="1928" h="3552" extrusionOk="0">
                  <a:moveTo>
                    <a:pt x="1" y="0"/>
                  </a:moveTo>
                  <a:lnTo>
                    <a:pt x="1303" y="2463"/>
                  </a:lnTo>
                  <a:lnTo>
                    <a:pt x="1303" y="2623"/>
                  </a:lnTo>
                  <a:cubicBezTo>
                    <a:pt x="1303" y="2855"/>
                    <a:pt x="1285" y="3266"/>
                    <a:pt x="1250" y="3480"/>
                  </a:cubicBezTo>
                  <a:cubicBezTo>
                    <a:pt x="1250" y="3507"/>
                    <a:pt x="1239" y="3534"/>
                    <a:pt x="1218" y="3546"/>
                  </a:cubicBezTo>
                  <a:lnTo>
                    <a:pt x="1218" y="3546"/>
                  </a:lnTo>
                  <a:lnTo>
                    <a:pt x="1785" y="3408"/>
                  </a:lnTo>
                  <a:cubicBezTo>
                    <a:pt x="1838" y="3390"/>
                    <a:pt x="1856" y="3355"/>
                    <a:pt x="1874" y="3319"/>
                  </a:cubicBezTo>
                  <a:cubicBezTo>
                    <a:pt x="1910" y="3087"/>
                    <a:pt x="1928" y="2855"/>
                    <a:pt x="1928" y="2623"/>
                  </a:cubicBezTo>
                  <a:lnTo>
                    <a:pt x="1928" y="2463"/>
                  </a:lnTo>
                  <a:lnTo>
                    <a:pt x="1" y="0"/>
                  </a:lnTo>
                  <a:close/>
                  <a:moveTo>
                    <a:pt x="1218" y="3546"/>
                  </a:moveTo>
                  <a:lnTo>
                    <a:pt x="1196" y="3551"/>
                  </a:lnTo>
                  <a:cubicBezTo>
                    <a:pt x="1204" y="3551"/>
                    <a:pt x="1212" y="3549"/>
                    <a:pt x="1218" y="35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1" name="Google Shape;1521;p52"/>
            <p:cNvSpPr/>
            <p:nvPr/>
          </p:nvSpPr>
          <p:spPr>
            <a:xfrm>
              <a:off x="1172642" y="4152654"/>
              <a:ext cx="134863" cy="135452"/>
            </a:xfrm>
            <a:custGeom>
              <a:avLst/>
              <a:gdLst/>
              <a:ahLst/>
              <a:cxnLst/>
              <a:rect l="l" t="t" r="r" b="b"/>
              <a:pathLst>
                <a:path w="4123" h="4141" extrusionOk="0">
                  <a:moveTo>
                    <a:pt x="2053" y="1"/>
                  </a:moveTo>
                  <a:cubicBezTo>
                    <a:pt x="911" y="1"/>
                    <a:pt x="1" y="928"/>
                    <a:pt x="1" y="2070"/>
                  </a:cubicBezTo>
                  <a:cubicBezTo>
                    <a:pt x="1" y="3212"/>
                    <a:pt x="911" y="4140"/>
                    <a:pt x="2053" y="4140"/>
                  </a:cubicBezTo>
                  <a:cubicBezTo>
                    <a:pt x="3194" y="4140"/>
                    <a:pt x="4122" y="3212"/>
                    <a:pt x="4122" y="2070"/>
                  </a:cubicBezTo>
                  <a:cubicBezTo>
                    <a:pt x="4122" y="928"/>
                    <a:pt x="3194" y="1"/>
                    <a:pt x="2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2" name="Google Shape;1522;p52"/>
            <p:cNvSpPr/>
            <p:nvPr/>
          </p:nvSpPr>
          <p:spPr>
            <a:xfrm>
              <a:off x="1019887" y="4147421"/>
              <a:ext cx="292853" cy="346105"/>
            </a:xfrm>
            <a:custGeom>
              <a:avLst/>
              <a:gdLst/>
              <a:ahLst/>
              <a:cxnLst/>
              <a:rect l="l" t="t" r="r" b="b"/>
              <a:pathLst>
                <a:path w="8953" h="10581" extrusionOk="0">
                  <a:moveTo>
                    <a:pt x="6740" y="0"/>
                  </a:moveTo>
                  <a:cubicBezTo>
                    <a:pt x="5670" y="0"/>
                    <a:pt x="4796" y="749"/>
                    <a:pt x="4564" y="1731"/>
                  </a:cubicBezTo>
                  <a:lnTo>
                    <a:pt x="4010" y="2034"/>
                  </a:lnTo>
                  <a:cubicBezTo>
                    <a:pt x="3850" y="2123"/>
                    <a:pt x="3654" y="2177"/>
                    <a:pt x="3457" y="2177"/>
                  </a:cubicBezTo>
                  <a:lnTo>
                    <a:pt x="3439" y="2177"/>
                  </a:lnTo>
                  <a:cubicBezTo>
                    <a:pt x="3243" y="2177"/>
                    <a:pt x="3047" y="2123"/>
                    <a:pt x="2886" y="2034"/>
                  </a:cubicBezTo>
                  <a:lnTo>
                    <a:pt x="2173" y="1642"/>
                  </a:lnTo>
                  <a:cubicBezTo>
                    <a:pt x="2119" y="1624"/>
                    <a:pt x="2083" y="1606"/>
                    <a:pt x="2030" y="1588"/>
                  </a:cubicBezTo>
                  <a:cubicBezTo>
                    <a:pt x="1996" y="1573"/>
                    <a:pt x="1962" y="1566"/>
                    <a:pt x="1929" y="1566"/>
                  </a:cubicBezTo>
                  <a:cubicBezTo>
                    <a:pt x="1769" y="1566"/>
                    <a:pt x="1632" y="1729"/>
                    <a:pt x="1691" y="1891"/>
                  </a:cubicBezTo>
                  <a:lnTo>
                    <a:pt x="2119" y="3265"/>
                  </a:lnTo>
                  <a:lnTo>
                    <a:pt x="1388" y="3158"/>
                  </a:lnTo>
                  <a:cubicBezTo>
                    <a:pt x="1375" y="3157"/>
                    <a:pt x="1363" y="3156"/>
                    <a:pt x="1352" y="3156"/>
                  </a:cubicBezTo>
                  <a:cubicBezTo>
                    <a:pt x="1224" y="3156"/>
                    <a:pt x="1118" y="3242"/>
                    <a:pt x="1102" y="3372"/>
                  </a:cubicBezTo>
                  <a:lnTo>
                    <a:pt x="977" y="4086"/>
                  </a:lnTo>
                  <a:lnTo>
                    <a:pt x="424" y="3676"/>
                  </a:lnTo>
                  <a:cubicBezTo>
                    <a:pt x="379" y="3649"/>
                    <a:pt x="329" y="3636"/>
                    <a:pt x="280" y="3636"/>
                  </a:cubicBezTo>
                  <a:cubicBezTo>
                    <a:pt x="136" y="3636"/>
                    <a:pt x="0" y="3743"/>
                    <a:pt x="14" y="3890"/>
                  </a:cubicBezTo>
                  <a:lnTo>
                    <a:pt x="14" y="4407"/>
                  </a:lnTo>
                  <a:cubicBezTo>
                    <a:pt x="14" y="5157"/>
                    <a:pt x="192" y="5888"/>
                    <a:pt x="549" y="6548"/>
                  </a:cubicBezTo>
                  <a:cubicBezTo>
                    <a:pt x="585" y="6602"/>
                    <a:pt x="620" y="6655"/>
                    <a:pt x="638" y="6727"/>
                  </a:cubicBezTo>
                  <a:cubicBezTo>
                    <a:pt x="674" y="6798"/>
                    <a:pt x="745" y="6852"/>
                    <a:pt x="834" y="6869"/>
                  </a:cubicBezTo>
                  <a:lnTo>
                    <a:pt x="1584" y="6977"/>
                  </a:lnTo>
                  <a:lnTo>
                    <a:pt x="995" y="7583"/>
                  </a:lnTo>
                  <a:cubicBezTo>
                    <a:pt x="942" y="7637"/>
                    <a:pt x="924" y="7708"/>
                    <a:pt x="924" y="7797"/>
                  </a:cubicBezTo>
                  <a:cubicBezTo>
                    <a:pt x="942" y="7887"/>
                    <a:pt x="942" y="7994"/>
                    <a:pt x="942" y="8101"/>
                  </a:cubicBezTo>
                  <a:cubicBezTo>
                    <a:pt x="942" y="8261"/>
                    <a:pt x="924" y="8440"/>
                    <a:pt x="906" y="8600"/>
                  </a:cubicBezTo>
                  <a:lnTo>
                    <a:pt x="763" y="9475"/>
                  </a:lnTo>
                  <a:cubicBezTo>
                    <a:pt x="692" y="9956"/>
                    <a:pt x="995" y="10420"/>
                    <a:pt x="1459" y="10545"/>
                  </a:cubicBezTo>
                  <a:cubicBezTo>
                    <a:pt x="1548" y="10563"/>
                    <a:pt x="1620" y="10581"/>
                    <a:pt x="1709" y="10581"/>
                  </a:cubicBezTo>
                  <a:cubicBezTo>
                    <a:pt x="2083" y="10581"/>
                    <a:pt x="2440" y="10349"/>
                    <a:pt x="2583" y="9992"/>
                  </a:cubicBezTo>
                  <a:cubicBezTo>
                    <a:pt x="2619" y="9921"/>
                    <a:pt x="2601" y="9849"/>
                    <a:pt x="2530" y="9796"/>
                  </a:cubicBezTo>
                  <a:cubicBezTo>
                    <a:pt x="2507" y="9779"/>
                    <a:pt x="2478" y="9771"/>
                    <a:pt x="2449" y="9771"/>
                  </a:cubicBezTo>
                  <a:cubicBezTo>
                    <a:pt x="2387" y="9771"/>
                    <a:pt x="2322" y="9806"/>
                    <a:pt x="2298" y="9867"/>
                  </a:cubicBezTo>
                  <a:cubicBezTo>
                    <a:pt x="2208" y="10117"/>
                    <a:pt x="1976" y="10260"/>
                    <a:pt x="1709" y="10260"/>
                  </a:cubicBezTo>
                  <a:cubicBezTo>
                    <a:pt x="1655" y="10260"/>
                    <a:pt x="1602" y="10260"/>
                    <a:pt x="1548" y="10242"/>
                  </a:cubicBezTo>
                  <a:cubicBezTo>
                    <a:pt x="1227" y="10153"/>
                    <a:pt x="1013" y="9849"/>
                    <a:pt x="1066" y="9510"/>
                  </a:cubicBezTo>
                  <a:lnTo>
                    <a:pt x="1209" y="8654"/>
                  </a:lnTo>
                  <a:cubicBezTo>
                    <a:pt x="1245" y="8457"/>
                    <a:pt x="1263" y="8279"/>
                    <a:pt x="1263" y="8101"/>
                  </a:cubicBezTo>
                  <a:cubicBezTo>
                    <a:pt x="1263" y="7994"/>
                    <a:pt x="1245" y="7887"/>
                    <a:pt x="1245" y="7779"/>
                  </a:cubicBezTo>
                  <a:lnTo>
                    <a:pt x="1869" y="7119"/>
                  </a:lnTo>
                  <a:cubicBezTo>
                    <a:pt x="2012" y="6994"/>
                    <a:pt x="1923" y="6727"/>
                    <a:pt x="1727" y="6691"/>
                  </a:cubicBezTo>
                  <a:lnTo>
                    <a:pt x="906" y="6566"/>
                  </a:lnTo>
                  <a:cubicBezTo>
                    <a:pt x="888" y="6513"/>
                    <a:pt x="852" y="6459"/>
                    <a:pt x="817" y="6406"/>
                  </a:cubicBezTo>
                  <a:cubicBezTo>
                    <a:pt x="495" y="5781"/>
                    <a:pt x="317" y="5103"/>
                    <a:pt x="317" y="4407"/>
                  </a:cubicBezTo>
                  <a:lnTo>
                    <a:pt x="317" y="3997"/>
                  </a:lnTo>
                  <a:lnTo>
                    <a:pt x="870" y="4389"/>
                  </a:lnTo>
                  <a:cubicBezTo>
                    <a:pt x="914" y="4419"/>
                    <a:pt x="964" y="4432"/>
                    <a:pt x="1013" y="4432"/>
                  </a:cubicBezTo>
                  <a:cubicBezTo>
                    <a:pt x="1142" y="4432"/>
                    <a:pt x="1268" y="4340"/>
                    <a:pt x="1281" y="4211"/>
                  </a:cubicBezTo>
                  <a:lnTo>
                    <a:pt x="1388" y="3479"/>
                  </a:lnTo>
                  <a:lnTo>
                    <a:pt x="2173" y="3586"/>
                  </a:lnTo>
                  <a:cubicBezTo>
                    <a:pt x="2187" y="3589"/>
                    <a:pt x="2201" y="3591"/>
                    <a:pt x="2215" y="3591"/>
                  </a:cubicBezTo>
                  <a:cubicBezTo>
                    <a:pt x="2375" y="3591"/>
                    <a:pt x="2506" y="3412"/>
                    <a:pt x="2440" y="3247"/>
                  </a:cubicBezTo>
                  <a:lnTo>
                    <a:pt x="2012" y="1927"/>
                  </a:lnTo>
                  <a:lnTo>
                    <a:pt x="2012" y="1927"/>
                  </a:lnTo>
                  <a:lnTo>
                    <a:pt x="2726" y="2302"/>
                  </a:lnTo>
                  <a:cubicBezTo>
                    <a:pt x="2940" y="2427"/>
                    <a:pt x="3190" y="2498"/>
                    <a:pt x="3439" y="2498"/>
                  </a:cubicBezTo>
                  <a:lnTo>
                    <a:pt x="3457" y="2498"/>
                  </a:lnTo>
                  <a:cubicBezTo>
                    <a:pt x="3707" y="2498"/>
                    <a:pt x="3939" y="2427"/>
                    <a:pt x="4153" y="2302"/>
                  </a:cubicBezTo>
                  <a:lnTo>
                    <a:pt x="4510" y="2123"/>
                  </a:lnTo>
                  <a:cubicBezTo>
                    <a:pt x="4510" y="2159"/>
                    <a:pt x="4510" y="2195"/>
                    <a:pt x="4510" y="2213"/>
                  </a:cubicBezTo>
                  <a:cubicBezTo>
                    <a:pt x="4510" y="3390"/>
                    <a:pt x="5420" y="4354"/>
                    <a:pt x="6580" y="4443"/>
                  </a:cubicBezTo>
                  <a:cubicBezTo>
                    <a:pt x="6580" y="4639"/>
                    <a:pt x="6562" y="4835"/>
                    <a:pt x="6526" y="5032"/>
                  </a:cubicBezTo>
                  <a:lnTo>
                    <a:pt x="5313" y="5353"/>
                  </a:lnTo>
                  <a:cubicBezTo>
                    <a:pt x="5135" y="5389"/>
                    <a:pt x="5063" y="5621"/>
                    <a:pt x="5170" y="5763"/>
                  </a:cubicBezTo>
                  <a:lnTo>
                    <a:pt x="5688" y="6441"/>
                  </a:lnTo>
                  <a:lnTo>
                    <a:pt x="4974" y="6994"/>
                  </a:lnTo>
                  <a:cubicBezTo>
                    <a:pt x="4849" y="7101"/>
                    <a:pt x="4849" y="7298"/>
                    <a:pt x="4974" y="7387"/>
                  </a:cubicBezTo>
                  <a:lnTo>
                    <a:pt x="5634" y="7994"/>
                  </a:lnTo>
                  <a:cubicBezTo>
                    <a:pt x="5634" y="8208"/>
                    <a:pt x="5652" y="8440"/>
                    <a:pt x="5688" y="8654"/>
                  </a:cubicBezTo>
                  <a:lnTo>
                    <a:pt x="5830" y="9510"/>
                  </a:lnTo>
                  <a:cubicBezTo>
                    <a:pt x="5830" y="9546"/>
                    <a:pt x="5830" y="9582"/>
                    <a:pt x="5830" y="9617"/>
                  </a:cubicBezTo>
                  <a:cubicBezTo>
                    <a:pt x="5830" y="9903"/>
                    <a:pt x="5634" y="10170"/>
                    <a:pt x="5349" y="10242"/>
                  </a:cubicBezTo>
                  <a:cubicBezTo>
                    <a:pt x="5292" y="10258"/>
                    <a:pt x="5235" y="10266"/>
                    <a:pt x="5179" y="10266"/>
                  </a:cubicBezTo>
                  <a:cubicBezTo>
                    <a:pt x="4933" y="10266"/>
                    <a:pt x="4701" y="10114"/>
                    <a:pt x="4599" y="9867"/>
                  </a:cubicBezTo>
                  <a:lnTo>
                    <a:pt x="3993" y="8457"/>
                  </a:lnTo>
                  <a:cubicBezTo>
                    <a:pt x="3939" y="8350"/>
                    <a:pt x="3868" y="8261"/>
                    <a:pt x="3779" y="8190"/>
                  </a:cubicBezTo>
                  <a:cubicBezTo>
                    <a:pt x="3671" y="8118"/>
                    <a:pt x="3564" y="8101"/>
                    <a:pt x="3439" y="8101"/>
                  </a:cubicBezTo>
                  <a:cubicBezTo>
                    <a:pt x="3208" y="8101"/>
                    <a:pt x="2993" y="8226"/>
                    <a:pt x="2904" y="8457"/>
                  </a:cubicBezTo>
                  <a:lnTo>
                    <a:pt x="2583" y="9207"/>
                  </a:lnTo>
                  <a:cubicBezTo>
                    <a:pt x="2565" y="9278"/>
                    <a:pt x="2583" y="9367"/>
                    <a:pt x="2654" y="9403"/>
                  </a:cubicBezTo>
                  <a:cubicBezTo>
                    <a:pt x="2674" y="9413"/>
                    <a:pt x="2695" y="9417"/>
                    <a:pt x="2717" y="9417"/>
                  </a:cubicBezTo>
                  <a:cubicBezTo>
                    <a:pt x="2778" y="9417"/>
                    <a:pt x="2842" y="9384"/>
                    <a:pt x="2869" y="9332"/>
                  </a:cubicBezTo>
                  <a:lnTo>
                    <a:pt x="3190" y="8565"/>
                  </a:lnTo>
                  <a:cubicBezTo>
                    <a:pt x="3234" y="8457"/>
                    <a:pt x="3341" y="8404"/>
                    <a:pt x="3448" y="8404"/>
                  </a:cubicBezTo>
                  <a:cubicBezTo>
                    <a:pt x="3555" y="8404"/>
                    <a:pt x="3663" y="8457"/>
                    <a:pt x="3707" y="8565"/>
                  </a:cubicBezTo>
                  <a:lnTo>
                    <a:pt x="4314" y="9992"/>
                  </a:lnTo>
                  <a:cubicBezTo>
                    <a:pt x="4457" y="10349"/>
                    <a:pt x="4813" y="10581"/>
                    <a:pt x="5188" y="10581"/>
                  </a:cubicBezTo>
                  <a:cubicBezTo>
                    <a:pt x="5277" y="10581"/>
                    <a:pt x="5349" y="10563"/>
                    <a:pt x="5438" y="10545"/>
                  </a:cubicBezTo>
                  <a:cubicBezTo>
                    <a:pt x="5848" y="10438"/>
                    <a:pt x="6134" y="10045"/>
                    <a:pt x="6134" y="9617"/>
                  </a:cubicBezTo>
                  <a:cubicBezTo>
                    <a:pt x="6134" y="9564"/>
                    <a:pt x="6134" y="9510"/>
                    <a:pt x="6134" y="9475"/>
                  </a:cubicBezTo>
                  <a:lnTo>
                    <a:pt x="5991" y="8600"/>
                  </a:lnTo>
                  <a:cubicBezTo>
                    <a:pt x="5955" y="8404"/>
                    <a:pt x="5937" y="8190"/>
                    <a:pt x="5955" y="7976"/>
                  </a:cubicBezTo>
                  <a:cubicBezTo>
                    <a:pt x="5955" y="7904"/>
                    <a:pt x="5920" y="7815"/>
                    <a:pt x="5866" y="7779"/>
                  </a:cubicBezTo>
                  <a:lnTo>
                    <a:pt x="5224" y="7209"/>
                  </a:lnTo>
                  <a:lnTo>
                    <a:pt x="5920" y="6655"/>
                  </a:lnTo>
                  <a:cubicBezTo>
                    <a:pt x="6027" y="6566"/>
                    <a:pt x="6045" y="6406"/>
                    <a:pt x="5955" y="6281"/>
                  </a:cubicBezTo>
                  <a:lnTo>
                    <a:pt x="5474" y="5638"/>
                  </a:lnTo>
                  <a:lnTo>
                    <a:pt x="6633" y="5335"/>
                  </a:lnTo>
                  <a:cubicBezTo>
                    <a:pt x="6740" y="5299"/>
                    <a:pt x="6812" y="5228"/>
                    <a:pt x="6830" y="5121"/>
                  </a:cubicBezTo>
                  <a:cubicBezTo>
                    <a:pt x="6865" y="4889"/>
                    <a:pt x="6883" y="4657"/>
                    <a:pt x="6883" y="4443"/>
                  </a:cubicBezTo>
                  <a:cubicBezTo>
                    <a:pt x="8043" y="4354"/>
                    <a:pt x="8953" y="3390"/>
                    <a:pt x="8953" y="2213"/>
                  </a:cubicBezTo>
                  <a:cubicBezTo>
                    <a:pt x="8953" y="1856"/>
                    <a:pt x="8864" y="1499"/>
                    <a:pt x="8685" y="1178"/>
                  </a:cubicBezTo>
                  <a:cubicBezTo>
                    <a:pt x="8664" y="1126"/>
                    <a:pt x="8613" y="1098"/>
                    <a:pt x="8560" y="1098"/>
                  </a:cubicBezTo>
                  <a:cubicBezTo>
                    <a:pt x="8522" y="1098"/>
                    <a:pt x="8483" y="1112"/>
                    <a:pt x="8453" y="1142"/>
                  </a:cubicBezTo>
                  <a:cubicBezTo>
                    <a:pt x="8400" y="1178"/>
                    <a:pt x="8382" y="1267"/>
                    <a:pt x="8418" y="1320"/>
                  </a:cubicBezTo>
                  <a:cubicBezTo>
                    <a:pt x="8560" y="1606"/>
                    <a:pt x="8650" y="1909"/>
                    <a:pt x="8650" y="2213"/>
                  </a:cubicBezTo>
                  <a:cubicBezTo>
                    <a:pt x="8650" y="3269"/>
                    <a:pt x="7792" y="4124"/>
                    <a:pt x="6746" y="4124"/>
                  </a:cubicBezTo>
                  <a:cubicBezTo>
                    <a:pt x="6715" y="4124"/>
                    <a:pt x="6683" y="4123"/>
                    <a:pt x="6651" y="4122"/>
                  </a:cubicBezTo>
                  <a:cubicBezTo>
                    <a:pt x="5670" y="4086"/>
                    <a:pt x="4867" y="3283"/>
                    <a:pt x="4831" y="2302"/>
                  </a:cubicBezTo>
                  <a:cubicBezTo>
                    <a:pt x="4778" y="1213"/>
                    <a:pt x="5652" y="303"/>
                    <a:pt x="6740" y="303"/>
                  </a:cubicBezTo>
                  <a:cubicBezTo>
                    <a:pt x="7204" y="303"/>
                    <a:pt x="7650" y="482"/>
                    <a:pt x="8007" y="803"/>
                  </a:cubicBezTo>
                  <a:cubicBezTo>
                    <a:pt x="8034" y="823"/>
                    <a:pt x="8066" y="833"/>
                    <a:pt x="8098" y="833"/>
                  </a:cubicBezTo>
                  <a:cubicBezTo>
                    <a:pt x="8151" y="833"/>
                    <a:pt x="8206" y="805"/>
                    <a:pt x="8239" y="749"/>
                  </a:cubicBezTo>
                  <a:cubicBezTo>
                    <a:pt x="8275" y="696"/>
                    <a:pt x="8257" y="607"/>
                    <a:pt x="8203" y="571"/>
                  </a:cubicBezTo>
                  <a:cubicBezTo>
                    <a:pt x="7793" y="196"/>
                    <a:pt x="7276" y="0"/>
                    <a:pt x="6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3" name="Google Shape;1523;p52"/>
            <p:cNvSpPr/>
            <p:nvPr/>
          </p:nvSpPr>
          <p:spPr>
            <a:xfrm>
              <a:off x="1235086" y="4178233"/>
              <a:ext cx="9977" cy="60939"/>
            </a:xfrm>
            <a:custGeom>
              <a:avLst/>
              <a:gdLst/>
              <a:ahLst/>
              <a:cxnLst/>
              <a:rect l="l" t="t" r="r" b="b"/>
              <a:pathLst>
                <a:path w="305" h="1863" extrusionOk="0">
                  <a:moveTo>
                    <a:pt x="134" y="1"/>
                  </a:moveTo>
                  <a:cubicBezTo>
                    <a:pt x="58" y="1"/>
                    <a:pt x="1" y="67"/>
                    <a:pt x="1" y="146"/>
                  </a:cubicBezTo>
                  <a:lnTo>
                    <a:pt x="1" y="1717"/>
                  </a:lnTo>
                  <a:cubicBezTo>
                    <a:pt x="1" y="1797"/>
                    <a:pt x="58" y="1862"/>
                    <a:pt x="134" y="1862"/>
                  </a:cubicBezTo>
                  <a:cubicBezTo>
                    <a:pt x="143" y="1862"/>
                    <a:pt x="152" y="1861"/>
                    <a:pt x="161" y="1859"/>
                  </a:cubicBezTo>
                  <a:cubicBezTo>
                    <a:pt x="251" y="1859"/>
                    <a:pt x="304" y="1788"/>
                    <a:pt x="304" y="1699"/>
                  </a:cubicBezTo>
                  <a:lnTo>
                    <a:pt x="304" y="164"/>
                  </a:lnTo>
                  <a:cubicBezTo>
                    <a:pt x="304" y="75"/>
                    <a:pt x="251" y="4"/>
                    <a:pt x="161" y="4"/>
                  </a:cubicBezTo>
                  <a:cubicBezTo>
                    <a:pt x="152" y="2"/>
                    <a:pt x="143"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4" name="Google Shape;1524;p52"/>
            <p:cNvSpPr/>
            <p:nvPr/>
          </p:nvSpPr>
          <p:spPr>
            <a:xfrm>
              <a:off x="1233352" y="4249541"/>
              <a:ext cx="13444" cy="13444"/>
            </a:xfrm>
            <a:custGeom>
              <a:avLst/>
              <a:gdLst/>
              <a:ahLst/>
              <a:cxnLst/>
              <a:rect l="l" t="t" r="r" b="b"/>
              <a:pathLst>
                <a:path w="411" h="411" extrusionOk="0">
                  <a:moveTo>
                    <a:pt x="197" y="1"/>
                  </a:moveTo>
                  <a:cubicBezTo>
                    <a:pt x="89" y="1"/>
                    <a:pt x="0" y="90"/>
                    <a:pt x="0" y="197"/>
                  </a:cubicBezTo>
                  <a:cubicBezTo>
                    <a:pt x="0" y="322"/>
                    <a:pt x="89" y="411"/>
                    <a:pt x="197" y="411"/>
                  </a:cubicBezTo>
                  <a:cubicBezTo>
                    <a:pt x="321" y="411"/>
                    <a:pt x="411" y="322"/>
                    <a:pt x="411" y="197"/>
                  </a:cubicBezTo>
                  <a:cubicBezTo>
                    <a:pt x="411" y="90"/>
                    <a:pt x="321"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525" name="Google Shape;1525;p52"/>
          <p:cNvGrpSpPr/>
          <p:nvPr/>
        </p:nvGrpSpPr>
        <p:grpSpPr>
          <a:xfrm>
            <a:off x="7212886" y="2019628"/>
            <a:ext cx="375611" cy="277205"/>
            <a:chOff x="7043989" y="2512640"/>
            <a:chExt cx="351960" cy="259750"/>
          </a:xfrm>
        </p:grpSpPr>
        <p:sp>
          <p:nvSpPr>
            <p:cNvPr id="1526" name="Google Shape;1526;p52"/>
            <p:cNvSpPr/>
            <p:nvPr/>
          </p:nvSpPr>
          <p:spPr>
            <a:xfrm>
              <a:off x="7065578" y="2572172"/>
              <a:ext cx="180984" cy="180396"/>
            </a:xfrm>
            <a:custGeom>
              <a:avLst/>
              <a:gdLst/>
              <a:ahLst/>
              <a:cxnLst/>
              <a:rect l="l" t="t" r="r" b="b"/>
              <a:pathLst>
                <a:path w="5533" h="5515" extrusionOk="0">
                  <a:moveTo>
                    <a:pt x="4194" y="1"/>
                  </a:moveTo>
                  <a:lnTo>
                    <a:pt x="3980" y="215"/>
                  </a:lnTo>
                  <a:cubicBezTo>
                    <a:pt x="3837" y="340"/>
                    <a:pt x="3748" y="500"/>
                    <a:pt x="3712" y="679"/>
                  </a:cubicBezTo>
                  <a:cubicBezTo>
                    <a:pt x="3659" y="839"/>
                    <a:pt x="3569" y="1000"/>
                    <a:pt x="3444" y="1125"/>
                  </a:cubicBezTo>
                  <a:lnTo>
                    <a:pt x="1143" y="3427"/>
                  </a:lnTo>
                  <a:cubicBezTo>
                    <a:pt x="1018" y="3552"/>
                    <a:pt x="857" y="3659"/>
                    <a:pt x="679" y="3694"/>
                  </a:cubicBezTo>
                  <a:cubicBezTo>
                    <a:pt x="500" y="3748"/>
                    <a:pt x="358" y="3837"/>
                    <a:pt x="233" y="3962"/>
                  </a:cubicBezTo>
                  <a:lnTo>
                    <a:pt x="1" y="4194"/>
                  </a:lnTo>
                  <a:lnTo>
                    <a:pt x="1321" y="5514"/>
                  </a:lnTo>
                  <a:lnTo>
                    <a:pt x="1553" y="5282"/>
                  </a:lnTo>
                  <a:cubicBezTo>
                    <a:pt x="1678" y="5157"/>
                    <a:pt x="1767" y="5015"/>
                    <a:pt x="1821" y="4836"/>
                  </a:cubicBezTo>
                  <a:cubicBezTo>
                    <a:pt x="1874" y="4658"/>
                    <a:pt x="1964" y="4515"/>
                    <a:pt x="2088" y="4390"/>
                  </a:cubicBezTo>
                  <a:lnTo>
                    <a:pt x="4390" y="2071"/>
                  </a:lnTo>
                  <a:cubicBezTo>
                    <a:pt x="4515" y="1946"/>
                    <a:pt x="4676" y="1856"/>
                    <a:pt x="4836" y="1803"/>
                  </a:cubicBezTo>
                  <a:cubicBezTo>
                    <a:pt x="5015" y="1767"/>
                    <a:pt x="5175" y="1678"/>
                    <a:pt x="5300" y="1553"/>
                  </a:cubicBezTo>
                  <a:lnTo>
                    <a:pt x="5532" y="1321"/>
                  </a:lnTo>
                  <a:lnTo>
                    <a:pt x="41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7" name="Google Shape;1527;p52"/>
            <p:cNvSpPr/>
            <p:nvPr/>
          </p:nvSpPr>
          <p:spPr>
            <a:xfrm>
              <a:off x="7094755" y="2600794"/>
              <a:ext cx="151807" cy="151774"/>
            </a:xfrm>
            <a:custGeom>
              <a:avLst/>
              <a:gdLst/>
              <a:ahLst/>
              <a:cxnLst/>
              <a:rect l="l" t="t" r="r" b="b"/>
              <a:pathLst>
                <a:path w="4641" h="4640" extrusionOk="0">
                  <a:moveTo>
                    <a:pt x="4194" y="0"/>
                  </a:moveTo>
                  <a:lnTo>
                    <a:pt x="3962" y="232"/>
                  </a:lnTo>
                  <a:cubicBezTo>
                    <a:pt x="3837" y="357"/>
                    <a:pt x="3677" y="446"/>
                    <a:pt x="3516" y="500"/>
                  </a:cubicBezTo>
                  <a:cubicBezTo>
                    <a:pt x="3427" y="518"/>
                    <a:pt x="3338" y="553"/>
                    <a:pt x="3266" y="607"/>
                  </a:cubicBezTo>
                  <a:cubicBezTo>
                    <a:pt x="3195" y="642"/>
                    <a:pt x="3123" y="696"/>
                    <a:pt x="3052" y="767"/>
                  </a:cubicBezTo>
                  <a:lnTo>
                    <a:pt x="750" y="3069"/>
                  </a:lnTo>
                  <a:cubicBezTo>
                    <a:pt x="625" y="3194"/>
                    <a:pt x="536" y="3355"/>
                    <a:pt x="483" y="3515"/>
                  </a:cubicBezTo>
                  <a:cubicBezTo>
                    <a:pt x="465" y="3604"/>
                    <a:pt x="429" y="3694"/>
                    <a:pt x="376" y="3765"/>
                  </a:cubicBezTo>
                  <a:cubicBezTo>
                    <a:pt x="340" y="3836"/>
                    <a:pt x="286" y="3908"/>
                    <a:pt x="215" y="3979"/>
                  </a:cubicBezTo>
                  <a:lnTo>
                    <a:pt x="1" y="4211"/>
                  </a:lnTo>
                  <a:lnTo>
                    <a:pt x="429" y="4639"/>
                  </a:lnTo>
                  <a:lnTo>
                    <a:pt x="661" y="4407"/>
                  </a:lnTo>
                  <a:cubicBezTo>
                    <a:pt x="715" y="4354"/>
                    <a:pt x="786" y="4282"/>
                    <a:pt x="822" y="4211"/>
                  </a:cubicBezTo>
                  <a:cubicBezTo>
                    <a:pt x="875" y="4122"/>
                    <a:pt x="893" y="4050"/>
                    <a:pt x="929" y="3961"/>
                  </a:cubicBezTo>
                  <a:cubicBezTo>
                    <a:pt x="982" y="3783"/>
                    <a:pt x="1072" y="3640"/>
                    <a:pt x="1196" y="3515"/>
                  </a:cubicBezTo>
                  <a:lnTo>
                    <a:pt x="3498" y="1196"/>
                  </a:lnTo>
                  <a:cubicBezTo>
                    <a:pt x="3552" y="1142"/>
                    <a:pt x="3623" y="1089"/>
                    <a:pt x="3712" y="1035"/>
                  </a:cubicBezTo>
                  <a:cubicBezTo>
                    <a:pt x="3784" y="999"/>
                    <a:pt x="3873" y="964"/>
                    <a:pt x="3944" y="928"/>
                  </a:cubicBezTo>
                  <a:cubicBezTo>
                    <a:pt x="4123" y="892"/>
                    <a:pt x="4283" y="803"/>
                    <a:pt x="4408" y="678"/>
                  </a:cubicBezTo>
                  <a:lnTo>
                    <a:pt x="4640" y="446"/>
                  </a:lnTo>
                  <a:lnTo>
                    <a:pt x="41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8" name="Google Shape;1528;p52"/>
            <p:cNvSpPr/>
            <p:nvPr/>
          </p:nvSpPr>
          <p:spPr>
            <a:xfrm>
              <a:off x="7202731" y="2557453"/>
              <a:ext cx="59565" cy="57962"/>
            </a:xfrm>
            <a:custGeom>
              <a:avLst/>
              <a:gdLst/>
              <a:ahLst/>
              <a:cxnLst/>
              <a:rect l="l" t="t" r="r" b="b"/>
              <a:pathLst>
                <a:path w="1821" h="1772" extrusionOk="0">
                  <a:moveTo>
                    <a:pt x="661" y="0"/>
                  </a:moveTo>
                  <a:cubicBezTo>
                    <a:pt x="532" y="0"/>
                    <a:pt x="402" y="49"/>
                    <a:pt x="304" y="148"/>
                  </a:cubicBezTo>
                  <a:lnTo>
                    <a:pt x="1" y="451"/>
                  </a:lnTo>
                  <a:lnTo>
                    <a:pt x="1339" y="1771"/>
                  </a:lnTo>
                  <a:lnTo>
                    <a:pt x="1625" y="1486"/>
                  </a:lnTo>
                  <a:cubicBezTo>
                    <a:pt x="1821" y="1272"/>
                    <a:pt x="1821" y="950"/>
                    <a:pt x="1625" y="754"/>
                  </a:cubicBezTo>
                  <a:lnTo>
                    <a:pt x="1018" y="148"/>
                  </a:lnTo>
                  <a:cubicBezTo>
                    <a:pt x="920" y="49"/>
                    <a:pt x="790" y="0"/>
                    <a:pt x="6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9" name="Google Shape;1529;p52"/>
            <p:cNvSpPr/>
            <p:nvPr/>
          </p:nvSpPr>
          <p:spPr>
            <a:xfrm>
              <a:off x="7231941" y="2567528"/>
              <a:ext cx="30355" cy="47887"/>
            </a:xfrm>
            <a:custGeom>
              <a:avLst/>
              <a:gdLst/>
              <a:ahLst/>
              <a:cxnLst/>
              <a:rect l="l" t="t" r="r" b="b"/>
              <a:pathLst>
                <a:path w="928" h="1464" extrusionOk="0">
                  <a:moveTo>
                    <a:pt x="285" y="0"/>
                  </a:moveTo>
                  <a:lnTo>
                    <a:pt x="316" y="31"/>
                  </a:lnTo>
                  <a:lnTo>
                    <a:pt x="316" y="31"/>
                  </a:lnTo>
                  <a:cubicBezTo>
                    <a:pt x="307" y="20"/>
                    <a:pt x="296" y="10"/>
                    <a:pt x="285" y="0"/>
                  </a:cubicBezTo>
                  <a:close/>
                  <a:moveTo>
                    <a:pt x="316" y="31"/>
                  </a:moveTo>
                  <a:cubicBezTo>
                    <a:pt x="499" y="230"/>
                    <a:pt x="489" y="545"/>
                    <a:pt x="285" y="732"/>
                  </a:cubicBezTo>
                  <a:lnTo>
                    <a:pt x="0" y="1017"/>
                  </a:lnTo>
                  <a:lnTo>
                    <a:pt x="446" y="1463"/>
                  </a:lnTo>
                  <a:lnTo>
                    <a:pt x="732" y="1178"/>
                  </a:lnTo>
                  <a:cubicBezTo>
                    <a:pt x="928" y="964"/>
                    <a:pt x="928" y="642"/>
                    <a:pt x="732" y="446"/>
                  </a:cubicBezTo>
                  <a:lnTo>
                    <a:pt x="316" y="3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0" name="Google Shape;1530;p52"/>
            <p:cNvSpPr/>
            <p:nvPr/>
          </p:nvSpPr>
          <p:spPr>
            <a:xfrm>
              <a:off x="7049256" y="2709325"/>
              <a:ext cx="59565" cy="57831"/>
            </a:xfrm>
            <a:custGeom>
              <a:avLst/>
              <a:gdLst/>
              <a:ahLst/>
              <a:cxnLst/>
              <a:rect l="l" t="t" r="r" b="b"/>
              <a:pathLst>
                <a:path w="1821" h="1768" extrusionOk="0">
                  <a:moveTo>
                    <a:pt x="500" y="1"/>
                  </a:moveTo>
                  <a:lnTo>
                    <a:pt x="214" y="286"/>
                  </a:lnTo>
                  <a:cubicBezTo>
                    <a:pt x="0" y="483"/>
                    <a:pt x="0" y="822"/>
                    <a:pt x="214" y="1018"/>
                  </a:cubicBezTo>
                  <a:lnTo>
                    <a:pt x="803" y="1607"/>
                  </a:lnTo>
                  <a:cubicBezTo>
                    <a:pt x="901" y="1714"/>
                    <a:pt x="1035" y="1767"/>
                    <a:pt x="1169" y="1767"/>
                  </a:cubicBezTo>
                  <a:cubicBezTo>
                    <a:pt x="1303" y="1767"/>
                    <a:pt x="1437" y="1714"/>
                    <a:pt x="1535" y="1607"/>
                  </a:cubicBezTo>
                  <a:lnTo>
                    <a:pt x="1820" y="1321"/>
                  </a:lnTo>
                  <a:lnTo>
                    <a:pt x="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1" name="Google Shape;1531;p52"/>
            <p:cNvSpPr/>
            <p:nvPr/>
          </p:nvSpPr>
          <p:spPr>
            <a:xfrm>
              <a:off x="7061522" y="2738503"/>
              <a:ext cx="47299" cy="28654"/>
            </a:xfrm>
            <a:custGeom>
              <a:avLst/>
              <a:gdLst/>
              <a:ahLst/>
              <a:cxnLst/>
              <a:rect l="l" t="t" r="r" b="b"/>
              <a:pathLst>
                <a:path w="1446" h="876" extrusionOk="0">
                  <a:moveTo>
                    <a:pt x="1017" y="1"/>
                  </a:moveTo>
                  <a:lnTo>
                    <a:pt x="714" y="286"/>
                  </a:lnTo>
                  <a:cubicBezTo>
                    <a:pt x="616" y="385"/>
                    <a:pt x="486" y="434"/>
                    <a:pt x="357" y="434"/>
                  </a:cubicBezTo>
                  <a:cubicBezTo>
                    <a:pt x="227" y="434"/>
                    <a:pt x="98" y="385"/>
                    <a:pt x="0" y="287"/>
                  </a:cubicBezTo>
                  <a:lnTo>
                    <a:pt x="0" y="287"/>
                  </a:lnTo>
                  <a:lnTo>
                    <a:pt x="428" y="715"/>
                  </a:lnTo>
                  <a:cubicBezTo>
                    <a:pt x="526" y="822"/>
                    <a:pt x="660" y="875"/>
                    <a:pt x="794" y="875"/>
                  </a:cubicBezTo>
                  <a:cubicBezTo>
                    <a:pt x="928" y="875"/>
                    <a:pt x="1062" y="822"/>
                    <a:pt x="1160" y="715"/>
                  </a:cubicBezTo>
                  <a:lnTo>
                    <a:pt x="1445" y="429"/>
                  </a:lnTo>
                  <a:lnTo>
                    <a:pt x="10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2" name="Google Shape;1532;p52"/>
            <p:cNvSpPr/>
            <p:nvPr/>
          </p:nvSpPr>
          <p:spPr>
            <a:xfrm>
              <a:off x="7091255" y="2597850"/>
              <a:ext cx="129597" cy="129041"/>
            </a:xfrm>
            <a:custGeom>
              <a:avLst/>
              <a:gdLst/>
              <a:ahLst/>
              <a:cxnLst/>
              <a:rect l="l" t="t" r="r" b="b"/>
              <a:pathLst>
                <a:path w="3962" h="3945" extrusionOk="0">
                  <a:moveTo>
                    <a:pt x="2891" y="1"/>
                  </a:moveTo>
                  <a:cubicBezTo>
                    <a:pt x="2838" y="126"/>
                    <a:pt x="2749" y="251"/>
                    <a:pt x="2659" y="340"/>
                  </a:cubicBezTo>
                  <a:lnTo>
                    <a:pt x="358" y="2642"/>
                  </a:lnTo>
                  <a:cubicBezTo>
                    <a:pt x="286" y="2713"/>
                    <a:pt x="215" y="2767"/>
                    <a:pt x="144" y="2820"/>
                  </a:cubicBezTo>
                  <a:cubicBezTo>
                    <a:pt x="90" y="2838"/>
                    <a:pt x="54" y="2856"/>
                    <a:pt x="1" y="2874"/>
                  </a:cubicBezTo>
                  <a:lnTo>
                    <a:pt x="1071" y="3944"/>
                  </a:lnTo>
                  <a:cubicBezTo>
                    <a:pt x="1125" y="3819"/>
                    <a:pt x="1196" y="3694"/>
                    <a:pt x="1303" y="3605"/>
                  </a:cubicBezTo>
                  <a:lnTo>
                    <a:pt x="3605" y="1286"/>
                  </a:lnTo>
                  <a:cubicBezTo>
                    <a:pt x="3659" y="1232"/>
                    <a:pt x="3730" y="1179"/>
                    <a:pt x="3819" y="1125"/>
                  </a:cubicBezTo>
                  <a:cubicBezTo>
                    <a:pt x="3855" y="1107"/>
                    <a:pt x="3908" y="1071"/>
                    <a:pt x="3962" y="1054"/>
                  </a:cubicBezTo>
                  <a:lnTo>
                    <a:pt x="28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3" name="Google Shape;1533;p52"/>
            <p:cNvSpPr/>
            <p:nvPr/>
          </p:nvSpPr>
          <p:spPr>
            <a:xfrm>
              <a:off x="7111699" y="2618293"/>
              <a:ext cx="109153" cy="108597"/>
            </a:xfrm>
            <a:custGeom>
              <a:avLst/>
              <a:gdLst/>
              <a:ahLst/>
              <a:cxnLst/>
              <a:rect l="l" t="t" r="r" b="b"/>
              <a:pathLst>
                <a:path w="3337" h="3320" extrusionOk="0">
                  <a:moveTo>
                    <a:pt x="2891" y="0"/>
                  </a:moveTo>
                  <a:cubicBezTo>
                    <a:pt x="2837" y="18"/>
                    <a:pt x="2802" y="36"/>
                    <a:pt x="2748" y="72"/>
                  </a:cubicBezTo>
                  <a:cubicBezTo>
                    <a:pt x="2677" y="107"/>
                    <a:pt x="2605" y="161"/>
                    <a:pt x="2534" y="232"/>
                  </a:cubicBezTo>
                  <a:lnTo>
                    <a:pt x="232" y="2534"/>
                  </a:lnTo>
                  <a:cubicBezTo>
                    <a:pt x="143" y="2641"/>
                    <a:pt x="54" y="2748"/>
                    <a:pt x="0" y="2891"/>
                  </a:cubicBezTo>
                  <a:lnTo>
                    <a:pt x="446" y="3319"/>
                  </a:lnTo>
                  <a:cubicBezTo>
                    <a:pt x="500" y="3194"/>
                    <a:pt x="571" y="3069"/>
                    <a:pt x="678" y="2980"/>
                  </a:cubicBezTo>
                  <a:lnTo>
                    <a:pt x="2980" y="661"/>
                  </a:lnTo>
                  <a:cubicBezTo>
                    <a:pt x="3034" y="607"/>
                    <a:pt x="3105" y="554"/>
                    <a:pt x="3194" y="500"/>
                  </a:cubicBezTo>
                  <a:cubicBezTo>
                    <a:pt x="3230" y="482"/>
                    <a:pt x="3283" y="446"/>
                    <a:pt x="3337" y="429"/>
                  </a:cubicBezTo>
                  <a:lnTo>
                    <a:pt x="2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4" name="Google Shape;1534;p52"/>
            <p:cNvSpPr/>
            <p:nvPr/>
          </p:nvSpPr>
          <p:spPr>
            <a:xfrm>
              <a:off x="7238941" y="2548556"/>
              <a:ext cx="31532" cy="30649"/>
            </a:xfrm>
            <a:custGeom>
              <a:avLst/>
              <a:gdLst/>
              <a:ahLst/>
              <a:cxnLst/>
              <a:rect l="l" t="t" r="r" b="b"/>
              <a:pathLst>
                <a:path w="964" h="937" extrusionOk="0">
                  <a:moveTo>
                    <a:pt x="553" y="0"/>
                  </a:moveTo>
                  <a:cubicBezTo>
                    <a:pt x="526" y="0"/>
                    <a:pt x="500" y="9"/>
                    <a:pt x="482" y="27"/>
                  </a:cubicBezTo>
                  <a:lnTo>
                    <a:pt x="0" y="509"/>
                  </a:lnTo>
                  <a:lnTo>
                    <a:pt x="428" y="937"/>
                  </a:lnTo>
                  <a:lnTo>
                    <a:pt x="910" y="455"/>
                  </a:lnTo>
                  <a:cubicBezTo>
                    <a:pt x="964" y="420"/>
                    <a:pt x="964" y="348"/>
                    <a:pt x="910" y="312"/>
                  </a:cubicBezTo>
                  <a:lnTo>
                    <a:pt x="625" y="27"/>
                  </a:lnTo>
                  <a:cubicBezTo>
                    <a:pt x="607" y="9"/>
                    <a:pt x="580" y="0"/>
                    <a:pt x="5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5" name="Google Shape;1535;p52"/>
            <p:cNvSpPr/>
            <p:nvPr/>
          </p:nvSpPr>
          <p:spPr>
            <a:xfrm>
              <a:off x="7312473" y="2517776"/>
              <a:ext cx="77654" cy="70784"/>
            </a:xfrm>
            <a:custGeom>
              <a:avLst/>
              <a:gdLst/>
              <a:ahLst/>
              <a:cxnLst/>
              <a:rect l="l" t="t" r="r" b="b"/>
              <a:pathLst>
                <a:path w="2374" h="2164" extrusionOk="0">
                  <a:moveTo>
                    <a:pt x="1187" y="0"/>
                  </a:moveTo>
                  <a:cubicBezTo>
                    <a:pt x="910" y="0"/>
                    <a:pt x="634" y="103"/>
                    <a:pt x="429" y="308"/>
                  </a:cubicBezTo>
                  <a:cubicBezTo>
                    <a:pt x="0" y="736"/>
                    <a:pt x="0" y="1432"/>
                    <a:pt x="429" y="1842"/>
                  </a:cubicBezTo>
                  <a:cubicBezTo>
                    <a:pt x="634" y="2056"/>
                    <a:pt x="910" y="2163"/>
                    <a:pt x="1187" y="2163"/>
                  </a:cubicBezTo>
                  <a:cubicBezTo>
                    <a:pt x="1463" y="2163"/>
                    <a:pt x="1740" y="2056"/>
                    <a:pt x="1945" y="1842"/>
                  </a:cubicBezTo>
                  <a:cubicBezTo>
                    <a:pt x="2373" y="1432"/>
                    <a:pt x="2373" y="736"/>
                    <a:pt x="1945" y="308"/>
                  </a:cubicBezTo>
                  <a:cubicBezTo>
                    <a:pt x="1740" y="103"/>
                    <a:pt x="1463" y="0"/>
                    <a:pt x="1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6" name="Google Shape;1536;p52"/>
            <p:cNvSpPr/>
            <p:nvPr/>
          </p:nvSpPr>
          <p:spPr>
            <a:xfrm>
              <a:off x="7320062" y="2521995"/>
              <a:ext cx="66565" cy="66565"/>
            </a:xfrm>
            <a:custGeom>
              <a:avLst/>
              <a:gdLst/>
              <a:ahLst/>
              <a:cxnLst/>
              <a:rect l="l" t="t" r="r" b="b"/>
              <a:pathLst>
                <a:path w="2035" h="2035" extrusionOk="0">
                  <a:moveTo>
                    <a:pt x="1463" y="0"/>
                  </a:moveTo>
                  <a:lnTo>
                    <a:pt x="1463" y="0"/>
                  </a:lnTo>
                  <a:cubicBezTo>
                    <a:pt x="1553" y="161"/>
                    <a:pt x="1606" y="339"/>
                    <a:pt x="1606" y="518"/>
                  </a:cubicBezTo>
                  <a:cubicBezTo>
                    <a:pt x="1606" y="785"/>
                    <a:pt x="1499" y="1071"/>
                    <a:pt x="1285" y="1285"/>
                  </a:cubicBezTo>
                  <a:cubicBezTo>
                    <a:pt x="1079" y="1491"/>
                    <a:pt x="800" y="1599"/>
                    <a:pt x="520" y="1599"/>
                  </a:cubicBezTo>
                  <a:cubicBezTo>
                    <a:pt x="341" y="1599"/>
                    <a:pt x="161" y="1554"/>
                    <a:pt x="0" y="1463"/>
                  </a:cubicBezTo>
                  <a:lnTo>
                    <a:pt x="0" y="1463"/>
                  </a:lnTo>
                  <a:cubicBezTo>
                    <a:pt x="54" y="1553"/>
                    <a:pt x="125" y="1642"/>
                    <a:pt x="197" y="1713"/>
                  </a:cubicBezTo>
                  <a:cubicBezTo>
                    <a:pt x="402" y="1927"/>
                    <a:pt x="678" y="2034"/>
                    <a:pt x="955" y="2034"/>
                  </a:cubicBezTo>
                  <a:cubicBezTo>
                    <a:pt x="1231" y="2034"/>
                    <a:pt x="1508" y="1927"/>
                    <a:pt x="1713" y="1713"/>
                  </a:cubicBezTo>
                  <a:cubicBezTo>
                    <a:pt x="1927" y="1499"/>
                    <a:pt x="2034" y="1232"/>
                    <a:pt x="2034" y="946"/>
                  </a:cubicBezTo>
                  <a:cubicBezTo>
                    <a:pt x="2034" y="678"/>
                    <a:pt x="1927" y="393"/>
                    <a:pt x="1713" y="179"/>
                  </a:cubicBezTo>
                  <a:cubicBezTo>
                    <a:pt x="1642" y="107"/>
                    <a:pt x="1553" y="54"/>
                    <a:pt x="1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7" name="Google Shape;1537;p52"/>
            <p:cNvSpPr/>
            <p:nvPr/>
          </p:nvSpPr>
          <p:spPr>
            <a:xfrm>
              <a:off x="7316562" y="2541850"/>
              <a:ext cx="70065" cy="23355"/>
            </a:xfrm>
            <a:custGeom>
              <a:avLst/>
              <a:gdLst/>
              <a:ahLst/>
              <a:cxnLst/>
              <a:rect l="l" t="t" r="r" b="b"/>
              <a:pathLst>
                <a:path w="2142" h="714" extrusionOk="0">
                  <a:moveTo>
                    <a:pt x="54" y="0"/>
                  </a:moveTo>
                  <a:cubicBezTo>
                    <a:pt x="18" y="107"/>
                    <a:pt x="0" y="232"/>
                    <a:pt x="0" y="339"/>
                  </a:cubicBezTo>
                  <a:cubicBezTo>
                    <a:pt x="0" y="464"/>
                    <a:pt x="18" y="607"/>
                    <a:pt x="54" y="714"/>
                  </a:cubicBezTo>
                  <a:lnTo>
                    <a:pt x="2070" y="714"/>
                  </a:lnTo>
                  <a:cubicBezTo>
                    <a:pt x="2106" y="607"/>
                    <a:pt x="2141" y="464"/>
                    <a:pt x="2141" y="339"/>
                  </a:cubicBezTo>
                  <a:cubicBezTo>
                    <a:pt x="2141" y="232"/>
                    <a:pt x="2123" y="107"/>
                    <a:pt x="2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8" name="Google Shape;1538;p52"/>
            <p:cNvSpPr/>
            <p:nvPr/>
          </p:nvSpPr>
          <p:spPr>
            <a:xfrm>
              <a:off x="7360328" y="2541850"/>
              <a:ext cx="26299" cy="23355"/>
            </a:xfrm>
            <a:custGeom>
              <a:avLst/>
              <a:gdLst/>
              <a:ahLst/>
              <a:cxnLst/>
              <a:rect l="l" t="t" r="r" b="b"/>
              <a:pathLst>
                <a:path w="804" h="714" extrusionOk="0">
                  <a:moveTo>
                    <a:pt x="357" y="0"/>
                  </a:moveTo>
                  <a:cubicBezTo>
                    <a:pt x="339" y="250"/>
                    <a:pt x="250" y="482"/>
                    <a:pt x="54" y="660"/>
                  </a:cubicBezTo>
                  <a:cubicBezTo>
                    <a:pt x="36" y="678"/>
                    <a:pt x="18" y="696"/>
                    <a:pt x="0" y="714"/>
                  </a:cubicBezTo>
                  <a:lnTo>
                    <a:pt x="732" y="714"/>
                  </a:lnTo>
                  <a:cubicBezTo>
                    <a:pt x="785" y="607"/>
                    <a:pt x="803" y="464"/>
                    <a:pt x="803" y="339"/>
                  </a:cubicBezTo>
                  <a:cubicBezTo>
                    <a:pt x="803" y="232"/>
                    <a:pt x="785" y="107"/>
                    <a:pt x="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9" name="Google Shape;1539;p52"/>
            <p:cNvSpPr/>
            <p:nvPr/>
          </p:nvSpPr>
          <p:spPr>
            <a:xfrm>
              <a:off x="7043989" y="2512640"/>
              <a:ext cx="351960" cy="259750"/>
            </a:xfrm>
            <a:custGeom>
              <a:avLst/>
              <a:gdLst/>
              <a:ahLst/>
              <a:cxnLst/>
              <a:rect l="l" t="t" r="r" b="b"/>
              <a:pathLst>
                <a:path w="10760" h="7941" extrusionOk="0">
                  <a:moveTo>
                    <a:pt x="9404" y="304"/>
                  </a:moveTo>
                  <a:cubicBezTo>
                    <a:pt x="9654" y="304"/>
                    <a:pt x="9886" y="393"/>
                    <a:pt x="10046" y="572"/>
                  </a:cubicBezTo>
                  <a:cubicBezTo>
                    <a:pt x="10100" y="625"/>
                    <a:pt x="10135" y="679"/>
                    <a:pt x="10171" y="732"/>
                  </a:cubicBezTo>
                  <a:lnTo>
                    <a:pt x="8619" y="732"/>
                  </a:lnTo>
                  <a:cubicBezTo>
                    <a:pt x="8654" y="679"/>
                    <a:pt x="8690" y="625"/>
                    <a:pt x="8744" y="572"/>
                  </a:cubicBezTo>
                  <a:cubicBezTo>
                    <a:pt x="8922" y="393"/>
                    <a:pt x="9154" y="304"/>
                    <a:pt x="9404" y="304"/>
                  </a:cubicBezTo>
                  <a:close/>
                  <a:moveTo>
                    <a:pt x="10296" y="1054"/>
                  </a:moveTo>
                  <a:cubicBezTo>
                    <a:pt x="10296" y="1125"/>
                    <a:pt x="10314" y="1178"/>
                    <a:pt x="10314" y="1250"/>
                  </a:cubicBezTo>
                  <a:cubicBezTo>
                    <a:pt x="10314" y="1321"/>
                    <a:pt x="10296" y="1393"/>
                    <a:pt x="10278" y="1464"/>
                  </a:cubicBezTo>
                  <a:lnTo>
                    <a:pt x="8512" y="1464"/>
                  </a:lnTo>
                  <a:cubicBezTo>
                    <a:pt x="8476" y="1339"/>
                    <a:pt x="8476" y="1196"/>
                    <a:pt x="8512" y="1054"/>
                  </a:cubicBezTo>
                  <a:close/>
                  <a:moveTo>
                    <a:pt x="6513" y="1268"/>
                  </a:moveTo>
                  <a:lnTo>
                    <a:pt x="6727" y="1482"/>
                  </a:lnTo>
                  <a:lnTo>
                    <a:pt x="6388" y="1821"/>
                  </a:lnTo>
                  <a:lnTo>
                    <a:pt x="6174" y="1607"/>
                  </a:lnTo>
                  <a:lnTo>
                    <a:pt x="6513" y="1268"/>
                  </a:lnTo>
                  <a:close/>
                  <a:moveTo>
                    <a:pt x="10153" y="1785"/>
                  </a:moveTo>
                  <a:cubicBezTo>
                    <a:pt x="10117" y="1821"/>
                    <a:pt x="10082" y="1857"/>
                    <a:pt x="10046" y="1892"/>
                  </a:cubicBezTo>
                  <a:cubicBezTo>
                    <a:pt x="9886" y="2071"/>
                    <a:pt x="9654" y="2178"/>
                    <a:pt x="9404" y="2178"/>
                  </a:cubicBezTo>
                  <a:cubicBezTo>
                    <a:pt x="9154" y="2178"/>
                    <a:pt x="8922" y="2071"/>
                    <a:pt x="8744" y="1892"/>
                  </a:cubicBezTo>
                  <a:cubicBezTo>
                    <a:pt x="8708" y="1857"/>
                    <a:pt x="8672" y="1821"/>
                    <a:pt x="8637" y="1785"/>
                  </a:cubicBezTo>
                  <a:close/>
                  <a:moveTo>
                    <a:pt x="5514" y="1531"/>
                  </a:moveTo>
                  <a:cubicBezTo>
                    <a:pt x="5603" y="1531"/>
                    <a:pt x="5692" y="1562"/>
                    <a:pt x="5764" y="1625"/>
                  </a:cubicBezTo>
                  <a:lnTo>
                    <a:pt x="6281" y="2142"/>
                  </a:lnTo>
                  <a:lnTo>
                    <a:pt x="6371" y="2231"/>
                  </a:lnTo>
                  <a:cubicBezTo>
                    <a:pt x="6513" y="2374"/>
                    <a:pt x="6513" y="2606"/>
                    <a:pt x="6371" y="2731"/>
                  </a:cubicBezTo>
                  <a:lnTo>
                    <a:pt x="6192" y="2927"/>
                  </a:lnTo>
                  <a:lnTo>
                    <a:pt x="5478" y="2213"/>
                  </a:lnTo>
                  <a:cubicBezTo>
                    <a:pt x="5452" y="2187"/>
                    <a:pt x="5411" y="2173"/>
                    <a:pt x="5371" y="2173"/>
                  </a:cubicBezTo>
                  <a:cubicBezTo>
                    <a:pt x="5331" y="2173"/>
                    <a:pt x="5291" y="2187"/>
                    <a:pt x="5264" y="2213"/>
                  </a:cubicBezTo>
                  <a:cubicBezTo>
                    <a:pt x="5193" y="2285"/>
                    <a:pt x="5193" y="2374"/>
                    <a:pt x="5264" y="2427"/>
                  </a:cubicBezTo>
                  <a:lnTo>
                    <a:pt x="5960" y="3141"/>
                  </a:lnTo>
                  <a:lnTo>
                    <a:pt x="5853" y="3248"/>
                  </a:lnTo>
                  <a:cubicBezTo>
                    <a:pt x="5746" y="3355"/>
                    <a:pt x="5603" y="3445"/>
                    <a:pt x="5461" y="3480"/>
                  </a:cubicBezTo>
                  <a:lnTo>
                    <a:pt x="5443" y="3480"/>
                  </a:lnTo>
                  <a:lnTo>
                    <a:pt x="4515" y="2552"/>
                  </a:lnTo>
                  <a:cubicBezTo>
                    <a:pt x="4515" y="2552"/>
                    <a:pt x="4515" y="2535"/>
                    <a:pt x="4515" y="2535"/>
                  </a:cubicBezTo>
                  <a:cubicBezTo>
                    <a:pt x="4551" y="2392"/>
                    <a:pt x="4640" y="2249"/>
                    <a:pt x="4747" y="2142"/>
                  </a:cubicBezTo>
                  <a:lnTo>
                    <a:pt x="4961" y="1928"/>
                  </a:lnTo>
                  <a:lnTo>
                    <a:pt x="5264" y="1625"/>
                  </a:lnTo>
                  <a:cubicBezTo>
                    <a:pt x="5336" y="1562"/>
                    <a:pt x="5425" y="1531"/>
                    <a:pt x="5514" y="1531"/>
                  </a:cubicBezTo>
                  <a:close/>
                  <a:moveTo>
                    <a:pt x="1410" y="5657"/>
                  </a:moveTo>
                  <a:lnTo>
                    <a:pt x="2338" y="6585"/>
                  </a:lnTo>
                  <a:cubicBezTo>
                    <a:pt x="2338" y="6603"/>
                    <a:pt x="2338" y="6603"/>
                    <a:pt x="2320" y="6620"/>
                  </a:cubicBezTo>
                  <a:cubicBezTo>
                    <a:pt x="2285" y="6763"/>
                    <a:pt x="2213" y="6888"/>
                    <a:pt x="2106" y="6995"/>
                  </a:cubicBezTo>
                  <a:lnTo>
                    <a:pt x="1981" y="7120"/>
                  </a:lnTo>
                  <a:lnTo>
                    <a:pt x="875" y="6014"/>
                  </a:lnTo>
                  <a:lnTo>
                    <a:pt x="1000" y="5889"/>
                  </a:lnTo>
                  <a:cubicBezTo>
                    <a:pt x="1107" y="5782"/>
                    <a:pt x="1232" y="5711"/>
                    <a:pt x="1375" y="5675"/>
                  </a:cubicBezTo>
                  <a:cubicBezTo>
                    <a:pt x="1392" y="5675"/>
                    <a:pt x="1392" y="5657"/>
                    <a:pt x="1410" y="5657"/>
                  </a:cubicBezTo>
                  <a:close/>
                  <a:moveTo>
                    <a:pt x="661" y="6228"/>
                  </a:moveTo>
                  <a:lnTo>
                    <a:pt x="1767" y="7334"/>
                  </a:lnTo>
                  <a:lnTo>
                    <a:pt x="1589" y="7513"/>
                  </a:lnTo>
                  <a:cubicBezTo>
                    <a:pt x="1517" y="7584"/>
                    <a:pt x="1424" y="7620"/>
                    <a:pt x="1330" y="7620"/>
                  </a:cubicBezTo>
                  <a:cubicBezTo>
                    <a:pt x="1236" y="7620"/>
                    <a:pt x="1143" y="7584"/>
                    <a:pt x="1071" y="7513"/>
                  </a:cubicBezTo>
                  <a:lnTo>
                    <a:pt x="482" y="6924"/>
                  </a:lnTo>
                  <a:cubicBezTo>
                    <a:pt x="340" y="6781"/>
                    <a:pt x="340" y="6549"/>
                    <a:pt x="482" y="6406"/>
                  </a:cubicBezTo>
                  <a:lnTo>
                    <a:pt x="661" y="6228"/>
                  </a:lnTo>
                  <a:close/>
                  <a:moveTo>
                    <a:pt x="9404" y="1"/>
                  </a:moveTo>
                  <a:cubicBezTo>
                    <a:pt x="9118" y="1"/>
                    <a:pt x="8851" y="90"/>
                    <a:pt x="8637" y="269"/>
                  </a:cubicBezTo>
                  <a:cubicBezTo>
                    <a:pt x="8477" y="134"/>
                    <a:pt x="8278" y="67"/>
                    <a:pt x="8078" y="67"/>
                  </a:cubicBezTo>
                  <a:cubicBezTo>
                    <a:pt x="7854" y="67"/>
                    <a:pt x="7629" y="152"/>
                    <a:pt x="7459" y="322"/>
                  </a:cubicBezTo>
                  <a:lnTo>
                    <a:pt x="6727" y="1054"/>
                  </a:lnTo>
                  <a:lnTo>
                    <a:pt x="6692" y="1018"/>
                  </a:lnTo>
                  <a:cubicBezTo>
                    <a:pt x="6647" y="964"/>
                    <a:pt x="6580" y="938"/>
                    <a:pt x="6513" y="938"/>
                  </a:cubicBezTo>
                  <a:cubicBezTo>
                    <a:pt x="6446" y="938"/>
                    <a:pt x="6379" y="964"/>
                    <a:pt x="6335" y="1018"/>
                  </a:cubicBezTo>
                  <a:lnTo>
                    <a:pt x="5960" y="1393"/>
                  </a:lnTo>
                  <a:cubicBezTo>
                    <a:pt x="5829" y="1279"/>
                    <a:pt x="5663" y="1221"/>
                    <a:pt x="5499" y="1221"/>
                  </a:cubicBezTo>
                  <a:cubicBezTo>
                    <a:pt x="5328" y="1221"/>
                    <a:pt x="5160" y="1283"/>
                    <a:pt x="5032" y="1410"/>
                  </a:cubicBezTo>
                  <a:lnTo>
                    <a:pt x="4515" y="1928"/>
                  </a:lnTo>
                  <a:cubicBezTo>
                    <a:pt x="4372" y="2071"/>
                    <a:pt x="4265" y="2249"/>
                    <a:pt x="4212" y="2445"/>
                  </a:cubicBezTo>
                  <a:cubicBezTo>
                    <a:pt x="4176" y="2606"/>
                    <a:pt x="4104" y="2731"/>
                    <a:pt x="3997" y="2838"/>
                  </a:cubicBezTo>
                  <a:lnTo>
                    <a:pt x="1678" y="5140"/>
                  </a:lnTo>
                  <a:cubicBezTo>
                    <a:pt x="1571" y="5247"/>
                    <a:pt x="1446" y="5336"/>
                    <a:pt x="1303" y="5372"/>
                  </a:cubicBezTo>
                  <a:cubicBezTo>
                    <a:pt x="1107" y="5425"/>
                    <a:pt x="928" y="5532"/>
                    <a:pt x="768" y="5675"/>
                  </a:cubicBezTo>
                  <a:lnTo>
                    <a:pt x="554" y="5907"/>
                  </a:lnTo>
                  <a:lnTo>
                    <a:pt x="250" y="6192"/>
                  </a:lnTo>
                  <a:cubicBezTo>
                    <a:pt x="1" y="6460"/>
                    <a:pt x="1" y="6888"/>
                    <a:pt x="250" y="7138"/>
                  </a:cubicBezTo>
                  <a:lnTo>
                    <a:pt x="857" y="7745"/>
                  </a:lnTo>
                  <a:cubicBezTo>
                    <a:pt x="982" y="7869"/>
                    <a:pt x="1160" y="7941"/>
                    <a:pt x="1339" y="7941"/>
                  </a:cubicBezTo>
                  <a:cubicBezTo>
                    <a:pt x="1499" y="7941"/>
                    <a:pt x="1678" y="7869"/>
                    <a:pt x="1803" y="7745"/>
                  </a:cubicBezTo>
                  <a:lnTo>
                    <a:pt x="2088" y="7441"/>
                  </a:lnTo>
                  <a:lnTo>
                    <a:pt x="2320" y="7227"/>
                  </a:lnTo>
                  <a:cubicBezTo>
                    <a:pt x="2463" y="7084"/>
                    <a:pt x="2570" y="6888"/>
                    <a:pt x="2624" y="6692"/>
                  </a:cubicBezTo>
                  <a:cubicBezTo>
                    <a:pt x="2659" y="6549"/>
                    <a:pt x="2748" y="6424"/>
                    <a:pt x="2856" y="6317"/>
                  </a:cubicBezTo>
                  <a:lnTo>
                    <a:pt x="2998" y="6174"/>
                  </a:lnTo>
                  <a:cubicBezTo>
                    <a:pt x="3052" y="6103"/>
                    <a:pt x="3052" y="6014"/>
                    <a:pt x="2998" y="5960"/>
                  </a:cubicBezTo>
                  <a:cubicBezTo>
                    <a:pt x="2963" y="5925"/>
                    <a:pt x="2922" y="5907"/>
                    <a:pt x="2882" y="5907"/>
                  </a:cubicBezTo>
                  <a:cubicBezTo>
                    <a:pt x="2842" y="5907"/>
                    <a:pt x="2802" y="5925"/>
                    <a:pt x="2766" y="5960"/>
                  </a:cubicBezTo>
                  <a:lnTo>
                    <a:pt x="2641" y="6085"/>
                  </a:lnTo>
                  <a:cubicBezTo>
                    <a:pt x="2570" y="6157"/>
                    <a:pt x="2516" y="6228"/>
                    <a:pt x="2481" y="6299"/>
                  </a:cubicBezTo>
                  <a:lnTo>
                    <a:pt x="1714" y="5532"/>
                  </a:lnTo>
                  <a:cubicBezTo>
                    <a:pt x="1785" y="5479"/>
                    <a:pt x="1838" y="5425"/>
                    <a:pt x="1910" y="5372"/>
                  </a:cubicBezTo>
                  <a:lnTo>
                    <a:pt x="4212" y="3052"/>
                  </a:lnTo>
                  <a:cubicBezTo>
                    <a:pt x="4265" y="2998"/>
                    <a:pt x="4319" y="2927"/>
                    <a:pt x="4372" y="2856"/>
                  </a:cubicBezTo>
                  <a:lnTo>
                    <a:pt x="5139" y="3623"/>
                  </a:lnTo>
                  <a:cubicBezTo>
                    <a:pt x="5068" y="3676"/>
                    <a:pt x="4997" y="3730"/>
                    <a:pt x="4943" y="3784"/>
                  </a:cubicBezTo>
                  <a:lnTo>
                    <a:pt x="3284" y="5443"/>
                  </a:lnTo>
                  <a:cubicBezTo>
                    <a:pt x="3230" y="5496"/>
                    <a:pt x="3230" y="5603"/>
                    <a:pt x="3284" y="5657"/>
                  </a:cubicBezTo>
                  <a:cubicBezTo>
                    <a:pt x="3310" y="5693"/>
                    <a:pt x="3351" y="5711"/>
                    <a:pt x="3391" y="5711"/>
                  </a:cubicBezTo>
                  <a:cubicBezTo>
                    <a:pt x="3431" y="5711"/>
                    <a:pt x="3471" y="5693"/>
                    <a:pt x="3498" y="5657"/>
                  </a:cubicBezTo>
                  <a:lnTo>
                    <a:pt x="5157" y="3998"/>
                  </a:lnTo>
                  <a:cubicBezTo>
                    <a:pt x="5264" y="3891"/>
                    <a:pt x="5407" y="3819"/>
                    <a:pt x="5550" y="3784"/>
                  </a:cubicBezTo>
                  <a:cubicBezTo>
                    <a:pt x="5746" y="3730"/>
                    <a:pt x="5924" y="3623"/>
                    <a:pt x="6067" y="3480"/>
                  </a:cubicBezTo>
                  <a:lnTo>
                    <a:pt x="6299" y="3248"/>
                  </a:lnTo>
                  <a:lnTo>
                    <a:pt x="6585" y="2963"/>
                  </a:lnTo>
                  <a:cubicBezTo>
                    <a:pt x="6834" y="2713"/>
                    <a:pt x="6852" y="2303"/>
                    <a:pt x="6620" y="2035"/>
                  </a:cubicBezTo>
                  <a:lnTo>
                    <a:pt x="6977" y="1660"/>
                  </a:lnTo>
                  <a:cubicBezTo>
                    <a:pt x="7084" y="1571"/>
                    <a:pt x="7084" y="1393"/>
                    <a:pt x="6977" y="1303"/>
                  </a:cubicBezTo>
                  <a:lnTo>
                    <a:pt x="6941" y="1268"/>
                  </a:lnTo>
                  <a:lnTo>
                    <a:pt x="7673" y="536"/>
                  </a:lnTo>
                  <a:cubicBezTo>
                    <a:pt x="7791" y="428"/>
                    <a:pt x="7936" y="374"/>
                    <a:pt x="8081" y="374"/>
                  </a:cubicBezTo>
                  <a:cubicBezTo>
                    <a:pt x="8199" y="374"/>
                    <a:pt x="8318" y="410"/>
                    <a:pt x="8422" y="483"/>
                  </a:cubicBezTo>
                  <a:cubicBezTo>
                    <a:pt x="8048" y="964"/>
                    <a:pt x="8083" y="1660"/>
                    <a:pt x="8529" y="2106"/>
                  </a:cubicBezTo>
                  <a:cubicBezTo>
                    <a:pt x="8761" y="2356"/>
                    <a:pt x="9083" y="2481"/>
                    <a:pt x="9404" y="2481"/>
                  </a:cubicBezTo>
                  <a:cubicBezTo>
                    <a:pt x="9707" y="2481"/>
                    <a:pt x="10028" y="2356"/>
                    <a:pt x="10278" y="2106"/>
                  </a:cubicBezTo>
                  <a:cubicBezTo>
                    <a:pt x="10760" y="1625"/>
                    <a:pt x="10760" y="839"/>
                    <a:pt x="10278" y="358"/>
                  </a:cubicBezTo>
                  <a:cubicBezTo>
                    <a:pt x="10046" y="126"/>
                    <a:pt x="9725" y="1"/>
                    <a:pt x="9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540" name="Google Shape;1540;p52"/>
          <p:cNvGrpSpPr/>
          <p:nvPr/>
        </p:nvGrpSpPr>
        <p:grpSpPr>
          <a:xfrm>
            <a:off x="6457370" y="3167547"/>
            <a:ext cx="268478" cy="368769"/>
            <a:chOff x="6336047" y="3588276"/>
            <a:chExt cx="251573" cy="345548"/>
          </a:xfrm>
        </p:grpSpPr>
        <p:sp>
          <p:nvSpPr>
            <p:cNvPr id="1541" name="Google Shape;1541;p52"/>
            <p:cNvSpPr/>
            <p:nvPr/>
          </p:nvSpPr>
          <p:spPr>
            <a:xfrm>
              <a:off x="6343047" y="3845082"/>
              <a:ext cx="84653" cy="83934"/>
            </a:xfrm>
            <a:custGeom>
              <a:avLst/>
              <a:gdLst/>
              <a:ahLst/>
              <a:cxnLst/>
              <a:rect l="l" t="t" r="r" b="b"/>
              <a:pathLst>
                <a:path w="2588" h="2566" extrusionOk="0">
                  <a:moveTo>
                    <a:pt x="1963" y="1"/>
                  </a:moveTo>
                  <a:cubicBezTo>
                    <a:pt x="1910" y="1"/>
                    <a:pt x="1856" y="18"/>
                    <a:pt x="1821" y="54"/>
                  </a:cubicBezTo>
                  <a:lnTo>
                    <a:pt x="72" y="1803"/>
                  </a:lnTo>
                  <a:cubicBezTo>
                    <a:pt x="1" y="1874"/>
                    <a:pt x="1" y="2017"/>
                    <a:pt x="72" y="2088"/>
                  </a:cubicBezTo>
                  <a:lnTo>
                    <a:pt x="482" y="2499"/>
                  </a:lnTo>
                  <a:cubicBezTo>
                    <a:pt x="527" y="2543"/>
                    <a:pt x="581" y="2565"/>
                    <a:pt x="634" y="2565"/>
                  </a:cubicBezTo>
                  <a:cubicBezTo>
                    <a:pt x="688" y="2565"/>
                    <a:pt x="741" y="2543"/>
                    <a:pt x="786" y="2499"/>
                  </a:cubicBezTo>
                  <a:lnTo>
                    <a:pt x="2516" y="768"/>
                  </a:lnTo>
                  <a:cubicBezTo>
                    <a:pt x="2588" y="679"/>
                    <a:pt x="2588" y="554"/>
                    <a:pt x="2516" y="465"/>
                  </a:cubicBezTo>
                  <a:lnTo>
                    <a:pt x="2106" y="54"/>
                  </a:lnTo>
                  <a:cubicBezTo>
                    <a:pt x="2070" y="18"/>
                    <a:pt x="2017" y="1"/>
                    <a:pt x="1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42" name="Google Shape;1542;p52"/>
            <p:cNvSpPr/>
            <p:nvPr/>
          </p:nvSpPr>
          <p:spPr>
            <a:xfrm>
              <a:off x="6393257" y="3845082"/>
              <a:ext cx="34444" cy="34476"/>
            </a:xfrm>
            <a:custGeom>
              <a:avLst/>
              <a:gdLst/>
              <a:ahLst/>
              <a:cxnLst/>
              <a:rect l="l" t="t" r="r" b="b"/>
              <a:pathLst>
                <a:path w="1053" h="1054" extrusionOk="0">
                  <a:moveTo>
                    <a:pt x="428" y="1"/>
                  </a:moveTo>
                  <a:cubicBezTo>
                    <a:pt x="375" y="1"/>
                    <a:pt x="321" y="18"/>
                    <a:pt x="286" y="54"/>
                  </a:cubicBezTo>
                  <a:lnTo>
                    <a:pt x="0" y="340"/>
                  </a:lnTo>
                  <a:lnTo>
                    <a:pt x="696" y="1053"/>
                  </a:lnTo>
                  <a:lnTo>
                    <a:pt x="981" y="768"/>
                  </a:lnTo>
                  <a:cubicBezTo>
                    <a:pt x="1053" y="679"/>
                    <a:pt x="1053" y="554"/>
                    <a:pt x="981" y="465"/>
                  </a:cubicBezTo>
                  <a:lnTo>
                    <a:pt x="571" y="54"/>
                  </a:lnTo>
                  <a:cubicBezTo>
                    <a:pt x="535" y="18"/>
                    <a:pt x="482"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43" name="Google Shape;1543;p52"/>
            <p:cNvSpPr/>
            <p:nvPr/>
          </p:nvSpPr>
          <p:spPr>
            <a:xfrm>
              <a:off x="6392079" y="3659649"/>
              <a:ext cx="161686" cy="160966"/>
            </a:xfrm>
            <a:custGeom>
              <a:avLst/>
              <a:gdLst/>
              <a:ahLst/>
              <a:cxnLst/>
              <a:rect l="l" t="t" r="r" b="b"/>
              <a:pathLst>
                <a:path w="4943" h="4921" extrusionOk="0">
                  <a:moveTo>
                    <a:pt x="3765" y="0"/>
                  </a:moveTo>
                  <a:cubicBezTo>
                    <a:pt x="3712" y="0"/>
                    <a:pt x="3658" y="22"/>
                    <a:pt x="3622" y="67"/>
                  </a:cubicBezTo>
                  <a:lnTo>
                    <a:pt x="90" y="3600"/>
                  </a:lnTo>
                  <a:cubicBezTo>
                    <a:pt x="0" y="3671"/>
                    <a:pt x="0" y="3814"/>
                    <a:pt x="90" y="3885"/>
                  </a:cubicBezTo>
                  <a:lnTo>
                    <a:pt x="1125" y="4920"/>
                  </a:lnTo>
                  <a:lnTo>
                    <a:pt x="4943" y="1102"/>
                  </a:lnTo>
                  <a:lnTo>
                    <a:pt x="3908" y="67"/>
                  </a:lnTo>
                  <a:cubicBezTo>
                    <a:pt x="3872" y="22"/>
                    <a:pt x="3819" y="0"/>
                    <a:pt x="37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44" name="Google Shape;1544;p52"/>
            <p:cNvSpPr/>
            <p:nvPr/>
          </p:nvSpPr>
          <p:spPr>
            <a:xfrm>
              <a:off x="6495966" y="3659649"/>
              <a:ext cx="57799" cy="50079"/>
            </a:xfrm>
            <a:custGeom>
              <a:avLst/>
              <a:gdLst/>
              <a:ahLst/>
              <a:cxnLst/>
              <a:rect l="l" t="t" r="r" b="b"/>
              <a:pathLst>
                <a:path w="1767" h="1531" extrusionOk="0">
                  <a:moveTo>
                    <a:pt x="589" y="0"/>
                  </a:moveTo>
                  <a:cubicBezTo>
                    <a:pt x="536" y="0"/>
                    <a:pt x="482" y="22"/>
                    <a:pt x="446" y="67"/>
                  </a:cubicBezTo>
                  <a:lnTo>
                    <a:pt x="0" y="495"/>
                  </a:lnTo>
                  <a:cubicBezTo>
                    <a:pt x="45" y="460"/>
                    <a:pt x="99" y="442"/>
                    <a:pt x="152" y="442"/>
                  </a:cubicBezTo>
                  <a:cubicBezTo>
                    <a:pt x="206" y="442"/>
                    <a:pt x="259" y="460"/>
                    <a:pt x="304" y="495"/>
                  </a:cubicBezTo>
                  <a:lnTo>
                    <a:pt x="1339" y="1530"/>
                  </a:lnTo>
                  <a:lnTo>
                    <a:pt x="1767" y="1102"/>
                  </a:lnTo>
                  <a:lnTo>
                    <a:pt x="732" y="67"/>
                  </a:lnTo>
                  <a:cubicBezTo>
                    <a:pt x="696" y="22"/>
                    <a:pt x="643" y="0"/>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45" name="Google Shape;1545;p52"/>
            <p:cNvSpPr/>
            <p:nvPr/>
          </p:nvSpPr>
          <p:spPr>
            <a:xfrm>
              <a:off x="6341869" y="3593117"/>
              <a:ext cx="172807" cy="205746"/>
            </a:xfrm>
            <a:custGeom>
              <a:avLst/>
              <a:gdLst/>
              <a:ahLst/>
              <a:cxnLst/>
              <a:rect l="l" t="t" r="r" b="b"/>
              <a:pathLst>
                <a:path w="5283" h="6290" extrusionOk="0">
                  <a:moveTo>
                    <a:pt x="4408" y="0"/>
                  </a:moveTo>
                  <a:cubicBezTo>
                    <a:pt x="4355" y="0"/>
                    <a:pt x="4301" y="22"/>
                    <a:pt x="4265" y="67"/>
                  </a:cubicBezTo>
                  <a:lnTo>
                    <a:pt x="733" y="3600"/>
                  </a:lnTo>
                  <a:cubicBezTo>
                    <a:pt x="1" y="4331"/>
                    <a:pt x="1" y="5509"/>
                    <a:pt x="733" y="6223"/>
                  </a:cubicBezTo>
                  <a:cubicBezTo>
                    <a:pt x="768" y="6267"/>
                    <a:pt x="817" y="6290"/>
                    <a:pt x="869" y="6290"/>
                  </a:cubicBezTo>
                  <a:cubicBezTo>
                    <a:pt x="920" y="6290"/>
                    <a:pt x="973" y="6267"/>
                    <a:pt x="1018" y="6223"/>
                  </a:cubicBezTo>
                  <a:lnTo>
                    <a:pt x="4551" y="2690"/>
                  </a:lnTo>
                  <a:cubicBezTo>
                    <a:pt x="5282" y="1976"/>
                    <a:pt x="5282" y="799"/>
                    <a:pt x="4551" y="67"/>
                  </a:cubicBezTo>
                  <a:cubicBezTo>
                    <a:pt x="4515" y="22"/>
                    <a:pt x="4462" y="0"/>
                    <a:pt x="4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46" name="Google Shape;1546;p52"/>
            <p:cNvSpPr/>
            <p:nvPr/>
          </p:nvSpPr>
          <p:spPr>
            <a:xfrm>
              <a:off x="6466789" y="3592953"/>
              <a:ext cx="47887" cy="102742"/>
            </a:xfrm>
            <a:custGeom>
              <a:avLst/>
              <a:gdLst/>
              <a:ahLst/>
              <a:cxnLst/>
              <a:rect l="l" t="t" r="r" b="b"/>
              <a:pathLst>
                <a:path w="1464" h="3141" extrusionOk="0">
                  <a:moveTo>
                    <a:pt x="5" y="496"/>
                  </a:moveTo>
                  <a:lnTo>
                    <a:pt x="5" y="496"/>
                  </a:lnTo>
                  <a:cubicBezTo>
                    <a:pt x="3" y="497"/>
                    <a:pt x="2" y="499"/>
                    <a:pt x="0" y="500"/>
                  </a:cubicBezTo>
                  <a:lnTo>
                    <a:pt x="5" y="496"/>
                  </a:lnTo>
                  <a:close/>
                  <a:moveTo>
                    <a:pt x="589" y="1"/>
                  </a:moveTo>
                  <a:cubicBezTo>
                    <a:pt x="536" y="1"/>
                    <a:pt x="482" y="36"/>
                    <a:pt x="446" y="72"/>
                  </a:cubicBezTo>
                  <a:lnTo>
                    <a:pt x="5" y="496"/>
                  </a:lnTo>
                  <a:lnTo>
                    <a:pt x="5" y="496"/>
                  </a:lnTo>
                  <a:cubicBezTo>
                    <a:pt x="40" y="463"/>
                    <a:pt x="92" y="447"/>
                    <a:pt x="143" y="447"/>
                  </a:cubicBezTo>
                  <a:cubicBezTo>
                    <a:pt x="197" y="447"/>
                    <a:pt x="250" y="464"/>
                    <a:pt x="304" y="500"/>
                  </a:cubicBezTo>
                  <a:cubicBezTo>
                    <a:pt x="1010" y="1224"/>
                    <a:pt x="1017" y="2386"/>
                    <a:pt x="325" y="3119"/>
                  </a:cubicBezTo>
                  <a:lnTo>
                    <a:pt x="325" y="3119"/>
                  </a:lnTo>
                  <a:lnTo>
                    <a:pt x="732" y="2695"/>
                  </a:lnTo>
                  <a:cubicBezTo>
                    <a:pt x="1463" y="1981"/>
                    <a:pt x="1463" y="804"/>
                    <a:pt x="732" y="72"/>
                  </a:cubicBezTo>
                  <a:cubicBezTo>
                    <a:pt x="696" y="36"/>
                    <a:pt x="643" y="1"/>
                    <a:pt x="589" y="1"/>
                  </a:cubicBezTo>
                  <a:close/>
                  <a:moveTo>
                    <a:pt x="325" y="3119"/>
                  </a:moveTo>
                  <a:lnTo>
                    <a:pt x="304" y="3141"/>
                  </a:lnTo>
                  <a:cubicBezTo>
                    <a:pt x="311" y="3134"/>
                    <a:pt x="318" y="3126"/>
                    <a:pt x="325" y="31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47" name="Google Shape;1547;p52"/>
            <p:cNvSpPr/>
            <p:nvPr/>
          </p:nvSpPr>
          <p:spPr>
            <a:xfrm>
              <a:off x="6348313" y="3593542"/>
              <a:ext cx="157597" cy="204307"/>
            </a:xfrm>
            <a:custGeom>
              <a:avLst/>
              <a:gdLst/>
              <a:ahLst/>
              <a:cxnLst/>
              <a:rect l="l" t="t" r="r" b="b"/>
              <a:pathLst>
                <a:path w="4818" h="6246" extrusionOk="0">
                  <a:moveTo>
                    <a:pt x="4282" y="0"/>
                  </a:moveTo>
                  <a:cubicBezTo>
                    <a:pt x="4354" y="393"/>
                    <a:pt x="4247" y="803"/>
                    <a:pt x="3943" y="1107"/>
                  </a:cubicBezTo>
                  <a:lnTo>
                    <a:pt x="179" y="4871"/>
                  </a:lnTo>
                  <a:cubicBezTo>
                    <a:pt x="89" y="4961"/>
                    <a:pt x="36" y="5086"/>
                    <a:pt x="0" y="5193"/>
                  </a:cubicBezTo>
                  <a:cubicBezTo>
                    <a:pt x="72" y="5567"/>
                    <a:pt x="232" y="5924"/>
                    <a:pt x="536" y="6210"/>
                  </a:cubicBezTo>
                  <a:cubicBezTo>
                    <a:pt x="536" y="6228"/>
                    <a:pt x="553" y="6245"/>
                    <a:pt x="571" y="6245"/>
                  </a:cubicBezTo>
                  <a:cubicBezTo>
                    <a:pt x="411" y="6013"/>
                    <a:pt x="428" y="5674"/>
                    <a:pt x="643" y="5460"/>
                  </a:cubicBezTo>
                  <a:lnTo>
                    <a:pt x="4318" y="1767"/>
                  </a:lnTo>
                  <a:cubicBezTo>
                    <a:pt x="4800" y="1303"/>
                    <a:pt x="4818" y="536"/>
                    <a:pt x="4354" y="36"/>
                  </a:cubicBezTo>
                  <a:cubicBezTo>
                    <a:pt x="4336" y="36"/>
                    <a:pt x="4318" y="18"/>
                    <a:pt x="42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48" name="Google Shape;1548;p52"/>
            <p:cNvSpPr/>
            <p:nvPr/>
          </p:nvSpPr>
          <p:spPr>
            <a:xfrm>
              <a:off x="6484877" y="3593542"/>
              <a:ext cx="20444" cy="53154"/>
            </a:xfrm>
            <a:custGeom>
              <a:avLst/>
              <a:gdLst/>
              <a:ahLst/>
              <a:cxnLst/>
              <a:rect l="l" t="t" r="r" b="b"/>
              <a:pathLst>
                <a:path w="625" h="1625" extrusionOk="0">
                  <a:moveTo>
                    <a:pt x="107" y="0"/>
                  </a:moveTo>
                  <a:cubicBezTo>
                    <a:pt x="161" y="268"/>
                    <a:pt x="125" y="554"/>
                    <a:pt x="0" y="803"/>
                  </a:cubicBezTo>
                  <a:cubicBezTo>
                    <a:pt x="161" y="1053"/>
                    <a:pt x="250" y="1339"/>
                    <a:pt x="286" y="1624"/>
                  </a:cubicBezTo>
                  <a:cubicBezTo>
                    <a:pt x="625" y="1142"/>
                    <a:pt x="589" y="482"/>
                    <a:pt x="179" y="36"/>
                  </a:cubicBezTo>
                  <a:cubicBezTo>
                    <a:pt x="161" y="36"/>
                    <a:pt x="143" y="18"/>
                    <a:pt x="1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49" name="Google Shape;1549;p52"/>
            <p:cNvSpPr/>
            <p:nvPr/>
          </p:nvSpPr>
          <p:spPr>
            <a:xfrm>
              <a:off x="6423579" y="3691149"/>
              <a:ext cx="158218" cy="156877"/>
            </a:xfrm>
            <a:custGeom>
              <a:avLst/>
              <a:gdLst/>
              <a:ahLst/>
              <a:cxnLst/>
              <a:rect l="l" t="t" r="r" b="b"/>
              <a:pathLst>
                <a:path w="4837" h="4796" extrusionOk="0">
                  <a:moveTo>
                    <a:pt x="4203" y="1"/>
                  </a:moveTo>
                  <a:cubicBezTo>
                    <a:pt x="4149" y="1"/>
                    <a:pt x="4096" y="23"/>
                    <a:pt x="4051" y="68"/>
                  </a:cubicBezTo>
                  <a:lnTo>
                    <a:pt x="90" y="4029"/>
                  </a:lnTo>
                  <a:cubicBezTo>
                    <a:pt x="1" y="4118"/>
                    <a:pt x="1" y="4243"/>
                    <a:pt x="90" y="4332"/>
                  </a:cubicBezTo>
                  <a:lnTo>
                    <a:pt x="501" y="4742"/>
                  </a:lnTo>
                  <a:cubicBezTo>
                    <a:pt x="536" y="4778"/>
                    <a:pt x="585" y="4796"/>
                    <a:pt x="637" y="4796"/>
                  </a:cubicBezTo>
                  <a:cubicBezTo>
                    <a:pt x="688" y="4796"/>
                    <a:pt x="741" y="4778"/>
                    <a:pt x="786" y="4742"/>
                  </a:cubicBezTo>
                  <a:lnTo>
                    <a:pt x="4765" y="763"/>
                  </a:lnTo>
                  <a:cubicBezTo>
                    <a:pt x="4836" y="692"/>
                    <a:pt x="4836" y="549"/>
                    <a:pt x="4765" y="478"/>
                  </a:cubicBezTo>
                  <a:lnTo>
                    <a:pt x="4355" y="68"/>
                  </a:lnTo>
                  <a:cubicBezTo>
                    <a:pt x="4310" y="23"/>
                    <a:pt x="4256" y="1"/>
                    <a:pt x="4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50" name="Google Shape;1550;p52"/>
            <p:cNvSpPr/>
            <p:nvPr/>
          </p:nvSpPr>
          <p:spPr>
            <a:xfrm>
              <a:off x="6542087" y="3691149"/>
              <a:ext cx="39710" cy="39579"/>
            </a:xfrm>
            <a:custGeom>
              <a:avLst/>
              <a:gdLst/>
              <a:ahLst/>
              <a:cxnLst/>
              <a:rect l="l" t="t" r="r" b="b"/>
              <a:pathLst>
                <a:path w="1214" h="1210" extrusionOk="0">
                  <a:moveTo>
                    <a:pt x="580" y="1"/>
                  </a:moveTo>
                  <a:cubicBezTo>
                    <a:pt x="526" y="1"/>
                    <a:pt x="473" y="23"/>
                    <a:pt x="428" y="68"/>
                  </a:cubicBezTo>
                  <a:lnTo>
                    <a:pt x="0" y="496"/>
                  </a:lnTo>
                  <a:cubicBezTo>
                    <a:pt x="36" y="460"/>
                    <a:pt x="89" y="442"/>
                    <a:pt x="143" y="442"/>
                  </a:cubicBezTo>
                  <a:cubicBezTo>
                    <a:pt x="196" y="442"/>
                    <a:pt x="250" y="460"/>
                    <a:pt x="285" y="496"/>
                  </a:cubicBezTo>
                  <a:lnTo>
                    <a:pt x="696" y="906"/>
                  </a:lnTo>
                  <a:cubicBezTo>
                    <a:pt x="785" y="995"/>
                    <a:pt x="785" y="1120"/>
                    <a:pt x="696" y="1209"/>
                  </a:cubicBezTo>
                  <a:lnTo>
                    <a:pt x="1142" y="763"/>
                  </a:lnTo>
                  <a:cubicBezTo>
                    <a:pt x="1213" y="692"/>
                    <a:pt x="1213" y="549"/>
                    <a:pt x="1142" y="478"/>
                  </a:cubicBezTo>
                  <a:lnTo>
                    <a:pt x="732" y="68"/>
                  </a:lnTo>
                  <a:cubicBezTo>
                    <a:pt x="687" y="23"/>
                    <a:pt x="633" y="1"/>
                    <a:pt x="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51" name="Google Shape;1551;p52"/>
            <p:cNvSpPr/>
            <p:nvPr/>
          </p:nvSpPr>
          <p:spPr>
            <a:xfrm>
              <a:off x="6336047" y="3588276"/>
              <a:ext cx="251573" cy="345548"/>
            </a:xfrm>
            <a:custGeom>
              <a:avLst/>
              <a:gdLst/>
              <a:ahLst/>
              <a:cxnLst/>
              <a:rect l="l" t="t" r="r" b="b"/>
              <a:pathLst>
                <a:path w="7691" h="10564" extrusionOk="0">
                  <a:moveTo>
                    <a:pt x="4533" y="340"/>
                  </a:moveTo>
                  <a:lnTo>
                    <a:pt x="4533" y="340"/>
                  </a:lnTo>
                  <a:cubicBezTo>
                    <a:pt x="4550" y="643"/>
                    <a:pt x="4426" y="947"/>
                    <a:pt x="4211" y="1161"/>
                  </a:cubicBezTo>
                  <a:lnTo>
                    <a:pt x="536" y="4836"/>
                  </a:lnTo>
                  <a:cubicBezTo>
                    <a:pt x="572" y="4479"/>
                    <a:pt x="732" y="4140"/>
                    <a:pt x="1018" y="3855"/>
                  </a:cubicBezTo>
                  <a:lnTo>
                    <a:pt x="4533" y="340"/>
                  </a:lnTo>
                  <a:close/>
                  <a:moveTo>
                    <a:pt x="4818" y="625"/>
                  </a:moveTo>
                  <a:cubicBezTo>
                    <a:pt x="4996" y="1018"/>
                    <a:pt x="4907" y="1500"/>
                    <a:pt x="4586" y="1821"/>
                  </a:cubicBezTo>
                  <a:lnTo>
                    <a:pt x="911" y="5514"/>
                  </a:lnTo>
                  <a:cubicBezTo>
                    <a:pt x="803" y="5603"/>
                    <a:pt x="750" y="5728"/>
                    <a:pt x="714" y="5853"/>
                  </a:cubicBezTo>
                  <a:cubicBezTo>
                    <a:pt x="625" y="5693"/>
                    <a:pt x="572" y="5532"/>
                    <a:pt x="536" y="5354"/>
                  </a:cubicBezTo>
                  <a:cubicBezTo>
                    <a:pt x="554" y="5282"/>
                    <a:pt x="607" y="5211"/>
                    <a:pt x="661" y="5140"/>
                  </a:cubicBezTo>
                  <a:lnTo>
                    <a:pt x="4426" y="1375"/>
                  </a:lnTo>
                  <a:cubicBezTo>
                    <a:pt x="4640" y="1161"/>
                    <a:pt x="4765" y="911"/>
                    <a:pt x="4818" y="625"/>
                  </a:cubicBezTo>
                  <a:close/>
                  <a:moveTo>
                    <a:pt x="5121" y="1571"/>
                  </a:moveTo>
                  <a:lnTo>
                    <a:pt x="5121" y="1571"/>
                  </a:lnTo>
                  <a:cubicBezTo>
                    <a:pt x="5104" y="2017"/>
                    <a:pt x="4925" y="2427"/>
                    <a:pt x="4622" y="2731"/>
                  </a:cubicBezTo>
                  <a:lnTo>
                    <a:pt x="1678" y="5675"/>
                  </a:lnTo>
                  <a:lnTo>
                    <a:pt x="1089" y="6264"/>
                  </a:lnTo>
                  <a:cubicBezTo>
                    <a:pt x="1071" y="6281"/>
                    <a:pt x="1071" y="6281"/>
                    <a:pt x="1053" y="6281"/>
                  </a:cubicBezTo>
                  <a:cubicBezTo>
                    <a:pt x="946" y="6103"/>
                    <a:pt x="982" y="5871"/>
                    <a:pt x="1125" y="5728"/>
                  </a:cubicBezTo>
                  <a:lnTo>
                    <a:pt x="4818" y="2053"/>
                  </a:lnTo>
                  <a:cubicBezTo>
                    <a:pt x="4943" y="1910"/>
                    <a:pt x="5050" y="1749"/>
                    <a:pt x="5121" y="1571"/>
                  </a:cubicBezTo>
                  <a:close/>
                  <a:moveTo>
                    <a:pt x="6879" y="3306"/>
                  </a:moveTo>
                  <a:cubicBezTo>
                    <a:pt x="6892" y="3306"/>
                    <a:pt x="6906" y="3311"/>
                    <a:pt x="6923" y="3320"/>
                  </a:cubicBezTo>
                  <a:lnTo>
                    <a:pt x="7316" y="3730"/>
                  </a:lnTo>
                  <a:cubicBezTo>
                    <a:pt x="7352" y="3748"/>
                    <a:pt x="7352" y="3783"/>
                    <a:pt x="7316" y="3801"/>
                  </a:cubicBezTo>
                  <a:lnTo>
                    <a:pt x="3355" y="7780"/>
                  </a:lnTo>
                  <a:cubicBezTo>
                    <a:pt x="3337" y="7789"/>
                    <a:pt x="3324" y="7794"/>
                    <a:pt x="3313" y="7794"/>
                  </a:cubicBezTo>
                  <a:cubicBezTo>
                    <a:pt x="3301" y="7794"/>
                    <a:pt x="3293" y="7789"/>
                    <a:pt x="3284" y="7780"/>
                  </a:cubicBezTo>
                  <a:lnTo>
                    <a:pt x="2873" y="7370"/>
                  </a:lnTo>
                  <a:cubicBezTo>
                    <a:pt x="2855" y="7352"/>
                    <a:pt x="2855" y="7316"/>
                    <a:pt x="2873" y="7298"/>
                  </a:cubicBezTo>
                  <a:lnTo>
                    <a:pt x="6834" y="3320"/>
                  </a:lnTo>
                  <a:cubicBezTo>
                    <a:pt x="6852" y="3311"/>
                    <a:pt x="6866" y="3306"/>
                    <a:pt x="6879" y="3306"/>
                  </a:cubicBezTo>
                  <a:close/>
                  <a:moveTo>
                    <a:pt x="2748" y="7673"/>
                  </a:moveTo>
                  <a:lnTo>
                    <a:pt x="2962" y="7905"/>
                  </a:lnTo>
                  <a:lnTo>
                    <a:pt x="2748" y="8119"/>
                  </a:lnTo>
                  <a:lnTo>
                    <a:pt x="2516" y="7905"/>
                  </a:lnTo>
                  <a:lnTo>
                    <a:pt x="2748" y="7673"/>
                  </a:lnTo>
                  <a:close/>
                  <a:moveTo>
                    <a:pt x="2177" y="8003"/>
                  </a:moveTo>
                  <a:cubicBezTo>
                    <a:pt x="2191" y="8003"/>
                    <a:pt x="2204" y="8012"/>
                    <a:pt x="2213" y="8030"/>
                  </a:cubicBezTo>
                  <a:lnTo>
                    <a:pt x="2623" y="8423"/>
                  </a:lnTo>
                  <a:cubicBezTo>
                    <a:pt x="2641" y="8458"/>
                    <a:pt x="2641" y="8476"/>
                    <a:pt x="2623" y="8512"/>
                  </a:cubicBezTo>
                  <a:lnTo>
                    <a:pt x="2445" y="8672"/>
                  </a:lnTo>
                  <a:lnTo>
                    <a:pt x="1963" y="8191"/>
                  </a:lnTo>
                  <a:lnTo>
                    <a:pt x="2142" y="8030"/>
                  </a:lnTo>
                  <a:cubicBezTo>
                    <a:pt x="2151" y="8012"/>
                    <a:pt x="2164" y="8003"/>
                    <a:pt x="2177" y="8003"/>
                  </a:cubicBezTo>
                  <a:close/>
                  <a:moveTo>
                    <a:pt x="4586" y="1"/>
                  </a:moveTo>
                  <a:cubicBezTo>
                    <a:pt x="4497" y="1"/>
                    <a:pt x="4390" y="37"/>
                    <a:pt x="4336" y="108"/>
                  </a:cubicBezTo>
                  <a:lnTo>
                    <a:pt x="786" y="3641"/>
                  </a:lnTo>
                  <a:cubicBezTo>
                    <a:pt x="1" y="4426"/>
                    <a:pt x="1" y="5710"/>
                    <a:pt x="786" y="6496"/>
                  </a:cubicBezTo>
                  <a:cubicBezTo>
                    <a:pt x="821" y="6513"/>
                    <a:pt x="857" y="6531"/>
                    <a:pt x="875" y="6549"/>
                  </a:cubicBezTo>
                  <a:cubicBezTo>
                    <a:pt x="932" y="6578"/>
                    <a:pt x="995" y="6592"/>
                    <a:pt x="1056" y="6592"/>
                  </a:cubicBezTo>
                  <a:cubicBezTo>
                    <a:pt x="1149" y="6592"/>
                    <a:pt x="1239" y="6560"/>
                    <a:pt x="1303" y="6496"/>
                  </a:cubicBezTo>
                  <a:lnTo>
                    <a:pt x="1660" y="6139"/>
                  </a:lnTo>
                  <a:cubicBezTo>
                    <a:pt x="1660" y="6157"/>
                    <a:pt x="1678" y="6174"/>
                    <a:pt x="1678" y="6174"/>
                  </a:cubicBezTo>
                  <a:lnTo>
                    <a:pt x="2623" y="7120"/>
                  </a:lnTo>
                  <a:cubicBezTo>
                    <a:pt x="2552" y="7209"/>
                    <a:pt x="2534" y="7316"/>
                    <a:pt x="2552" y="7423"/>
                  </a:cubicBezTo>
                  <a:lnTo>
                    <a:pt x="2267" y="7709"/>
                  </a:lnTo>
                  <a:cubicBezTo>
                    <a:pt x="2239" y="7700"/>
                    <a:pt x="2209" y="7695"/>
                    <a:pt x="2178" y="7695"/>
                  </a:cubicBezTo>
                  <a:cubicBezTo>
                    <a:pt x="2089" y="7695"/>
                    <a:pt x="1994" y="7732"/>
                    <a:pt x="1928" y="7798"/>
                  </a:cubicBezTo>
                  <a:lnTo>
                    <a:pt x="179" y="9547"/>
                  </a:lnTo>
                  <a:cubicBezTo>
                    <a:pt x="36" y="9689"/>
                    <a:pt x="36" y="9904"/>
                    <a:pt x="179" y="10046"/>
                  </a:cubicBezTo>
                  <a:lnTo>
                    <a:pt x="589" y="10457"/>
                  </a:lnTo>
                  <a:cubicBezTo>
                    <a:pt x="661" y="10528"/>
                    <a:pt x="754" y="10564"/>
                    <a:pt x="848" y="10564"/>
                  </a:cubicBezTo>
                  <a:cubicBezTo>
                    <a:pt x="942" y="10564"/>
                    <a:pt x="1035" y="10528"/>
                    <a:pt x="1107" y="10457"/>
                  </a:cubicBezTo>
                  <a:lnTo>
                    <a:pt x="2035" y="9529"/>
                  </a:lnTo>
                  <a:cubicBezTo>
                    <a:pt x="2106" y="9457"/>
                    <a:pt x="2106" y="9368"/>
                    <a:pt x="2035" y="9297"/>
                  </a:cubicBezTo>
                  <a:cubicBezTo>
                    <a:pt x="2008" y="9270"/>
                    <a:pt x="1972" y="9257"/>
                    <a:pt x="1934" y="9257"/>
                  </a:cubicBezTo>
                  <a:cubicBezTo>
                    <a:pt x="1896" y="9257"/>
                    <a:pt x="1856" y="9270"/>
                    <a:pt x="1820" y="9297"/>
                  </a:cubicBezTo>
                  <a:lnTo>
                    <a:pt x="875" y="10243"/>
                  </a:lnTo>
                  <a:cubicBezTo>
                    <a:pt x="866" y="10251"/>
                    <a:pt x="853" y="10256"/>
                    <a:pt x="839" y="10256"/>
                  </a:cubicBezTo>
                  <a:cubicBezTo>
                    <a:pt x="826" y="10256"/>
                    <a:pt x="812" y="10251"/>
                    <a:pt x="803" y="10243"/>
                  </a:cubicBezTo>
                  <a:lnTo>
                    <a:pt x="393" y="9832"/>
                  </a:lnTo>
                  <a:cubicBezTo>
                    <a:pt x="375" y="9814"/>
                    <a:pt x="375" y="9779"/>
                    <a:pt x="393" y="9761"/>
                  </a:cubicBezTo>
                  <a:lnTo>
                    <a:pt x="1749" y="8423"/>
                  </a:lnTo>
                  <a:lnTo>
                    <a:pt x="2338" y="9011"/>
                  </a:lnTo>
                  <a:cubicBezTo>
                    <a:pt x="2365" y="9038"/>
                    <a:pt x="2405" y="9052"/>
                    <a:pt x="2445" y="9052"/>
                  </a:cubicBezTo>
                  <a:cubicBezTo>
                    <a:pt x="2485" y="9052"/>
                    <a:pt x="2525" y="9038"/>
                    <a:pt x="2552" y="9011"/>
                  </a:cubicBezTo>
                  <a:lnTo>
                    <a:pt x="2838" y="8726"/>
                  </a:lnTo>
                  <a:cubicBezTo>
                    <a:pt x="2927" y="8619"/>
                    <a:pt x="2962" y="8494"/>
                    <a:pt x="2927" y="8369"/>
                  </a:cubicBezTo>
                  <a:lnTo>
                    <a:pt x="3212" y="8084"/>
                  </a:lnTo>
                  <a:cubicBezTo>
                    <a:pt x="3248" y="8101"/>
                    <a:pt x="3284" y="8101"/>
                    <a:pt x="3319" y="8101"/>
                  </a:cubicBezTo>
                  <a:cubicBezTo>
                    <a:pt x="3408" y="8101"/>
                    <a:pt x="3498" y="8066"/>
                    <a:pt x="3569" y="7994"/>
                  </a:cubicBezTo>
                  <a:lnTo>
                    <a:pt x="7548" y="4015"/>
                  </a:lnTo>
                  <a:cubicBezTo>
                    <a:pt x="7691" y="3873"/>
                    <a:pt x="7691" y="3641"/>
                    <a:pt x="7548" y="3516"/>
                  </a:cubicBezTo>
                  <a:lnTo>
                    <a:pt x="7138" y="3105"/>
                  </a:lnTo>
                  <a:cubicBezTo>
                    <a:pt x="7071" y="3029"/>
                    <a:pt x="6978" y="2993"/>
                    <a:pt x="6885" y="2993"/>
                  </a:cubicBezTo>
                  <a:cubicBezTo>
                    <a:pt x="6804" y="2993"/>
                    <a:pt x="6722" y="3020"/>
                    <a:pt x="6656" y="3070"/>
                  </a:cubicBezTo>
                  <a:lnTo>
                    <a:pt x="6388" y="2784"/>
                  </a:lnTo>
                  <a:cubicBezTo>
                    <a:pt x="6361" y="2758"/>
                    <a:pt x="6321" y="2744"/>
                    <a:pt x="6281" y="2744"/>
                  </a:cubicBezTo>
                  <a:cubicBezTo>
                    <a:pt x="6241" y="2744"/>
                    <a:pt x="6201" y="2758"/>
                    <a:pt x="6174" y="2784"/>
                  </a:cubicBezTo>
                  <a:cubicBezTo>
                    <a:pt x="6103" y="2856"/>
                    <a:pt x="6103" y="2945"/>
                    <a:pt x="6174" y="3016"/>
                  </a:cubicBezTo>
                  <a:lnTo>
                    <a:pt x="6442" y="3284"/>
                  </a:lnTo>
                  <a:lnTo>
                    <a:pt x="6067" y="3659"/>
                  </a:lnTo>
                  <a:lnTo>
                    <a:pt x="5782" y="3391"/>
                  </a:lnTo>
                  <a:cubicBezTo>
                    <a:pt x="5755" y="3364"/>
                    <a:pt x="5719" y="3351"/>
                    <a:pt x="5681" y="3351"/>
                  </a:cubicBezTo>
                  <a:cubicBezTo>
                    <a:pt x="5643" y="3351"/>
                    <a:pt x="5603" y="3364"/>
                    <a:pt x="5567" y="3391"/>
                  </a:cubicBezTo>
                  <a:cubicBezTo>
                    <a:pt x="5514" y="3444"/>
                    <a:pt x="5514" y="3552"/>
                    <a:pt x="5567" y="3605"/>
                  </a:cubicBezTo>
                  <a:lnTo>
                    <a:pt x="5835" y="3873"/>
                  </a:lnTo>
                  <a:lnTo>
                    <a:pt x="5621" y="4105"/>
                  </a:lnTo>
                  <a:lnTo>
                    <a:pt x="5068" y="3534"/>
                  </a:lnTo>
                  <a:cubicBezTo>
                    <a:pt x="5032" y="3507"/>
                    <a:pt x="4992" y="3494"/>
                    <a:pt x="4952" y="3494"/>
                  </a:cubicBezTo>
                  <a:cubicBezTo>
                    <a:pt x="4912" y="3494"/>
                    <a:pt x="4872" y="3507"/>
                    <a:pt x="4836" y="3534"/>
                  </a:cubicBezTo>
                  <a:cubicBezTo>
                    <a:pt x="4782" y="3605"/>
                    <a:pt x="4782" y="3694"/>
                    <a:pt x="4836" y="3748"/>
                  </a:cubicBezTo>
                  <a:lnTo>
                    <a:pt x="5407" y="4319"/>
                  </a:lnTo>
                  <a:lnTo>
                    <a:pt x="5193" y="4533"/>
                  </a:lnTo>
                  <a:lnTo>
                    <a:pt x="4907" y="4265"/>
                  </a:lnTo>
                  <a:cubicBezTo>
                    <a:pt x="4881" y="4238"/>
                    <a:pt x="4840" y="4225"/>
                    <a:pt x="4800" y="4225"/>
                  </a:cubicBezTo>
                  <a:cubicBezTo>
                    <a:pt x="4760" y="4225"/>
                    <a:pt x="4720" y="4238"/>
                    <a:pt x="4693" y="4265"/>
                  </a:cubicBezTo>
                  <a:cubicBezTo>
                    <a:pt x="4640" y="4319"/>
                    <a:pt x="4640" y="4426"/>
                    <a:pt x="4693" y="4479"/>
                  </a:cubicBezTo>
                  <a:lnTo>
                    <a:pt x="4961" y="4765"/>
                  </a:lnTo>
                  <a:lnTo>
                    <a:pt x="4747" y="4979"/>
                  </a:lnTo>
                  <a:lnTo>
                    <a:pt x="4176" y="4408"/>
                  </a:lnTo>
                  <a:cubicBezTo>
                    <a:pt x="4149" y="4381"/>
                    <a:pt x="4113" y="4368"/>
                    <a:pt x="4075" y="4368"/>
                  </a:cubicBezTo>
                  <a:cubicBezTo>
                    <a:pt x="4037" y="4368"/>
                    <a:pt x="3997" y="4381"/>
                    <a:pt x="3962" y="4408"/>
                  </a:cubicBezTo>
                  <a:cubicBezTo>
                    <a:pt x="3908" y="4479"/>
                    <a:pt x="3908" y="4569"/>
                    <a:pt x="3962" y="4640"/>
                  </a:cubicBezTo>
                  <a:lnTo>
                    <a:pt x="4533" y="5193"/>
                  </a:lnTo>
                  <a:lnTo>
                    <a:pt x="4301" y="5407"/>
                  </a:lnTo>
                  <a:lnTo>
                    <a:pt x="4033" y="5140"/>
                  </a:lnTo>
                  <a:cubicBezTo>
                    <a:pt x="4006" y="5113"/>
                    <a:pt x="3966" y="5099"/>
                    <a:pt x="3926" y="5099"/>
                  </a:cubicBezTo>
                  <a:cubicBezTo>
                    <a:pt x="3886" y="5099"/>
                    <a:pt x="3846" y="5113"/>
                    <a:pt x="3819" y="5140"/>
                  </a:cubicBezTo>
                  <a:cubicBezTo>
                    <a:pt x="3765" y="5211"/>
                    <a:pt x="3765" y="5300"/>
                    <a:pt x="3819" y="5371"/>
                  </a:cubicBezTo>
                  <a:lnTo>
                    <a:pt x="4087" y="5639"/>
                  </a:lnTo>
                  <a:lnTo>
                    <a:pt x="3872" y="5853"/>
                  </a:lnTo>
                  <a:lnTo>
                    <a:pt x="3301" y="5282"/>
                  </a:lnTo>
                  <a:cubicBezTo>
                    <a:pt x="3275" y="5255"/>
                    <a:pt x="3235" y="5242"/>
                    <a:pt x="3194" y="5242"/>
                  </a:cubicBezTo>
                  <a:cubicBezTo>
                    <a:pt x="3154" y="5242"/>
                    <a:pt x="3114" y="5255"/>
                    <a:pt x="3087" y="5282"/>
                  </a:cubicBezTo>
                  <a:cubicBezTo>
                    <a:pt x="3034" y="5354"/>
                    <a:pt x="3034" y="5443"/>
                    <a:pt x="3087" y="5514"/>
                  </a:cubicBezTo>
                  <a:lnTo>
                    <a:pt x="3658" y="6067"/>
                  </a:lnTo>
                  <a:lnTo>
                    <a:pt x="3426" y="6299"/>
                  </a:lnTo>
                  <a:lnTo>
                    <a:pt x="3159" y="6014"/>
                  </a:lnTo>
                  <a:cubicBezTo>
                    <a:pt x="3132" y="5987"/>
                    <a:pt x="3092" y="5974"/>
                    <a:pt x="3052" y="5974"/>
                  </a:cubicBezTo>
                  <a:cubicBezTo>
                    <a:pt x="3011" y="5974"/>
                    <a:pt x="2971" y="5987"/>
                    <a:pt x="2945" y="6014"/>
                  </a:cubicBezTo>
                  <a:cubicBezTo>
                    <a:pt x="2873" y="6085"/>
                    <a:pt x="2873" y="6174"/>
                    <a:pt x="2945" y="6246"/>
                  </a:cubicBezTo>
                  <a:lnTo>
                    <a:pt x="3212" y="6513"/>
                  </a:lnTo>
                  <a:lnTo>
                    <a:pt x="2838" y="6888"/>
                  </a:lnTo>
                  <a:lnTo>
                    <a:pt x="1910" y="5960"/>
                  </a:lnTo>
                  <a:cubicBezTo>
                    <a:pt x="1892" y="5942"/>
                    <a:pt x="1892" y="5907"/>
                    <a:pt x="1910" y="5889"/>
                  </a:cubicBezTo>
                  <a:lnTo>
                    <a:pt x="4836" y="2945"/>
                  </a:lnTo>
                  <a:lnTo>
                    <a:pt x="5443" y="2356"/>
                  </a:lnTo>
                  <a:cubicBezTo>
                    <a:pt x="5451" y="2347"/>
                    <a:pt x="5465" y="2343"/>
                    <a:pt x="5478" y="2343"/>
                  </a:cubicBezTo>
                  <a:cubicBezTo>
                    <a:pt x="5492" y="2343"/>
                    <a:pt x="5505" y="2347"/>
                    <a:pt x="5514" y="2356"/>
                  </a:cubicBezTo>
                  <a:lnTo>
                    <a:pt x="5657" y="2499"/>
                  </a:lnTo>
                  <a:cubicBezTo>
                    <a:pt x="5692" y="2526"/>
                    <a:pt x="5732" y="2539"/>
                    <a:pt x="5770" y="2539"/>
                  </a:cubicBezTo>
                  <a:cubicBezTo>
                    <a:pt x="5808" y="2539"/>
                    <a:pt x="5844" y="2526"/>
                    <a:pt x="5871" y="2499"/>
                  </a:cubicBezTo>
                  <a:cubicBezTo>
                    <a:pt x="5942" y="2445"/>
                    <a:pt x="5942" y="2338"/>
                    <a:pt x="5871" y="2285"/>
                  </a:cubicBezTo>
                  <a:lnTo>
                    <a:pt x="5728" y="2142"/>
                  </a:lnTo>
                  <a:cubicBezTo>
                    <a:pt x="5666" y="2068"/>
                    <a:pt x="5579" y="2028"/>
                    <a:pt x="5490" y="2028"/>
                  </a:cubicBezTo>
                  <a:cubicBezTo>
                    <a:pt x="5450" y="2028"/>
                    <a:pt x="5410" y="2036"/>
                    <a:pt x="5371" y="2053"/>
                  </a:cubicBezTo>
                  <a:cubicBezTo>
                    <a:pt x="5407" y="1874"/>
                    <a:pt x="5425" y="1714"/>
                    <a:pt x="5425" y="1535"/>
                  </a:cubicBezTo>
                  <a:cubicBezTo>
                    <a:pt x="5425" y="982"/>
                    <a:pt x="5228" y="483"/>
                    <a:pt x="4836" y="108"/>
                  </a:cubicBezTo>
                  <a:cubicBezTo>
                    <a:pt x="4836" y="108"/>
                    <a:pt x="4818" y="90"/>
                    <a:pt x="4818" y="90"/>
                  </a:cubicBezTo>
                  <a:cubicBezTo>
                    <a:pt x="4747" y="37"/>
                    <a:pt x="4675" y="1"/>
                    <a:pt x="4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552" name="Google Shape;1552;p52"/>
          <p:cNvGrpSpPr/>
          <p:nvPr/>
        </p:nvGrpSpPr>
        <p:grpSpPr>
          <a:xfrm>
            <a:off x="7260221" y="1376760"/>
            <a:ext cx="279090" cy="368874"/>
            <a:chOff x="7088344" y="1910253"/>
            <a:chExt cx="261516" cy="345647"/>
          </a:xfrm>
        </p:grpSpPr>
        <p:sp>
          <p:nvSpPr>
            <p:cNvPr id="1553" name="Google Shape;1553;p52"/>
            <p:cNvSpPr/>
            <p:nvPr/>
          </p:nvSpPr>
          <p:spPr>
            <a:xfrm>
              <a:off x="7098288" y="2069093"/>
              <a:ext cx="246306" cy="181573"/>
            </a:xfrm>
            <a:custGeom>
              <a:avLst/>
              <a:gdLst/>
              <a:ahLst/>
              <a:cxnLst/>
              <a:rect l="l" t="t" r="r" b="b"/>
              <a:pathLst>
                <a:path w="7530" h="5551" extrusionOk="0">
                  <a:moveTo>
                    <a:pt x="464" y="0"/>
                  </a:moveTo>
                  <a:cubicBezTo>
                    <a:pt x="178" y="518"/>
                    <a:pt x="18" y="1125"/>
                    <a:pt x="0" y="1785"/>
                  </a:cubicBezTo>
                  <a:cubicBezTo>
                    <a:pt x="0" y="3854"/>
                    <a:pt x="1642" y="5514"/>
                    <a:pt x="3711" y="5550"/>
                  </a:cubicBezTo>
                  <a:cubicBezTo>
                    <a:pt x="3733" y="5550"/>
                    <a:pt x="3754" y="5550"/>
                    <a:pt x="3776" y="5550"/>
                  </a:cubicBezTo>
                  <a:cubicBezTo>
                    <a:pt x="4820" y="5550"/>
                    <a:pt x="5742" y="5125"/>
                    <a:pt x="6423" y="4443"/>
                  </a:cubicBezTo>
                  <a:cubicBezTo>
                    <a:pt x="7101" y="3765"/>
                    <a:pt x="7530" y="2837"/>
                    <a:pt x="7530" y="1785"/>
                  </a:cubicBezTo>
                  <a:cubicBezTo>
                    <a:pt x="7530" y="1178"/>
                    <a:pt x="7387" y="607"/>
                    <a:pt x="7119" y="108"/>
                  </a:cubicBezTo>
                  <a:cubicBezTo>
                    <a:pt x="7084" y="36"/>
                    <a:pt x="7012" y="0"/>
                    <a:pt x="6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54" name="Google Shape;1554;p52"/>
            <p:cNvSpPr/>
            <p:nvPr/>
          </p:nvSpPr>
          <p:spPr>
            <a:xfrm>
              <a:off x="7211497" y="2069093"/>
              <a:ext cx="133097" cy="181573"/>
            </a:xfrm>
            <a:custGeom>
              <a:avLst/>
              <a:gdLst/>
              <a:ahLst/>
              <a:cxnLst/>
              <a:rect l="l" t="t" r="r" b="b"/>
              <a:pathLst>
                <a:path w="4069" h="5551" extrusionOk="0">
                  <a:moveTo>
                    <a:pt x="2855" y="0"/>
                  </a:moveTo>
                  <a:cubicBezTo>
                    <a:pt x="2945" y="0"/>
                    <a:pt x="3016" y="36"/>
                    <a:pt x="3052" y="108"/>
                  </a:cubicBezTo>
                  <a:cubicBezTo>
                    <a:pt x="3301" y="607"/>
                    <a:pt x="3444" y="1178"/>
                    <a:pt x="3444" y="1785"/>
                  </a:cubicBezTo>
                  <a:cubicBezTo>
                    <a:pt x="3444" y="2837"/>
                    <a:pt x="3016" y="3765"/>
                    <a:pt x="2338" y="4443"/>
                  </a:cubicBezTo>
                  <a:cubicBezTo>
                    <a:pt x="1731" y="5068"/>
                    <a:pt x="910" y="5460"/>
                    <a:pt x="1" y="5532"/>
                  </a:cubicBezTo>
                  <a:cubicBezTo>
                    <a:pt x="72" y="5550"/>
                    <a:pt x="161" y="5550"/>
                    <a:pt x="250" y="5550"/>
                  </a:cubicBezTo>
                  <a:cubicBezTo>
                    <a:pt x="272" y="5550"/>
                    <a:pt x="293" y="5550"/>
                    <a:pt x="315" y="5550"/>
                  </a:cubicBezTo>
                  <a:cubicBezTo>
                    <a:pt x="1359" y="5550"/>
                    <a:pt x="2281" y="5125"/>
                    <a:pt x="2962" y="4443"/>
                  </a:cubicBezTo>
                  <a:cubicBezTo>
                    <a:pt x="3640" y="3765"/>
                    <a:pt x="4069" y="2837"/>
                    <a:pt x="4069" y="1785"/>
                  </a:cubicBezTo>
                  <a:cubicBezTo>
                    <a:pt x="4069" y="1178"/>
                    <a:pt x="3926" y="607"/>
                    <a:pt x="3658" y="108"/>
                  </a:cubicBezTo>
                  <a:cubicBezTo>
                    <a:pt x="3623" y="36"/>
                    <a:pt x="3551" y="0"/>
                    <a:pt x="3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55" name="Google Shape;1555;p52"/>
            <p:cNvSpPr/>
            <p:nvPr/>
          </p:nvSpPr>
          <p:spPr>
            <a:xfrm>
              <a:off x="7109377" y="1915519"/>
              <a:ext cx="158774" cy="153606"/>
            </a:xfrm>
            <a:custGeom>
              <a:avLst/>
              <a:gdLst/>
              <a:ahLst/>
              <a:cxnLst/>
              <a:rect l="l" t="t" r="r" b="b"/>
              <a:pathLst>
                <a:path w="4854" h="4696" extrusionOk="0">
                  <a:moveTo>
                    <a:pt x="3719" y="0"/>
                  </a:moveTo>
                  <a:cubicBezTo>
                    <a:pt x="2815" y="0"/>
                    <a:pt x="1891" y="340"/>
                    <a:pt x="1178" y="1020"/>
                  </a:cubicBezTo>
                  <a:cubicBezTo>
                    <a:pt x="428" y="1734"/>
                    <a:pt x="36" y="2679"/>
                    <a:pt x="0" y="3643"/>
                  </a:cubicBezTo>
                  <a:cubicBezTo>
                    <a:pt x="0" y="4000"/>
                    <a:pt x="36" y="4356"/>
                    <a:pt x="125" y="4695"/>
                  </a:cubicBezTo>
                  <a:lnTo>
                    <a:pt x="4782" y="306"/>
                  </a:lnTo>
                  <a:cubicBezTo>
                    <a:pt x="4853" y="253"/>
                    <a:pt x="4818" y="146"/>
                    <a:pt x="4746" y="128"/>
                  </a:cubicBezTo>
                  <a:cubicBezTo>
                    <a:pt x="4461" y="56"/>
                    <a:pt x="4157" y="3"/>
                    <a:pt x="3854" y="3"/>
                  </a:cubicBezTo>
                  <a:cubicBezTo>
                    <a:pt x="3809" y="1"/>
                    <a:pt x="3764" y="0"/>
                    <a:pt x="3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56" name="Google Shape;1556;p52"/>
            <p:cNvSpPr/>
            <p:nvPr/>
          </p:nvSpPr>
          <p:spPr>
            <a:xfrm>
              <a:off x="7110521" y="1917351"/>
              <a:ext cx="157629" cy="151774"/>
            </a:xfrm>
            <a:custGeom>
              <a:avLst/>
              <a:gdLst/>
              <a:ahLst/>
              <a:cxnLst/>
              <a:rect l="l" t="t" r="r" b="b"/>
              <a:pathLst>
                <a:path w="4819" h="4640" extrusionOk="0">
                  <a:moveTo>
                    <a:pt x="4408" y="0"/>
                  </a:moveTo>
                  <a:lnTo>
                    <a:pt x="1" y="4158"/>
                  </a:lnTo>
                  <a:cubicBezTo>
                    <a:pt x="19" y="4318"/>
                    <a:pt x="54" y="4479"/>
                    <a:pt x="90" y="4639"/>
                  </a:cubicBezTo>
                  <a:lnTo>
                    <a:pt x="4747" y="250"/>
                  </a:lnTo>
                  <a:cubicBezTo>
                    <a:pt x="4818" y="197"/>
                    <a:pt x="4783" y="90"/>
                    <a:pt x="4711" y="72"/>
                  </a:cubicBezTo>
                  <a:cubicBezTo>
                    <a:pt x="4604" y="36"/>
                    <a:pt x="4515" y="18"/>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57" name="Google Shape;1557;p52"/>
            <p:cNvSpPr/>
            <p:nvPr/>
          </p:nvSpPr>
          <p:spPr>
            <a:xfrm>
              <a:off x="7153731" y="1959383"/>
              <a:ext cx="76476" cy="72387"/>
            </a:xfrm>
            <a:custGeom>
              <a:avLst/>
              <a:gdLst/>
              <a:ahLst/>
              <a:cxnLst/>
              <a:rect l="l" t="t" r="r" b="b"/>
              <a:pathLst>
                <a:path w="2338" h="2213" extrusionOk="0">
                  <a:moveTo>
                    <a:pt x="2337" y="0"/>
                  </a:moveTo>
                  <a:cubicBezTo>
                    <a:pt x="2088" y="0"/>
                    <a:pt x="1820" y="36"/>
                    <a:pt x="1588" y="125"/>
                  </a:cubicBezTo>
                  <a:lnTo>
                    <a:pt x="179" y="1445"/>
                  </a:lnTo>
                  <a:cubicBezTo>
                    <a:pt x="71" y="1677"/>
                    <a:pt x="18" y="1945"/>
                    <a:pt x="0" y="2213"/>
                  </a:cubicBezTo>
                  <a:lnTo>
                    <a:pt x="23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58" name="Google Shape;1558;p52"/>
            <p:cNvSpPr/>
            <p:nvPr/>
          </p:nvSpPr>
          <p:spPr>
            <a:xfrm>
              <a:off x="7142054" y="2069093"/>
              <a:ext cx="158186" cy="137775"/>
            </a:xfrm>
            <a:custGeom>
              <a:avLst/>
              <a:gdLst/>
              <a:ahLst/>
              <a:cxnLst/>
              <a:rect l="l" t="t" r="r" b="b"/>
              <a:pathLst>
                <a:path w="4836" h="4212" extrusionOk="0">
                  <a:moveTo>
                    <a:pt x="821" y="0"/>
                  </a:moveTo>
                  <a:cubicBezTo>
                    <a:pt x="785" y="18"/>
                    <a:pt x="750" y="54"/>
                    <a:pt x="714" y="90"/>
                  </a:cubicBezTo>
                  <a:cubicBezTo>
                    <a:pt x="286" y="518"/>
                    <a:pt x="0" y="1142"/>
                    <a:pt x="18" y="1820"/>
                  </a:cubicBezTo>
                  <a:cubicBezTo>
                    <a:pt x="18" y="3123"/>
                    <a:pt x="1089" y="4194"/>
                    <a:pt x="2409" y="4211"/>
                  </a:cubicBezTo>
                  <a:cubicBezTo>
                    <a:pt x="3087" y="4211"/>
                    <a:pt x="3694" y="3944"/>
                    <a:pt x="4140" y="3498"/>
                  </a:cubicBezTo>
                  <a:cubicBezTo>
                    <a:pt x="4568" y="3069"/>
                    <a:pt x="4836" y="2463"/>
                    <a:pt x="4836" y="1785"/>
                  </a:cubicBezTo>
                  <a:cubicBezTo>
                    <a:pt x="4836" y="1125"/>
                    <a:pt x="4568" y="518"/>
                    <a:pt x="4140" y="90"/>
                  </a:cubicBezTo>
                  <a:cubicBezTo>
                    <a:pt x="4104" y="54"/>
                    <a:pt x="4068" y="18"/>
                    <a:pt x="4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59" name="Google Shape;1559;p52"/>
            <p:cNvSpPr/>
            <p:nvPr/>
          </p:nvSpPr>
          <p:spPr>
            <a:xfrm>
              <a:off x="7093022" y="2049238"/>
              <a:ext cx="40888" cy="40299"/>
            </a:xfrm>
            <a:custGeom>
              <a:avLst/>
              <a:gdLst/>
              <a:ahLst/>
              <a:cxnLst/>
              <a:rect l="l" t="t" r="r" b="b"/>
              <a:pathLst>
                <a:path w="1250" h="1232" extrusionOk="0">
                  <a:moveTo>
                    <a:pt x="625" y="1"/>
                  </a:moveTo>
                  <a:cubicBezTo>
                    <a:pt x="286" y="1"/>
                    <a:pt x="0" y="268"/>
                    <a:pt x="0" y="607"/>
                  </a:cubicBezTo>
                  <a:cubicBezTo>
                    <a:pt x="0" y="947"/>
                    <a:pt x="286" y="1232"/>
                    <a:pt x="625" y="1232"/>
                  </a:cubicBezTo>
                  <a:cubicBezTo>
                    <a:pt x="964" y="1232"/>
                    <a:pt x="1249" y="947"/>
                    <a:pt x="1249" y="607"/>
                  </a:cubicBezTo>
                  <a:cubicBezTo>
                    <a:pt x="1249" y="268"/>
                    <a:pt x="964" y="1"/>
                    <a:pt x="6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60" name="Google Shape;1560;p52"/>
            <p:cNvSpPr/>
            <p:nvPr/>
          </p:nvSpPr>
          <p:spPr>
            <a:xfrm>
              <a:off x="7142643" y="2088948"/>
              <a:ext cx="157597" cy="77065"/>
            </a:xfrm>
            <a:custGeom>
              <a:avLst/>
              <a:gdLst/>
              <a:ahLst/>
              <a:cxnLst/>
              <a:rect l="l" t="t" r="r" b="b"/>
              <a:pathLst>
                <a:path w="4818" h="2356" extrusionOk="0">
                  <a:moveTo>
                    <a:pt x="303" y="0"/>
                  </a:moveTo>
                  <a:cubicBezTo>
                    <a:pt x="107" y="357"/>
                    <a:pt x="0" y="750"/>
                    <a:pt x="0" y="1178"/>
                  </a:cubicBezTo>
                  <a:cubicBezTo>
                    <a:pt x="0" y="1606"/>
                    <a:pt x="107" y="2016"/>
                    <a:pt x="303" y="2355"/>
                  </a:cubicBezTo>
                  <a:lnTo>
                    <a:pt x="4514" y="2355"/>
                  </a:lnTo>
                  <a:cubicBezTo>
                    <a:pt x="4711" y="2016"/>
                    <a:pt x="4818" y="1606"/>
                    <a:pt x="4818" y="1178"/>
                  </a:cubicBezTo>
                  <a:cubicBezTo>
                    <a:pt x="4818" y="750"/>
                    <a:pt x="4711" y="357"/>
                    <a:pt x="4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61" name="Google Shape;1561;p52"/>
            <p:cNvSpPr/>
            <p:nvPr/>
          </p:nvSpPr>
          <p:spPr>
            <a:xfrm>
              <a:off x="7203320" y="2109947"/>
              <a:ext cx="36210" cy="36210"/>
            </a:xfrm>
            <a:custGeom>
              <a:avLst/>
              <a:gdLst/>
              <a:ahLst/>
              <a:cxnLst/>
              <a:rect l="l" t="t" r="r" b="b"/>
              <a:pathLst>
                <a:path w="1107" h="1107" extrusionOk="0">
                  <a:moveTo>
                    <a:pt x="554" y="0"/>
                  </a:moveTo>
                  <a:cubicBezTo>
                    <a:pt x="251" y="0"/>
                    <a:pt x="1" y="250"/>
                    <a:pt x="1" y="554"/>
                  </a:cubicBezTo>
                  <a:cubicBezTo>
                    <a:pt x="1" y="857"/>
                    <a:pt x="251" y="1107"/>
                    <a:pt x="554" y="1107"/>
                  </a:cubicBezTo>
                  <a:cubicBezTo>
                    <a:pt x="857" y="1107"/>
                    <a:pt x="1107" y="857"/>
                    <a:pt x="1107" y="554"/>
                  </a:cubicBezTo>
                  <a:cubicBezTo>
                    <a:pt x="1107" y="250"/>
                    <a:pt x="857" y="0"/>
                    <a:pt x="5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62" name="Google Shape;1562;p52"/>
            <p:cNvSpPr/>
            <p:nvPr/>
          </p:nvSpPr>
          <p:spPr>
            <a:xfrm>
              <a:off x="7203320" y="2044462"/>
              <a:ext cx="36210" cy="24663"/>
            </a:xfrm>
            <a:custGeom>
              <a:avLst/>
              <a:gdLst/>
              <a:ahLst/>
              <a:cxnLst/>
              <a:rect l="l" t="t" r="r" b="b"/>
              <a:pathLst>
                <a:path w="1107" h="754" extrusionOk="0">
                  <a:moveTo>
                    <a:pt x="992" y="1"/>
                  </a:moveTo>
                  <a:cubicBezTo>
                    <a:pt x="983" y="1"/>
                    <a:pt x="974" y="2"/>
                    <a:pt x="964" y="4"/>
                  </a:cubicBezTo>
                  <a:lnTo>
                    <a:pt x="126" y="290"/>
                  </a:lnTo>
                  <a:cubicBezTo>
                    <a:pt x="54" y="325"/>
                    <a:pt x="1" y="397"/>
                    <a:pt x="1" y="486"/>
                  </a:cubicBezTo>
                  <a:lnTo>
                    <a:pt x="1" y="753"/>
                  </a:lnTo>
                  <a:lnTo>
                    <a:pt x="1107" y="753"/>
                  </a:lnTo>
                  <a:lnTo>
                    <a:pt x="1107" y="111"/>
                  </a:lnTo>
                  <a:cubicBezTo>
                    <a:pt x="1107" y="49"/>
                    <a:pt x="1053" y="1"/>
                    <a:pt x="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63" name="Google Shape;1563;p52"/>
            <p:cNvSpPr/>
            <p:nvPr/>
          </p:nvSpPr>
          <p:spPr>
            <a:xfrm>
              <a:off x="7088344" y="1910253"/>
              <a:ext cx="261516" cy="345647"/>
            </a:xfrm>
            <a:custGeom>
              <a:avLst/>
              <a:gdLst/>
              <a:ahLst/>
              <a:cxnLst/>
              <a:rect l="l" t="t" r="r" b="b"/>
              <a:pathLst>
                <a:path w="7995" h="10567" extrusionOk="0">
                  <a:moveTo>
                    <a:pt x="3890" y="1698"/>
                  </a:moveTo>
                  <a:lnTo>
                    <a:pt x="2231" y="3268"/>
                  </a:lnTo>
                  <a:cubicBezTo>
                    <a:pt x="2338" y="2894"/>
                    <a:pt x="2552" y="2537"/>
                    <a:pt x="2856" y="2269"/>
                  </a:cubicBezTo>
                  <a:cubicBezTo>
                    <a:pt x="3141" y="1984"/>
                    <a:pt x="3498" y="1788"/>
                    <a:pt x="3890" y="1698"/>
                  </a:cubicBezTo>
                  <a:close/>
                  <a:moveTo>
                    <a:pt x="4479" y="4286"/>
                  </a:moveTo>
                  <a:lnTo>
                    <a:pt x="4479" y="4714"/>
                  </a:lnTo>
                  <a:lnTo>
                    <a:pt x="3676" y="4714"/>
                  </a:lnTo>
                  <a:lnTo>
                    <a:pt x="3676" y="4589"/>
                  </a:lnTo>
                  <a:cubicBezTo>
                    <a:pt x="3676" y="4571"/>
                    <a:pt x="3694" y="4553"/>
                    <a:pt x="3712" y="4553"/>
                  </a:cubicBezTo>
                  <a:lnTo>
                    <a:pt x="4479" y="4286"/>
                  </a:lnTo>
                  <a:close/>
                  <a:moveTo>
                    <a:pt x="768" y="4393"/>
                  </a:moveTo>
                  <a:cubicBezTo>
                    <a:pt x="1018" y="4393"/>
                    <a:pt x="1232" y="4607"/>
                    <a:pt x="1232" y="4856"/>
                  </a:cubicBezTo>
                  <a:cubicBezTo>
                    <a:pt x="1232" y="5124"/>
                    <a:pt x="1018" y="5320"/>
                    <a:pt x="768" y="5320"/>
                  </a:cubicBezTo>
                  <a:cubicBezTo>
                    <a:pt x="518" y="5320"/>
                    <a:pt x="304" y="5124"/>
                    <a:pt x="304" y="4856"/>
                  </a:cubicBezTo>
                  <a:cubicBezTo>
                    <a:pt x="304" y="4607"/>
                    <a:pt x="518" y="4393"/>
                    <a:pt x="768" y="4393"/>
                  </a:cubicBezTo>
                  <a:close/>
                  <a:moveTo>
                    <a:pt x="5621" y="5017"/>
                  </a:moveTo>
                  <a:cubicBezTo>
                    <a:pt x="5639" y="5035"/>
                    <a:pt x="5657" y="5053"/>
                    <a:pt x="5675" y="5053"/>
                  </a:cubicBezTo>
                  <a:cubicBezTo>
                    <a:pt x="5746" y="5142"/>
                    <a:pt x="5835" y="5231"/>
                    <a:pt x="5889" y="5320"/>
                  </a:cubicBezTo>
                  <a:lnTo>
                    <a:pt x="2249" y="5320"/>
                  </a:lnTo>
                  <a:cubicBezTo>
                    <a:pt x="2320" y="5231"/>
                    <a:pt x="2392" y="5142"/>
                    <a:pt x="2463" y="5053"/>
                  </a:cubicBezTo>
                  <a:cubicBezTo>
                    <a:pt x="2481" y="5053"/>
                    <a:pt x="2499" y="5035"/>
                    <a:pt x="2517" y="5017"/>
                  </a:cubicBezTo>
                  <a:close/>
                  <a:moveTo>
                    <a:pt x="6085" y="5642"/>
                  </a:moveTo>
                  <a:cubicBezTo>
                    <a:pt x="6246" y="5945"/>
                    <a:pt x="6335" y="6302"/>
                    <a:pt x="6335" y="6659"/>
                  </a:cubicBezTo>
                  <a:cubicBezTo>
                    <a:pt x="6335" y="7015"/>
                    <a:pt x="6246" y="7372"/>
                    <a:pt x="6085" y="7676"/>
                  </a:cubicBezTo>
                  <a:lnTo>
                    <a:pt x="5354" y="7676"/>
                  </a:lnTo>
                  <a:cubicBezTo>
                    <a:pt x="5282" y="7676"/>
                    <a:pt x="5211" y="7729"/>
                    <a:pt x="5193" y="7818"/>
                  </a:cubicBezTo>
                  <a:cubicBezTo>
                    <a:pt x="5175" y="7908"/>
                    <a:pt x="5264" y="7997"/>
                    <a:pt x="5354" y="7997"/>
                  </a:cubicBezTo>
                  <a:lnTo>
                    <a:pt x="5889" y="7997"/>
                  </a:lnTo>
                  <a:cubicBezTo>
                    <a:pt x="5835" y="8086"/>
                    <a:pt x="5746" y="8175"/>
                    <a:pt x="5675" y="8264"/>
                  </a:cubicBezTo>
                  <a:cubicBezTo>
                    <a:pt x="5246" y="8675"/>
                    <a:pt x="4675" y="8925"/>
                    <a:pt x="4069" y="8925"/>
                  </a:cubicBezTo>
                  <a:cubicBezTo>
                    <a:pt x="3319" y="8925"/>
                    <a:pt x="2659" y="8550"/>
                    <a:pt x="2249" y="7997"/>
                  </a:cubicBezTo>
                  <a:lnTo>
                    <a:pt x="4622" y="7997"/>
                  </a:lnTo>
                  <a:cubicBezTo>
                    <a:pt x="4693" y="7997"/>
                    <a:pt x="4765" y="7925"/>
                    <a:pt x="4783" y="7854"/>
                  </a:cubicBezTo>
                  <a:cubicBezTo>
                    <a:pt x="4783" y="7765"/>
                    <a:pt x="4711" y="7676"/>
                    <a:pt x="4622" y="7676"/>
                  </a:cubicBezTo>
                  <a:lnTo>
                    <a:pt x="2053" y="7676"/>
                  </a:lnTo>
                  <a:cubicBezTo>
                    <a:pt x="1892" y="7372"/>
                    <a:pt x="1803" y="7033"/>
                    <a:pt x="1803" y="6659"/>
                  </a:cubicBezTo>
                  <a:cubicBezTo>
                    <a:pt x="1803" y="6302"/>
                    <a:pt x="1892" y="5945"/>
                    <a:pt x="2053" y="5642"/>
                  </a:cubicBezTo>
                  <a:close/>
                  <a:moveTo>
                    <a:pt x="7245" y="5017"/>
                  </a:moveTo>
                  <a:cubicBezTo>
                    <a:pt x="7263" y="5017"/>
                    <a:pt x="7281" y="5035"/>
                    <a:pt x="7298" y="5053"/>
                  </a:cubicBezTo>
                  <a:cubicBezTo>
                    <a:pt x="7548" y="5552"/>
                    <a:pt x="7673" y="6088"/>
                    <a:pt x="7673" y="6659"/>
                  </a:cubicBezTo>
                  <a:cubicBezTo>
                    <a:pt x="7673" y="7622"/>
                    <a:pt x="7298" y="8532"/>
                    <a:pt x="6620" y="9210"/>
                  </a:cubicBezTo>
                  <a:cubicBezTo>
                    <a:pt x="5940" y="9890"/>
                    <a:pt x="5039" y="10263"/>
                    <a:pt x="4082" y="10263"/>
                  </a:cubicBezTo>
                  <a:cubicBezTo>
                    <a:pt x="4060" y="10263"/>
                    <a:pt x="4038" y="10263"/>
                    <a:pt x="4015" y="10263"/>
                  </a:cubicBezTo>
                  <a:cubicBezTo>
                    <a:pt x="2053" y="10227"/>
                    <a:pt x="465" y="8621"/>
                    <a:pt x="465" y="6641"/>
                  </a:cubicBezTo>
                  <a:cubicBezTo>
                    <a:pt x="465" y="6302"/>
                    <a:pt x="518" y="5945"/>
                    <a:pt x="625" y="5624"/>
                  </a:cubicBezTo>
                  <a:cubicBezTo>
                    <a:pt x="661" y="5624"/>
                    <a:pt x="714" y="5642"/>
                    <a:pt x="768" y="5642"/>
                  </a:cubicBezTo>
                  <a:cubicBezTo>
                    <a:pt x="1143" y="5642"/>
                    <a:pt x="1446" y="5374"/>
                    <a:pt x="1517" y="5017"/>
                  </a:cubicBezTo>
                  <a:lnTo>
                    <a:pt x="2088" y="5017"/>
                  </a:lnTo>
                  <a:cubicBezTo>
                    <a:pt x="1714" y="5463"/>
                    <a:pt x="1500" y="6034"/>
                    <a:pt x="1500" y="6623"/>
                  </a:cubicBezTo>
                  <a:cubicBezTo>
                    <a:pt x="1482" y="8054"/>
                    <a:pt x="2643" y="9230"/>
                    <a:pt x="4064" y="9230"/>
                  </a:cubicBezTo>
                  <a:cubicBezTo>
                    <a:pt x="4095" y="9230"/>
                    <a:pt x="4126" y="9229"/>
                    <a:pt x="4158" y="9228"/>
                  </a:cubicBezTo>
                  <a:cubicBezTo>
                    <a:pt x="4818" y="9210"/>
                    <a:pt x="5425" y="8942"/>
                    <a:pt x="5889" y="8479"/>
                  </a:cubicBezTo>
                  <a:cubicBezTo>
                    <a:pt x="6371" y="7997"/>
                    <a:pt x="6638" y="7337"/>
                    <a:pt x="6638" y="6659"/>
                  </a:cubicBezTo>
                  <a:cubicBezTo>
                    <a:pt x="6638" y="6052"/>
                    <a:pt x="6424" y="5481"/>
                    <a:pt x="6049" y="5017"/>
                  </a:cubicBezTo>
                  <a:close/>
                  <a:moveTo>
                    <a:pt x="4380" y="1"/>
                  </a:moveTo>
                  <a:cubicBezTo>
                    <a:pt x="3393" y="1"/>
                    <a:pt x="2447" y="373"/>
                    <a:pt x="1714" y="1056"/>
                  </a:cubicBezTo>
                  <a:cubicBezTo>
                    <a:pt x="1392" y="1377"/>
                    <a:pt x="1107" y="1752"/>
                    <a:pt x="911" y="2162"/>
                  </a:cubicBezTo>
                  <a:cubicBezTo>
                    <a:pt x="875" y="2234"/>
                    <a:pt x="893" y="2323"/>
                    <a:pt x="982" y="2376"/>
                  </a:cubicBezTo>
                  <a:cubicBezTo>
                    <a:pt x="1001" y="2386"/>
                    <a:pt x="1022" y="2390"/>
                    <a:pt x="1042" y="2390"/>
                  </a:cubicBezTo>
                  <a:cubicBezTo>
                    <a:pt x="1097" y="2390"/>
                    <a:pt x="1152" y="2357"/>
                    <a:pt x="1178" y="2305"/>
                  </a:cubicBezTo>
                  <a:cubicBezTo>
                    <a:pt x="1375" y="1912"/>
                    <a:pt x="1624" y="1573"/>
                    <a:pt x="1928" y="1288"/>
                  </a:cubicBezTo>
                  <a:cubicBezTo>
                    <a:pt x="2606" y="644"/>
                    <a:pt x="3505" y="306"/>
                    <a:pt x="4426" y="306"/>
                  </a:cubicBezTo>
                  <a:cubicBezTo>
                    <a:pt x="4450" y="306"/>
                    <a:pt x="4473" y="306"/>
                    <a:pt x="4497" y="307"/>
                  </a:cubicBezTo>
                  <a:cubicBezTo>
                    <a:pt x="4765" y="324"/>
                    <a:pt x="5015" y="360"/>
                    <a:pt x="5264" y="414"/>
                  </a:cubicBezTo>
                  <a:lnTo>
                    <a:pt x="4283" y="1341"/>
                  </a:lnTo>
                  <a:cubicBezTo>
                    <a:pt x="3676" y="1377"/>
                    <a:pt x="3087" y="1609"/>
                    <a:pt x="2641" y="2037"/>
                  </a:cubicBezTo>
                  <a:cubicBezTo>
                    <a:pt x="2195" y="2466"/>
                    <a:pt x="1910" y="3019"/>
                    <a:pt x="1856" y="3643"/>
                  </a:cubicBezTo>
                  <a:lnTo>
                    <a:pt x="1214" y="4232"/>
                  </a:lnTo>
                  <a:cubicBezTo>
                    <a:pt x="1107" y="4143"/>
                    <a:pt x="964" y="4089"/>
                    <a:pt x="804" y="4089"/>
                  </a:cubicBezTo>
                  <a:cubicBezTo>
                    <a:pt x="804" y="4000"/>
                    <a:pt x="804" y="3893"/>
                    <a:pt x="804" y="3804"/>
                  </a:cubicBezTo>
                  <a:cubicBezTo>
                    <a:pt x="821" y="3518"/>
                    <a:pt x="857" y="3233"/>
                    <a:pt x="929" y="2947"/>
                  </a:cubicBezTo>
                  <a:cubicBezTo>
                    <a:pt x="946" y="2876"/>
                    <a:pt x="911" y="2787"/>
                    <a:pt x="839" y="2769"/>
                  </a:cubicBezTo>
                  <a:cubicBezTo>
                    <a:pt x="816" y="2760"/>
                    <a:pt x="793" y="2755"/>
                    <a:pt x="771" y="2755"/>
                  </a:cubicBezTo>
                  <a:cubicBezTo>
                    <a:pt x="709" y="2755"/>
                    <a:pt x="656" y="2792"/>
                    <a:pt x="643" y="2858"/>
                  </a:cubicBezTo>
                  <a:cubicBezTo>
                    <a:pt x="554" y="3161"/>
                    <a:pt x="500" y="3483"/>
                    <a:pt x="500" y="3786"/>
                  </a:cubicBezTo>
                  <a:cubicBezTo>
                    <a:pt x="500" y="3911"/>
                    <a:pt x="500" y="4018"/>
                    <a:pt x="500" y="4143"/>
                  </a:cubicBezTo>
                  <a:cubicBezTo>
                    <a:pt x="215" y="4250"/>
                    <a:pt x="1" y="4535"/>
                    <a:pt x="1" y="4856"/>
                  </a:cubicBezTo>
                  <a:cubicBezTo>
                    <a:pt x="1" y="5124"/>
                    <a:pt x="126" y="5356"/>
                    <a:pt x="340" y="5499"/>
                  </a:cubicBezTo>
                  <a:cubicBezTo>
                    <a:pt x="215" y="5874"/>
                    <a:pt x="161" y="6248"/>
                    <a:pt x="161" y="6641"/>
                  </a:cubicBezTo>
                  <a:cubicBezTo>
                    <a:pt x="161" y="7693"/>
                    <a:pt x="554" y="8657"/>
                    <a:pt x="1285" y="9406"/>
                  </a:cubicBezTo>
                  <a:cubicBezTo>
                    <a:pt x="2017" y="10138"/>
                    <a:pt x="2980" y="10548"/>
                    <a:pt x="4033" y="10566"/>
                  </a:cubicBezTo>
                  <a:lnTo>
                    <a:pt x="4069" y="10566"/>
                  </a:lnTo>
                  <a:cubicBezTo>
                    <a:pt x="5122" y="10566"/>
                    <a:pt x="6103" y="10156"/>
                    <a:pt x="6834" y="9424"/>
                  </a:cubicBezTo>
                  <a:cubicBezTo>
                    <a:pt x="7584" y="8693"/>
                    <a:pt x="7994" y="7693"/>
                    <a:pt x="7994" y="6659"/>
                  </a:cubicBezTo>
                  <a:cubicBezTo>
                    <a:pt x="7994" y="6034"/>
                    <a:pt x="7851" y="5445"/>
                    <a:pt x="7566" y="4910"/>
                  </a:cubicBezTo>
                  <a:cubicBezTo>
                    <a:pt x="7512" y="4785"/>
                    <a:pt x="7388" y="4714"/>
                    <a:pt x="7245" y="4714"/>
                  </a:cubicBezTo>
                  <a:lnTo>
                    <a:pt x="5728" y="4714"/>
                  </a:lnTo>
                  <a:cubicBezTo>
                    <a:pt x="5746" y="4678"/>
                    <a:pt x="5764" y="4660"/>
                    <a:pt x="5782" y="4625"/>
                  </a:cubicBezTo>
                  <a:lnTo>
                    <a:pt x="6210" y="3893"/>
                  </a:lnTo>
                  <a:cubicBezTo>
                    <a:pt x="6281" y="3750"/>
                    <a:pt x="6442" y="3661"/>
                    <a:pt x="6602" y="3661"/>
                  </a:cubicBezTo>
                  <a:lnTo>
                    <a:pt x="6942" y="3661"/>
                  </a:lnTo>
                  <a:cubicBezTo>
                    <a:pt x="7013" y="3661"/>
                    <a:pt x="7084" y="3590"/>
                    <a:pt x="7084" y="3518"/>
                  </a:cubicBezTo>
                  <a:cubicBezTo>
                    <a:pt x="7102" y="3429"/>
                    <a:pt x="7031" y="3340"/>
                    <a:pt x="6942" y="3340"/>
                  </a:cubicBezTo>
                  <a:lnTo>
                    <a:pt x="6602" y="3340"/>
                  </a:lnTo>
                  <a:cubicBezTo>
                    <a:pt x="6335" y="3340"/>
                    <a:pt x="6085" y="3500"/>
                    <a:pt x="5942" y="3732"/>
                  </a:cubicBezTo>
                  <a:lnTo>
                    <a:pt x="5514" y="4482"/>
                  </a:lnTo>
                  <a:cubicBezTo>
                    <a:pt x="5425" y="4625"/>
                    <a:pt x="5282" y="4714"/>
                    <a:pt x="5104" y="4714"/>
                  </a:cubicBezTo>
                  <a:lnTo>
                    <a:pt x="4783" y="4714"/>
                  </a:lnTo>
                  <a:lnTo>
                    <a:pt x="4783" y="4232"/>
                  </a:lnTo>
                  <a:cubicBezTo>
                    <a:pt x="4783" y="4178"/>
                    <a:pt x="4783" y="4143"/>
                    <a:pt x="4765" y="4107"/>
                  </a:cubicBezTo>
                  <a:cubicBezTo>
                    <a:pt x="4712" y="4015"/>
                    <a:pt x="4630" y="3962"/>
                    <a:pt x="4541" y="3962"/>
                  </a:cubicBezTo>
                  <a:cubicBezTo>
                    <a:pt x="4509" y="3962"/>
                    <a:pt x="4476" y="3968"/>
                    <a:pt x="4444" y="3982"/>
                  </a:cubicBezTo>
                  <a:lnTo>
                    <a:pt x="3605" y="4250"/>
                  </a:lnTo>
                  <a:cubicBezTo>
                    <a:pt x="3462" y="4303"/>
                    <a:pt x="3355" y="4446"/>
                    <a:pt x="3355" y="4589"/>
                  </a:cubicBezTo>
                  <a:lnTo>
                    <a:pt x="3355" y="4714"/>
                  </a:lnTo>
                  <a:lnTo>
                    <a:pt x="1535" y="4714"/>
                  </a:lnTo>
                  <a:cubicBezTo>
                    <a:pt x="1517" y="4625"/>
                    <a:pt x="1482" y="4535"/>
                    <a:pt x="1428" y="4446"/>
                  </a:cubicBezTo>
                  <a:lnTo>
                    <a:pt x="5550" y="574"/>
                  </a:lnTo>
                  <a:cubicBezTo>
                    <a:pt x="5693" y="449"/>
                    <a:pt x="5621" y="182"/>
                    <a:pt x="5443" y="146"/>
                  </a:cubicBezTo>
                  <a:cubicBezTo>
                    <a:pt x="5139" y="57"/>
                    <a:pt x="4818" y="3"/>
                    <a:pt x="4515" y="3"/>
                  </a:cubicBezTo>
                  <a:cubicBezTo>
                    <a:pt x="4470" y="2"/>
                    <a:pt x="4425" y="1"/>
                    <a:pt x="4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64" name="Google Shape;1564;p52"/>
            <p:cNvSpPr/>
            <p:nvPr/>
          </p:nvSpPr>
          <p:spPr>
            <a:xfrm>
              <a:off x="7198086" y="2104681"/>
              <a:ext cx="46710" cy="46743"/>
            </a:xfrm>
            <a:custGeom>
              <a:avLst/>
              <a:gdLst/>
              <a:ahLst/>
              <a:cxnLst/>
              <a:rect l="l" t="t" r="r" b="b"/>
              <a:pathLst>
                <a:path w="1428" h="1429" extrusionOk="0">
                  <a:moveTo>
                    <a:pt x="714" y="304"/>
                  </a:moveTo>
                  <a:cubicBezTo>
                    <a:pt x="928" y="304"/>
                    <a:pt x="1124" y="483"/>
                    <a:pt x="1124" y="715"/>
                  </a:cubicBezTo>
                  <a:cubicBezTo>
                    <a:pt x="1124" y="929"/>
                    <a:pt x="928" y="1107"/>
                    <a:pt x="714" y="1107"/>
                  </a:cubicBezTo>
                  <a:cubicBezTo>
                    <a:pt x="500" y="1107"/>
                    <a:pt x="303" y="929"/>
                    <a:pt x="303" y="715"/>
                  </a:cubicBezTo>
                  <a:cubicBezTo>
                    <a:pt x="303" y="483"/>
                    <a:pt x="500" y="304"/>
                    <a:pt x="714" y="304"/>
                  </a:cubicBezTo>
                  <a:close/>
                  <a:moveTo>
                    <a:pt x="714" y="1"/>
                  </a:moveTo>
                  <a:cubicBezTo>
                    <a:pt x="321" y="1"/>
                    <a:pt x="0" y="322"/>
                    <a:pt x="0" y="715"/>
                  </a:cubicBezTo>
                  <a:cubicBezTo>
                    <a:pt x="0" y="1107"/>
                    <a:pt x="321" y="1428"/>
                    <a:pt x="714" y="1428"/>
                  </a:cubicBezTo>
                  <a:cubicBezTo>
                    <a:pt x="1106" y="1428"/>
                    <a:pt x="1428" y="1107"/>
                    <a:pt x="1428" y="715"/>
                  </a:cubicBezTo>
                  <a:cubicBezTo>
                    <a:pt x="1428" y="322"/>
                    <a:pt x="1106" y="1"/>
                    <a:pt x="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565" name="Google Shape;1565;p52"/>
          <p:cNvGrpSpPr/>
          <p:nvPr/>
        </p:nvGrpSpPr>
        <p:grpSpPr>
          <a:xfrm>
            <a:off x="5612174" y="3167547"/>
            <a:ext cx="355050" cy="368769"/>
            <a:chOff x="5544072" y="3588276"/>
            <a:chExt cx="332693" cy="345548"/>
          </a:xfrm>
        </p:grpSpPr>
        <p:sp>
          <p:nvSpPr>
            <p:cNvPr id="1566" name="Google Shape;1566;p52"/>
            <p:cNvSpPr/>
            <p:nvPr/>
          </p:nvSpPr>
          <p:spPr>
            <a:xfrm>
              <a:off x="5576154" y="3811801"/>
              <a:ext cx="31052" cy="33901"/>
            </a:xfrm>
            <a:custGeom>
              <a:avLst/>
              <a:gdLst/>
              <a:ahLst/>
              <a:cxnLst/>
              <a:rect l="l" t="t" r="r" b="b"/>
              <a:pathLst>
                <a:path w="1357" h="1482" extrusionOk="0">
                  <a:moveTo>
                    <a:pt x="1356" y="1"/>
                  </a:moveTo>
                  <a:lnTo>
                    <a:pt x="0" y="72"/>
                  </a:lnTo>
                  <a:lnTo>
                    <a:pt x="0" y="964"/>
                  </a:lnTo>
                  <a:cubicBezTo>
                    <a:pt x="0" y="1249"/>
                    <a:pt x="232" y="1481"/>
                    <a:pt x="518" y="1481"/>
                  </a:cubicBezTo>
                  <a:lnTo>
                    <a:pt x="1356" y="1481"/>
                  </a:lnTo>
                  <a:lnTo>
                    <a:pt x="1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67" name="Google Shape;1567;p52"/>
            <p:cNvSpPr/>
            <p:nvPr/>
          </p:nvSpPr>
          <p:spPr>
            <a:xfrm>
              <a:off x="5709225" y="3845671"/>
              <a:ext cx="60742" cy="49065"/>
            </a:xfrm>
            <a:custGeom>
              <a:avLst/>
              <a:gdLst/>
              <a:ahLst/>
              <a:cxnLst/>
              <a:rect l="l" t="t" r="r" b="b"/>
              <a:pathLst>
                <a:path w="1857" h="1500" extrusionOk="0">
                  <a:moveTo>
                    <a:pt x="1142" y="0"/>
                  </a:moveTo>
                  <a:cubicBezTo>
                    <a:pt x="1196" y="0"/>
                    <a:pt x="1232" y="36"/>
                    <a:pt x="1232" y="90"/>
                  </a:cubicBezTo>
                  <a:lnTo>
                    <a:pt x="1232" y="268"/>
                  </a:lnTo>
                  <a:cubicBezTo>
                    <a:pt x="1232" y="946"/>
                    <a:pt x="679" y="1499"/>
                    <a:pt x="1" y="1499"/>
                  </a:cubicBezTo>
                  <a:lnTo>
                    <a:pt x="625" y="1499"/>
                  </a:lnTo>
                  <a:cubicBezTo>
                    <a:pt x="1303" y="1499"/>
                    <a:pt x="1856" y="946"/>
                    <a:pt x="1856" y="268"/>
                  </a:cubicBezTo>
                  <a:lnTo>
                    <a:pt x="1856" y="90"/>
                  </a:lnTo>
                  <a:cubicBezTo>
                    <a:pt x="1856" y="36"/>
                    <a:pt x="1820" y="0"/>
                    <a:pt x="17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68" name="Google Shape;1568;p52"/>
            <p:cNvSpPr/>
            <p:nvPr/>
          </p:nvSpPr>
          <p:spPr>
            <a:xfrm>
              <a:off x="5673048" y="3894703"/>
              <a:ext cx="36799" cy="33888"/>
            </a:xfrm>
            <a:custGeom>
              <a:avLst/>
              <a:gdLst/>
              <a:ahLst/>
              <a:cxnLst/>
              <a:rect l="l" t="t" r="r" b="b"/>
              <a:pathLst>
                <a:path w="1125" h="1036" extrusionOk="0">
                  <a:moveTo>
                    <a:pt x="500" y="0"/>
                  </a:moveTo>
                  <a:cubicBezTo>
                    <a:pt x="286" y="0"/>
                    <a:pt x="90" y="179"/>
                    <a:pt x="90" y="411"/>
                  </a:cubicBezTo>
                  <a:lnTo>
                    <a:pt x="90" y="928"/>
                  </a:lnTo>
                  <a:cubicBezTo>
                    <a:pt x="90" y="982"/>
                    <a:pt x="54" y="1035"/>
                    <a:pt x="0" y="1035"/>
                  </a:cubicBezTo>
                  <a:lnTo>
                    <a:pt x="607" y="1035"/>
                  </a:lnTo>
                  <a:cubicBezTo>
                    <a:pt x="660" y="1035"/>
                    <a:pt x="714" y="982"/>
                    <a:pt x="714" y="928"/>
                  </a:cubicBezTo>
                  <a:lnTo>
                    <a:pt x="714" y="411"/>
                  </a:lnTo>
                  <a:cubicBezTo>
                    <a:pt x="714" y="179"/>
                    <a:pt x="892" y="0"/>
                    <a:pt x="1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69" name="Google Shape;1569;p52"/>
            <p:cNvSpPr/>
            <p:nvPr/>
          </p:nvSpPr>
          <p:spPr>
            <a:xfrm>
              <a:off x="5749491" y="3667074"/>
              <a:ext cx="61887" cy="127863"/>
            </a:xfrm>
            <a:custGeom>
              <a:avLst/>
              <a:gdLst/>
              <a:ahLst/>
              <a:cxnLst/>
              <a:rect l="l" t="t" r="r" b="b"/>
              <a:pathLst>
                <a:path w="1892" h="3909" extrusionOk="0">
                  <a:moveTo>
                    <a:pt x="1" y="1"/>
                  </a:moveTo>
                  <a:lnTo>
                    <a:pt x="1" y="1999"/>
                  </a:lnTo>
                  <a:cubicBezTo>
                    <a:pt x="1" y="2124"/>
                    <a:pt x="54" y="2231"/>
                    <a:pt x="143" y="2302"/>
                  </a:cubicBezTo>
                  <a:cubicBezTo>
                    <a:pt x="375" y="2534"/>
                    <a:pt x="911" y="3052"/>
                    <a:pt x="1160" y="3266"/>
                  </a:cubicBezTo>
                  <a:cubicBezTo>
                    <a:pt x="1232" y="3337"/>
                    <a:pt x="1268" y="3426"/>
                    <a:pt x="1268" y="3533"/>
                  </a:cubicBezTo>
                  <a:lnTo>
                    <a:pt x="1268" y="3551"/>
                  </a:lnTo>
                  <a:cubicBezTo>
                    <a:pt x="1268" y="3748"/>
                    <a:pt x="1107" y="3908"/>
                    <a:pt x="911" y="3908"/>
                  </a:cubicBezTo>
                  <a:lnTo>
                    <a:pt x="1517" y="3908"/>
                  </a:lnTo>
                  <a:cubicBezTo>
                    <a:pt x="1731" y="3908"/>
                    <a:pt x="1892" y="3748"/>
                    <a:pt x="1892" y="3551"/>
                  </a:cubicBezTo>
                  <a:lnTo>
                    <a:pt x="1892" y="3533"/>
                  </a:lnTo>
                  <a:cubicBezTo>
                    <a:pt x="1892" y="3426"/>
                    <a:pt x="1838" y="3337"/>
                    <a:pt x="1767" y="3266"/>
                  </a:cubicBezTo>
                  <a:cubicBezTo>
                    <a:pt x="1535" y="3052"/>
                    <a:pt x="1000" y="2534"/>
                    <a:pt x="750" y="2302"/>
                  </a:cubicBezTo>
                  <a:cubicBezTo>
                    <a:pt x="679" y="2231"/>
                    <a:pt x="625" y="2124"/>
                    <a:pt x="625" y="1999"/>
                  </a:cubicBezTo>
                  <a:lnTo>
                    <a:pt x="6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0" name="Google Shape;1570;p52"/>
            <p:cNvSpPr/>
            <p:nvPr/>
          </p:nvSpPr>
          <p:spPr>
            <a:xfrm>
              <a:off x="5746580" y="3794905"/>
              <a:ext cx="26888" cy="30355"/>
            </a:xfrm>
            <a:custGeom>
              <a:avLst/>
              <a:gdLst/>
              <a:ahLst/>
              <a:cxnLst/>
              <a:rect l="l" t="t" r="r" b="b"/>
              <a:pathLst>
                <a:path w="822" h="928" extrusionOk="0">
                  <a:moveTo>
                    <a:pt x="197" y="0"/>
                  </a:moveTo>
                  <a:cubicBezTo>
                    <a:pt x="143" y="0"/>
                    <a:pt x="90" y="36"/>
                    <a:pt x="90" y="107"/>
                  </a:cubicBezTo>
                  <a:lnTo>
                    <a:pt x="90" y="821"/>
                  </a:lnTo>
                  <a:cubicBezTo>
                    <a:pt x="90" y="874"/>
                    <a:pt x="54" y="928"/>
                    <a:pt x="0" y="928"/>
                  </a:cubicBezTo>
                  <a:lnTo>
                    <a:pt x="607" y="928"/>
                  </a:lnTo>
                  <a:cubicBezTo>
                    <a:pt x="678" y="928"/>
                    <a:pt x="714" y="874"/>
                    <a:pt x="714" y="821"/>
                  </a:cubicBezTo>
                  <a:lnTo>
                    <a:pt x="714" y="107"/>
                  </a:lnTo>
                  <a:cubicBezTo>
                    <a:pt x="714" y="36"/>
                    <a:pt x="768" y="0"/>
                    <a:pt x="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1" name="Google Shape;1571;p52"/>
            <p:cNvSpPr/>
            <p:nvPr/>
          </p:nvSpPr>
          <p:spPr>
            <a:xfrm>
              <a:off x="5576161" y="3592953"/>
              <a:ext cx="234662" cy="187952"/>
            </a:xfrm>
            <a:custGeom>
              <a:avLst/>
              <a:gdLst/>
              <a:ahLst/>
              <a:cxnLst/>
              <a:rect l="l" t="t" r="r" b="b"/>
              <a:pathLst>
                <a:path w="7174" h="5746" extrusionOk="0">
                  <a:moveTo>
                    <a:pt x="1660" y="1"/>
                  </a:moveTo>
                  <a:cubicBezTo>
                    <a:pt x="750" y="1"/>
                    <a:pt x="0" y="732"/>
                    <a:pt x="0" y="1642"/>
                  </a:cubicBezTo>
                  <a:lnTo>
                    <a:pt x="0" y="4568"/>
                  </a:lnTo>
                  <a:cubicBezTo>
                    <a:pt x="90" y="4550"/>
                    <a:pt x="179" y="4533"/>
                    <a:pt x="286" y="4533"/>
                  </a:cubicBezTo>
                  <a:cubicBezTo>
                    <a:pt x="411" y="4533"/>
                    <a:pt x="536" y="4550"/>
                    <a:pt x="643" y="4586"/>
                  </a:cubicBezTo>
                  <a:cubicBezTo>
                    <a:pt x="714" y="4622"/>
                    <a:pt x="785" y="4658"/>
                    <a:pt x="857" y="4693"/>
                  </a:cubicBezTo>
                  <a:cubicBezTo>
                    <a:pt x="910" y="4729"/>
                    <a:pt x="946" y="4800"/>
                    <a:pt x="946" y="4872"/>
                  </a:cubicBezTo>
                  <a:lnTo>
                    <a:pt x="946" y="5639"/>
                  </a:lnTo>
                  <a:cubicBezTo>
                    <a:pt x="946" y="5692"/>
                    <a:pt x="1000" y="5746"/>
                    <a:pt x="1053" y="5746"/>
                  </a:cubicBezTo>
                  <a:lnTo>
                    <a:pt x="1481" y="5746"/>
                  </a:lnTo>
                  <a:cubicBezTo>
                    <a:pt x="1945" y="5746"/>
                    <a:pt x="2302" y="5371"/>
                    <a:pt x="2302" y="4907"/>
                  </a:cubicBezTo>
                  <a:lnTo>
                    <a:pt x="2320" y="3301"/>
                  </a:lnTo>
                  <a:cubicBezTo>
                    <a:pt x="2320" y="3070"/>
                    <a:pt x="2498" y="2891"/>
                    <a:pt x="2730" y="2891"/>
                  </a:cubicBezTo>
                  <a:lnTo>
                    <a:pt x="5924" y="2891"/>
                  </a:lnTo>
                  <a:cubicBezTo>
                    <a:pt x="6620" y="2891"/>
                    <a:pt x="7173" y="2338"/>
                    <a:pt x="7173" y="1642"/>
                  </a:cubicBezTo>
                  <a:lnTo>
                    <a:pt x="7173" y="893"/>
                  </a:lnTo>
                  <a:cubicBezTo>
                    <a:pt x="7173" y="411"/>
                    <a:pt x="6763" y="1"/>
                    <a:pt x="6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2" name="Google Shape;1572;p52"/>
            <p:cNvSpPr/>
            <p:nvPr/>
          </p:nvSpPr>
          <p:spPr>
            <a:xfrm>
              <a:off x="5564483" y="3756373"/>
              <a:ext cx="25710" cy="41476"/>
            </a:xfrm>
            <a:custGeom>
              <a:avLst/>
              <a:gdLst/>
              <a:ahLst/>
              <a:cxnLst/>
              <a:rect l="l" t="t" r="r" b="b"/>
              <a:pathLst>
                <a:path w="786" h="1268" extrusionOk="0">
                  <a:moveTo>
                    <a:pt x="625" y="1"/>
                  </a:moveTo>
                  <a:cubicBezTo>
                    <a:pt x="286" y="1"/>
                    <a:pt x="1" y="286"/>
                    <a:pt x="1" y="643"/>
                  </a:cubicBezTo>
                  <a:cubicBezTo>
                    <a:pt x="1" y="982"/>
                    <a:pt x="286" y="1267"/>
                    <a:pt x="625" y="1267"/>
                  </a:cubicBezTo>
                  <a:cubicBezTo>
                    <a:pt x="714" y="1267"/>
                    <a:pt x="786" y="1196"/>
                    <a:pt x="786" y="1107"/>
                  </a:cubicBezTo>
                  <a:cubicBezTo>
                    <a:pt x="786" y="1035"/>
                    <a:pt x="714" y="964"/>
                    <a:pt x="625" y="964"/>
                  </a:cubicBezTo>
                  <a:cubicBezTo>
                    <a:pt x="464" y="964"/>
                    <a:pt x="322" y="821"/>
                    <a:pt x="322" y="643"/>
                  </a:cubicBezTo>
                  <a:cubicBezTo>
                    <a:pt x="322" y="464"/>
                    <a:pt x="464" y="322"/>
                    <a:pt x="625" y="322"/>
                  </a:cubicBezTo>
                  <a:cubicBezTo>
                    <a:pt x="714" y="322"/>
                    <a:pt x="786" y="250"/>
                    <a:pt x="786" y="161"/>
                  </a:cubicBezTo>
                  <a:cubicBezTo>
                    <a:pt x="786" y="72"/>
                    <a:pt x="714" y="1"/>
                    <a:pt x="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3" name="Google Shape;1573;p52"/>
            <p:cNvSpPr/>
            <p:nvPr/>
          </p:nvSpPr>
          <p:spPr>
            <a:xfrm>
              <a:off x="5734314" y="3734097"/>
              <a:ext cx="9977" cy="22308"/>
            </a:xfrm>
            <a:custGeom>
              <a:avLst/>
              <a:gdLst/>
              <a:ahLst/>
              <a:cxnLst/>
              <a:rect l="l" t="t" r="r" b="b"/>
              <a:pathLst>
                <a:path w="305" h="682" extrusionOk="0">
                  <a:moveTo>
                    <a:pt x="147" y="1"/>
                  </a:moveTo>
                  <a:cubicBezTo>
                    <a:pt x="58" y="1"/>
                    <a:pt x="1" y="66"/>
                    <a:pt x="1" y="146"/>
                  </a:cubicBezTo>
                  <a:lnTo>
                    <a:pt x="1" y="521"/>
                  </a:lnTo>
                  <a:cubicBezTo>
                    <a:pt x="1" y="592"/>
                    <a:pt x="54" y="664"/>
                    <a:pt x="126" y="682"/>
                  </a:cubicBezTo>
                  <a:cubicBezTo>
                    <a:pt x="233" y="682"/>
                    <a:pt x="304" y="610"/>
                    <a:pt x="304" y="521"/>
                  </a:cubicBezTo>
                  <a:lnTo>
                    <a:pt x="304" y="164"/>
                  </a:lnTo>
                  <a:cubicBezTo>
                    <a:pt x="304" y="75"/>
                    <a:pt x="251" y="4"/>
                    <a:pt x="179" y="4"/>
                  </a:cubicBezTo>
                  <a:cubicBezTo>
                    <a:pt x="168" y="2"/>
                    <a:pt x="157"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4" name="Google Shape;1574;p52"/>
            <p:cNvSpPr/>
            <p:nvPr/>
          </p:nvSpPr>
          <p:spPr>
            <a:xfrm>
              <a:off x="5544072" y="3588276"/>
              <a:ext cx="271984" cy="345548"/>
            </a:xfrm>
            <a:custGeom>
              <a:avLst/>
              <a:gdLst/>
              <a:ahLst/>
              <a:cxnLst/>
              <a:rect l="l" t="t" r="r" b="b"/>
              <a:pathLst>
                <a:path w="8315" h="10564" extrusionOk="0">
                  <a:moveTo>
                    <a:pt x="1688" y="6955"/>
                  </a:moveTo>
                  <a:cubicBezTo>
                    <a:pt x="1730" y="6955"/>
                    <a:pt x="1766" y="6987"/>
                    <a:pt x="1766" y="7031"/>
                  </a:cubicBezTo>
                  <a:lnTo>
                    <a:pt x="1766" y="7637"/>
                  </a:lnTo>
                  <a:cubicBezTo>
                    <a:pt x="1766" y="7673"/>
                    <a:pt x="1731" y="7727"/>
                    <a:pt x="1677" y="7727"/>
                  </a:cubicBezTo>
                  <a:lnTo>
                    <a:pt x="1570" y="7727"/>
                  </a:lnTo>
                  <a:cubicBezTo>
                    <a:pt x="1320" y="7727"/>
                    <a:pt x="1124" y="7513"/>
                    <a:pt x="1124" y="7281"/>
                  </a:cubicBezTo>
                  <a:lnTo>
                    <a:pt x="1124" y="7013"/>
                  </a:lnTo>
                  <a:cubicBezTo>
                    <a:pt x="1160" y="7031"/>
                    <a:pt x="1213" y="7031"/>
                    <a:pt x="1249" y="7031"/>
                  </a:cubicBezTo>
                  <a:cubicBezTo>
                    <a:pt x="1392" y="7031"/>
                    <a:pt x="1535" y="6995"/>
                    <a:pt x="1659" y="6959"/>
                  </a:cubicBezTo>
                  <a:cubicBezTo>
                    <a:pt x="1669" y="6956"/>
                    <a:pt x="1678" y="6955"/>
                    <a:pt x="1688" y="6955"/>
                  </a:cubicBezTo>
                  <a:close/>
                  <a:moveTo>
                    <a:pt x="2873" y="1"/>
                  </a:moveTo>
                  <a:cubicBezTo>
                    <a:pt x="1749" y="1"/>
                    <a:pt x="821" y="929"/>
                    <a:pt x="821" y="2053"/>
                  </a:cubicBezTo>
                  <a:lnTo>
                    <a:pt x="821" y="4551"/>
                  </a:lnTo>
                  <a:cubicBezTo>
                    <a:pt x="821" y="4586"/>
                    <a:pt x="803" y="4622"/>
                    <a:pt x="767" y="4622"/>
                  </a:cubicBezTo>
                  <a:cubicBezTo>
                    <a:pt x="321" y="4818"/>
                    <a:pt x="0" y="5264"/>
                    <a:pt x="0" y="5782"/>
                  </a:cubicBezTo>
                  <a:cubicBezTo>
                    <a:pt x="0" y="6299"/>
                    <a:pt x="321" y="6745"/>
                    <a:pt x="767" y="6924"/>
                  </a:cubicBezTo>
                  <a:cubicBezTo>
                    <a:pt x="803" y="6942"/>
                    <a:pt x="821" y="6977"/>
                    <a:pt x="821" y="6995"/>
                  </a:cubicBezTo>
                  <a:lnTo>
                    <a:pt x="821" y="7281"/>
                  </a:lnTo>
                  <a:cubicBezTo>
                    <a:pt x="821" y="7691"/>
                    <a:pt x="1160" y="8030"/>
                    <a:pt x="1570" y="8030"/>
                  </a:cubicBezTo>
                  <a:lnTo>
                    <a:pt x="1838" y="8030"/>
                  </a:lnTo>
                  <a:cubicBezTo>
                    <a:pt x="1963" y="8030"/>
                    <a:pt x="2070" y="7923"/>
                    <a:pt x="2070" y="7798"/>
                  </a:cubicBezTo>
                  <a:lnTo>
                    <a:pt x="2070" y="6835"/>
                  </a:lnTo>
                  <a:cubicBezTo>
                    <a:pt x="2070" y="6763"/>
                    <a:pt x="2034" y="6674"/>
                    <a:pt x="1981" y="6620"/>
                  </a:cubicBezTo>
                  <a:cubicBezTo>
                    <a:pt x="1929" y="6589"/>
                    <a:pt x="1871" y="6570"/>
                    <a:pt x="1814" y="6570"/>
                  </a:cubicBezTo>
                  <a:cubicBezTo>
                    <a:pt x="1773" y="6570"/>
                    <a:pt x="1732" y="6580"/>
                    <a:pt x="1695" y="6603"/>
                  </a:cubicBezTo>
                  <a:cubicBezTo>
                    <a:pt x="1552" y="6674"/>
                    <a:pt x="1410" y="6710"/>
                    <a:pt x="1249" y="6710"/>
                  </a:cubicBezTo>
                  <a:cubicBezTo>
                    <a:pt x="732" y="6710"/>
                    <a:pt x="303" y="6299"/>
                    <a:pt x="303" y="5782"/>
                  </a:cubicBezTo>
                  <a:cubicBezTo>
                    <a:pt x="303" y="5264"/>
                    <a:pt x="732" y="4836"/>
                    <a:pt x="1249" y="4836"/>
                  </a:cubicBezTo>
                  <a:cubicBezTo>
                    <a:pt x="1410" y="4836"/>
                    <a:pt x="1570" y="4872"/>
                    <a:pt x="1695" y="4961"/>
                  </a:cubicBezTo>
                  <a:cubicBezTo>
                    <a:pt x="1749" y="4979"/>
                    <a:pt x="1766" y="5015"/>
                    <a:pt x="1766" y="5068"/>
                  </a:cubicBezTo>
                  <a:lnTo>
                    <a:pt x="1766" y="5710"/>
                  </a:lnTo>
                  <a:cubicBezTo>
                    <a:pt x="1766" y="5889"/>
                    <a:pt x="1927" y="6049"/>
                    <a:pt x="2106" y="6049"/>
                  </a:cubicBezTo>
                  <a:lnTo>
                    <a:pt x="2373" y="6049"/>
                  </a:lnTo>
                  <a:cubicBezTo>
                    <a:pt x="2962" y="6049"/>
                    <a:pt x="3444" y="5568"/>
                    <a:pt x="3444" y="4979"/>
                  </a:cubicBezTo>
                  <a:lnTo>
                    <a:pt x="3444" y="3534"/>
                  </a:lnTo>
                  <a:cubicBezTo>
                    <a:pt x="3444" y="3355"/>
                    <a:pt x="3604" y="3195"/>
                    <a:pt x="3783" y="3195"/>
                  </a:cubicBezTo>
                  <a:lnTo>
                    <a:pt x="6655" y="3195"/>
                  </a:lnTo>
                  <a:cubicBezTo>
                    <a:pt x="6709" y="3195"/>
                    <a:pt x="6745" y="3230"/>
                    <a:pt x="6745" y="3284"/>
                  </a:cubicBezTo>
                  <a:lnTo>
                    <a:pt x="6745" y="4390"/>
                  </a:lnTo>
                  <a:cubicBezTo>
                    <a:pt x="6745" y="4569"/>
                    <a:pt x="6816" y="4729"/>
                    <a:pt x="6941" y="4854"/>
                  </a:cubicBezTo>
                  <a:lnTo>
                    <a:pt x="7922" y="5800"/>
                  </a:lnTo>
                  <a:cubicBezTo>
                    <a:pt x="8065" y="5925"/>
                    <a:pt x="7976" y="6174"/>
                    <a:pt x="7779" y="6174"/>
                  </a:cubicBezTo>
                  <a:lnTo>
                    <a:pt x="7084" y="6174"/>
                  </a:lnTo>
                  <a:cubicBezTo>
                    <a:pt x="6887" y="6174"/>
                    <a:pt x="6745" y="6317"/>
                    <a:pt x="6745" y="6513"/>
                  </a:cubicBezTo>
                  <a:lnTo>
                    <a:pt x="6745" y="7013"/>
                  </a:lnTo>
                  <a:cubicBezTo>
                    <a:pt x="6745" y="7067"/>
                    <a:pt x="6709" y="7102"/>
                    <a:pt x="6655" y="7102"/>
                  </a:cubicBezTo>
                  <a:lnTo>
                    <a:pt x="5977" y="7102"/>
                  </a:lnTo>
                  <a:cubicBezTo>
                    <a:pt x="5710" y="7102"/>
                    <a:pt x="5496" y="7334"/>
                    <a:pt x="5513" y="7584"/>
                  </a:cubicBezTo>
                  <a:cubicBezTo>
                    <a:pt x="5513" y="7834"/>
                    <a:pt x="5728" y="8030"/>
                    <a:pt x="5977" y="8030"/>
                  </a:cubicBezTo>
                  <a:lnTo>
                    <a:pt x="6673" y="8030"/>
                  </a:lnTo>
                  <a:cubicBezTo>
                    <a:pt x="6727" y="8030"/>
                    <a:pt x="6762" y="8066"/>
                    <a:pt x="6762" y="8119"/>
                  </a:cubicBezTo>
                  <a:cubicBezTo>
                    <a:pt x="6762" y="8726"/>
                    <a:pt x="6263" y="9225"/>
                    <a:pt x="5656" y="9225"/>
                  </a:cubicBezTo>
                  <a:lnTo>
                    <a:pt x="5121" y="9225"/>
                  </a:lnTo>
                  <a:cubicBezTo>
                    <a:pt x="4764" y="9225"/>
                    <a:pt x="4496" y="9511"/>
                    <a:pt x="4496" y="9850"/>
                  </a:cubicBezTo>
                  <a:lnTo>
                    <a:pt x="4496" y="10171"/>
                  </a:lnTo>
                  <a:cubicBezTo>
                    <a:pt x="4496" y="10225"/>
                    <a:pt x="4461" y="10260"/>
                    <a:pt x="4407" y="10260"/>
                  </a:cubicBezTo>
                  <a:lnTo>
                    <a:pt x="2159" y="10260"/>
                  </a:lnTo>
                  <a:cubicBezTo>
                    <a:pt x="2106" y="10260"/>
                    <a:pt x="2070" y="10225"/>
                    <a:pt x="2070" y="10171"/>
                  </a:cubicBezTo>
                  <a:lnTo>
                    <a:pt x="2070" y="8601"/>
                  </a:lnTo>
                  <a:cubicBezTo>
                    <a:pt x="2070" y="8530"/>
                    <a:pt x="2016" y="8458"/>
                    <a:pt x="1945" y="8440"/>
                  </a:cubicBezTo>
                  <a:cubicBezTo>
                    <a:pt x="1937" y="8439"/>
                    <a:pt x="1929" y="8438"/>
                    <a:pt x="1922" y="8438"/>
                  </a:cubicBezTo>
                  <a:cubicBezTo>
                    <a:pt x="1841" y="8438"/>
                    <a:pt x="1766" y="8520"/>
                    <a:pt x="1766" y="8601"/>
                  </a:cubicBezTo>
                  <a:lnTo>
                    <a:pt x="1766" y="10225"/>
                  </a:lnTo>
                  <a:cubicBezTo>
                    <a:pt x="1766" y="10421"/>
                    <a:pt x="1927" y="10564"/>
                    <a:pt x="2106" y="10564"/>
                  </a:cubicBezTo>
                  <a:lnTo>
                    <a:pt x="4461" y="10564"/>
                  </a:lnTo>
                  <a:cubicBezTo>
                    <a:pt x="4657" y="10564"/>
                    <a:pt x="4800" y="10421"/>
                    <a:pt x="4800" y="10225"/>
                  </a:cubicBezTo>
                  <a:lnTo>
                    <a:pt x="4800" y="9868"/>
                  </a:lnTo>
                  <a:cubicBezTo>
                    <a:pt x="4800" y="9689"/>
                    <a:pt x="4960" y="9529"/>
                    <a:pt x="5139" y="9529"/>
                  </a:cubicBezTo>
                  <a:lnTo>
                    <a:pt x="5585" y="9529"/>
                  </a:lnTo>
                  <a:cubicBezTo>
                    <a:pt x="6388" y="9529"/>
                    <a:pt x="7048" y="8869"/>
                    <a:pt x="7048" y="8066"/>
                  </a:cubicBezTo>
                  <a:cubicBezTo>
                    <a:pt x="7048" y="7869"/>
                    <a:pt x="6905" y="7727"/>
                    <a:pt x="6709" y="7727"/>
                  </a:cubicBezTo>
                  <a:lnTo>
                    <a:pt x="5977" y="7727"/>
                  </a:lnTo>
                  <a:cubicBezTo>
                    <a:pt x="5888" y="7727"/>
                    <a:pt x="5817" y="7655"/>
                    <a:pt x="5817" y="7566"/>
                  </a:cubicBezTo>
                  <a:cubicBezTo>
                    <a:pt x="5817" y="7477"/>
                    <a:pt x="5888" y="7406"/>
                    <a:pt x="5977" y="7406"/>
                  </a:cubicBezTo>
                  <a:lnTo>
                    <a:pt x="6709" y="7406"/>
                  </a:lnTo>
                  <a:cubicBezTo>
                    <a:pt x="6905" y="7406"/>
                    <a:pt x="7048" y="7263"/>
                    <a:pt x="7048" y="7067"/>
                  </a:cubicBezTo>
                  <a:lnTo>
                    <a:pt x="7048" y="6567"/>
                  </a:lnTo>
                  <a:cubicBezTo>
                    <a:pt x="7048" y="6513"/>
                    <a:pt x="7084" y="6478"/>
                    <a:pt x="7137" y="6478"/>
                  </a:cubicBezTo>
                  <a:lnTo>
                    <a:pt x="7797" y="6478"/>
                  </a:lnTo>
                  <a:cubicBezTo>
                    <a:pt x="7976" y="6478"/>
                    <a:pt x="8136" y="6389"/>
                    <a:pt x="8243" y="6228"/>
                  </a:cubicBezTo>
                  <a:cubicBezTo>
                    <a:pt x="8279" y="6157"/>
                    <a:pt x="8315" y="6049"/>
                    <a:pt x="8315" y="5960"/>
                  </a:cubicBezTo>
                  <a:cubicBezTo>
                    <a:pt x="8315" y="5818"/>
                    <a:pt x="8261" y="5675"/>
                    <a:pt x="8154" y="5568"/>
                  </a:cubicBezTo>
                  <a:lnTo>
                    <a:pt x="7155" y="4640"/>
                  </a:lnTo>
                  <a:cubicBezTo>
                    <a:pt x="7084" y="4569"/>
                    <a:pt x="7048" y="4479"/>
                    <a:pt x="7048" y="4390"/>
                  </a:cubicBezTo>
                  <a:lnTo>
                    <a:pt x="7048" y="3266"/>
                  </a:lnTo>
                  <a:cubicBezTo>
                    <a:pt x="7048" y="3213"/>
                    <a:pt x="7084" y="3177"/>
                    <a:pt x="7119" y="3177"/>
                  </a:cubicBezTo>
                  <a:cubicBezTo>
                    <a:pt x="7779" y="3070"/>
                    <a:pt x="8297" y="2499"/>
                    <a:pt x="8297" y="1803"/>
                  </a:cubicBezTo>
                  <a:lnTo>
                    <a:pt x="8297" y="1428"/>
                  </a:lnTo>
                  <a:cubicBezTo>
                    <a:pt x="8297" y="643"/>
                    <a:pt x="7655" y="1"/>
                    <a:pt x="6869" y="1"/>
                  </a:cubicBezTo>
                  <a:lnTo>
                    <a:pt x="6620" y="1"/>
                  </a:lnTo>
                  <a:cubicBezTo>
                    <a:pt x="6459" y="144"/>
                    <a:pt x="6566" y="304"/>
                    <a:pt x="6691" y="304"/>
                  </a:cubicBezTo>
                  <a:lnTo>
                    <a:pt x="6816" y="304"/>
                  </a:lnTo>
                  <a:cubicBezTo>
                    <a:pt x="7458" y="304"/>
                    <a:pt x="7976" y="822"/>
                    <a:pt x="7976" y="1482"/>
                  </a:cubicBezTo>
                  <a:lnTo>
                    <a:pt x="7976" y="1714"/>
                  </a:lnTo>
                  <a:cubicBezTo>
                    <a:pt x="7976" y="2374"/>
                    <a:pt x="7458" y="2891"/>
                    <a:pt x="6816" y="2891"/>
                  </a:cubicBezTo>
                  <a:lnTo>
                    <a:pt x="3694" y="2891"/>
                  </a:lnTo>
                  <a:cubicBezTo>
                    <a:pt x="3390" y="2891"/>
                    <a:pt x="3123" y="3141"/>
                    <a:pt x="3123" y="3462"/>
                  </a:cubicBezTo>
                  <a:lnTo>
                    <a:pt x="3123" y="4979"/>
                  </a:lnTo>
                  <a:cubicBezTo>
                    <a:pt x="3123" y="5407"/>
                    <a:pt x="2784" y="5728"/>
                    <a:pt x="2373" y="5728"/>
                  </a:cubicBezTo>
                  <a:lnTo>
                    <a:pt x="2159" y="5728"/>
                  </a:lnTo>
                  <a:cubicBezTo>
                    <a:pt x="2106" y="5728"/>
                    <a:pt x="2070" y="5693"/>
                    <a:pt x="2070" y="5657"/>
                  </a:cubicBezTo>
                  <a:lnTo>
                    <a:pt x="2070" y="5068"/>
                  </a:lnTo>
                  <a:cubicBezTo>
                    <a:pt x="2070" y="4908"/>
                    <a:pt x="1998" y="4765"/>
                    <a:pt x="1874" y="4693"/>
                  </a:cubicBezTo>
                  <a:cubicBezTo>
                    <a:pt x="1677" y="4586"/>
                    <a:pt x="1463" y="4533"/>
                    <a:pt x="1249" y="4533"/>
                  </a:cubicBezTo>
                  <a:lnTo>
                    <a:pt x="1124" y="4533"/>
                  </a:lnTo>
                  <a:lnTo>
                    <a:pt x="1124" y="2178"/>
                  </a:lnTo>
                  <a:cubicBezTo>
                    <a:pt x="1124" y="1143"/>
                    <a:pt x="1963" y="304"/>
                    <a:pt x="2998" y="304"/>
                  </a:cubicBezTo>
                  <a:lnTo>
                    <a:pt x="6049" y="304"/>
                  </a:lnTo>
                  <a:cubicBezTo>
                    <a:pt x="6191" y="161"/>
                    <a:pt x="6102" y="1"/>
                    <a:pt x="5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5" name="Google Shape;1575;p52"/>
            <p:cNvSpPr/>
            <p:nvPr/>
          </p:nvSpPr>
          <p:spPr>
            <a:xfrm>
              <a:off x="5810201" y="3840993"/>
              <a:ext cx="66565" cy="40299"/>
            </a:xfrm>
            <a:custGeom>
              <a:avLst/>
              <a:gdLst/>
              <a:ahLst/>
              <a:cxnLst/>
              <a:rect l="l" t="t" r="r" b="b"/>
              <a:pathLst>
                <a:path w="2035" h="1232" extrusionOk="0">
                  <a:moveTo>
                    <a:pt x="143" y="1"/>
                  </a:moveTo>
                  <a:cubicBezTo>
                    <a:pt x="0" y="143"/>
                    <a:pt x="107" y="304"/>
                    <a:pt x="232" y="304"/>
                  </a:cubicBezTo>
                  <a:lnTo>
                    <a:pt x="1249" y="304"/>
                  </a:lnTo>
                  <a:cubicBezTo>
                    <a:pt x="1267" y="304"/>
                    <a:pt x="1285" y="304"/>
                    <a:pt x="1303" y="322"/>
                  </a:cubicBezTo>
                  <a:cubicBezTo>
                    <a:pt x="1569" y="588"/>
                    <a:pt x="1401" y="916"/>
                    <a:pt x="1146" y="916"/>
                  </a:cubicBezTo>
                  <a:cubicBezTo>
                    <a:pt x="1127" y="916"/>
                    <a:pt x="1108" y="914"/>
                    <a:pt x="1089" y="911"/>
                  </a:cubicBezTo>
                  <a:cubicBezTo>
                    <a:pt x="1071" y="911"/>
                    <a:pt x="1053" y="911"/>
                    <a:pt x="1053" y="929"/>
                  </a:cubicBezTo>
                  <a:cubicBezTo>
                    <a:pt x="910" y="1071"/>
                    <a:pt x="1000" y="1232"/>
                    <a:pt x="1124" y="1232"/>
                  </a:cubicBezTo>
                  <a:cubicBezTo>
                    <a:pt x="1660" y="1232"/>
                    <a:pt x="2034" y="572"/>
                    <a:pt x="1481" y="36"/>
                  </a:cubicBezTo>
                  <a:cubicBezTo>
                    <a:pt x="1446" y="1"/>
                    <a:pt x="1410" y="1"/>
                    <a:pt x="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6" name="Google Shape;1576;p52"/>
            <p:cNvSpPr/>
            <p:nvPr/>
          </p:nvSpPr>
          <p:spPr>
            <a:xfrm>
              <a:off x="5831789" y="3790129"/>
              <a:ext cx="44845" cy="40397"/>
            </a:xfrm>
            <a:custGeom>
              <a:avLst/>
              <a:gdLst/>
              <a:ahLst/>
              <a:cxnLst/>
              <a:rect l="l" t="t" r="r" b="b"/>
              <a:pathLst>
                <a:path w="1371" h="1235" extrusionOk="0">
                  <a:moveTo>
                    <a:pt x="472" y="0"/>
                  </a:moveTo>
                  <a:cubicBezTo>
                    <a:pt x="452" y="0"/>
                    <a:pt x="432" y="1"/>
                    <a:pt x="411" y="3"/>
                  </a:cubicBezTo>
                  <a:cubicBezTo>
                    <a:pt x="393" y="3"/>
                    <a:pt x="393" y="3"/>
                    <a:pt x="375" y="21"/>
                  </a:cubicBezTo>
                  <a:cubicBezTo>
                    <a:pt x="253" y="143"/>
                    <a:pt x="340" y="304"/>
                    <a:pt x="467" y="304"/>
                  </a:cubicBezTo>
                  <a:cubicBezTo>
                    <a:pt x="489" y="304"/>
                    <a:pt x="512" y="299"/>
                    <a:pt x="536" y="289"/>
                  </a:cubicBezTo>
                  <a:cubicBezTo>
                    <a:pt x="571" y="289"/>
                    <a:pt x="589" y="289"/>
                    <a:pt x="607" y="307"/>
                  </a:cubicBezTo>
                  <a:cubicBezTo>
                    <a:pt x="928" y="574"/>
                    <a:pt x="750" y="931"/>
                    <a:pt x="464" y="931"/>
                  </a:cubicBezTo>
                  <a:lnTo>
                    <a:pt x="143" y="931"/>
                  </a:lnTo>
                  <a:cubicBezTo>
                    <a:pt x="0" y="1074"/>
                    <a:pt x="108" y="1235"/>
                    <a:pt x="232" y="1235"/>
                  </a:cubicBezTo>
                  <a:lnTo>
                    <a:pt x="696" y="1235"/>
                  </a:lnTo>
                  <a:cubicBezTo>
                    <a:pt x="750" y="1235"/>
                    <a:pt x="786" y="1217"/>
                    <a:pt x="821" y="1199"/>
                  </a:cubicBezTo>
                  <a:cubicBezTo>
                    <a:pt x="1371" y="649"/>
                    <a:pt x="99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7" name="Google Shape;1577;p52"/>
            <p:cNvSpPr/>
            <p:nvPr/>
          </p:nvSpPr>
          <p:spPr>
            <a:xfrm>
              <a:off x="5785668" y="3820582"/>
              <a:ext cx="38565" cy="9944"/>
            </a:xfrm>
            <a:custGeom>
              <a:avLst/>
              <a:gdLst/>
              <a:ahLst/>
              <a:cxnLst/>
              <a:rect l="l" t="t" r="r" b="b"/>
              <a:pathLst>
                <a:path w="1179" h="304" extrusionOk="0">
                  <a:moveTo>
                    <a:pt x="162" y="0"/>
                  </a:moveTo>
                  <a:cubicBezTo>
                    <a:pt x="72" y="0"/>
                    <a:pt x="1" y="72"/>
                    <a:pt x="1" y="179"/>
                  </a:cubicBezTo>
                  <a:cubicBezTo>
                    <a:pt x="19" y="250"/>
                    <a:pt x="90" y="304"/>
                    <a:pt x="162" y="304"/>
                  </a:cubicBezTo>
                  <a:lnTo>
                    <a:pt x="1018" y="304"/>
                  </a:lnTo>
                  <a:cubicBezTo>
                    <a:pt x="1089" y="304"/>
                    <a:pt x="1161" y="250"/>
                    <a:pt x="1179" y="179"/>
                  </a:cubicBezTo>
                  <a:cubicBezTo>
                    <a:pt x="1179" y="72"/>
                    <a:pt x="1107" y="0"/>
                    <a:pt x="1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8" name="Google Shape;1578;p52"/>
            <p:cNvSpPr/>
            <p:nvPr/>
          </p:nvSpPr>
          <p:spPr>
            <a:xfrm>
              <a:off x="5785668" y="3840993"/>
              <a:ext cx="17565" cy="9977"/>
            </a:xfrm>
            <a:custGeom>
              <a:avLst/>
              <a:gdLst/>
              <a:ahLst/>
              <a:cxnLst/>
              <a:rect l="l" t="t" r="r" b="b"/>
              <a:pathLst>
                <a:path w="537" h="305" extrusionOk="0">
                  <a:moveTo>
                    <a:pt x="162" y="1"/>
                  </a:moveTo>
                  <a:cubicBezTo>
                    <a:pt x="90" y="1"/>
                    <a:pt x="19" y="54"/>
                    <a:pt x="1" y="126"/>
                  </a:cubicBezTo>
                  <a:cubicBezTo>
                    <a:pt x="1" y="215"/>
                    <a:pt x="72" y="304"/>
                    <a:pt x="162" y="304"/>
                  </a:cubicBezTo>
                  <a:lnTo>
                    <a:pt x="358" y="304"/>
                  </a:lnTo>
                  <a:cubicBezTo>
                    <a:pt x="429" y="304"/>
                    <a:pt x="501" y="250"/>
                    <a:pt x="518" y="161"/>
                  </a:cubicBezTo>
                  <a:cubicBezTo>
                    <a:pt x="536" y="72"/>
                    <a:pt x="447"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579" name="Google Shape;1579;p52"/>
          <p:cNvGrpSpPr/>
          <p:nvPr/>
        </p:nvGrpSpPr>
        <p:grpSpPr>
          <a:xfrm>
            <a:off x="4793091" y="3167547"/>
            <a:ext cx="368769" cy="368769"/>
            <a:chOff x="4776565" y="3588276"/>
            <a:chExt cx="345548" cy="345548"/>
          </a:xfrm>
        </p:grpSpPr>
        <p:sp>
          <p:nvSpPr>
            <p:cNvPr id="1580" name="Google Shape;1580;p52"/>
            <p:cNvSpPr/>
            <p:nvPr/>
          </p:nvSpPr>
          <p:spPr>
            <a:xfrm>
              <a:off x="5027549" y="3840274"/>
              <a:ext cx="88153" cy="86714"/>
            </a:xfrm>
            <a:custGeom>
              <a:avLst/>
              <a:gdLst/>
              <a:ahLst/>
              <a:cxnLst/>
              <a:rect l="l" t="t" r="r" b="b"/>
              <a:pathLst>
                <a:path w="2695" h="2651" extrusionOk="0">
                  <a:moveTo>
                    <a:pt x="1345" y="0"/>
                  </a:moveTo>
                  <a:cubicBezTo>
                    <a:pt x="1267" y="0"/>
                    <a:pt x="1187" y="32"/>
                    <a:pt x="1124" y="94"/>
                  </a:cubicBezTo>
                  <a:lnTo>
                    <a:pt x="107" y="1111"/>
                  </a:lnTo>
                  <a:cubicBezTo>
                    <a:pt x="0" y="1218"/>
                    <a:pt x="0" y="1414"/>
                    <a:pt x="107" y="1539"/>
                  </a:cubicBezTo>
                  <a:lnTo>
                    <a:pt x="1142" y="2556"/>
                  </a:lnTo>
                  <a:cubicBezTo>
                    <a:pt x="1196" y="2619"/>
                    <a:pt x="1272" y="2650"/>
                    <a:pt x="1350" y="2650"/>
                  </a:cubicBezTo>
                  <a:cubicBezTo>
                    <a:pt x="1428" y="2650"/>
                    <a:pt x="1508" y="2619"/>
                    <a:pt x="1570" y="2556"/>
                  </a:cubicBezTo>
                  <a:lnTo>
                    <a:pt x="2588" y="1557"/>
                  </a:lnTo>
                  <a:cubicBezTo>
                    <a:pt x="2695" y="1432"/>
                    <a:pt x="2695" y="1236"/>
                    <a:pt x="2588" y="1111"/>
                  </a:cubicBezTo>
                  <a:lnTo>
                    <a:pt x="1553" y="94"/>
                  </a:lnTo>
                  <a:cubicBezTo>
                    <a:pt x="1499" y="32"/>
                    <a:pt x="1423" y="0"/>
                    <a:pt x="13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1" name="Google Shape;1581;p52"/>
            <p:cNvSpPr/>
            <p:nvPr/>
          </p:nvSpPr>
          <p:spPr>
            <a:xfrm>
              <a:off x="5049726" y="3840274"/>
              <a:ext cx="65976" cy="64962"/>
            </a:xfrm>
            <a:custGeom>
              <a:avLst/>
              <a:gdLst/>
              <a:ahLst/>
              <a:cxnLst/>
              <a:rect l="l" t="t" r="r" b="b"/>
              <a:pathLst>
                <a:path w="2017" h="1986" extrusionOk="0">
                  <a:moveTo>
                    <a:pt x="667" y="0"/>
                  </a:moveTo>
                  <a:cubicBezTo>
                    <a:pt x="589" y="0"/>
                    <a:pt x="509" y="32"/>
                    <a:pt x="446" y="94"/>
                  </a:cubicBezTo>
                  <a:lnTo>
                    <a:pt x="0" y="540"/>
                  </a:lnTo>
                  <a:cubicBezTo>
                    <a:pt x="63" y="478"/>
                    <a:pt x="143" y="446"/>
                    <a:pt x="223" y="446"/>
                  </a:cubicBezTo>
                  <a:cubicBezTo>
                    <a:pt x="304" y="446"/>
                    <a:pt x="384" y="478"/>
                    <a:pt x="446" y="540"/>
                  </a:cubicBezTo>
                  <a:lnTo>
                    <a:pt x="1463" y="1557"/>
                  </a:lnTo>
                  <a:cubicBezTo>
                    <a:pt x="1581" y="1674"/>
                    <a:pt x="1588" y="1854"/>
                    <a:pt x="1485" y="1964"/>
                  </a:cubicBezTo>
                  <a:lnTo>
                    <a:pt x="1485" y="1964"/>
                  </a:lnTo>
                  <a:lnTo>
                    <a:pt x="1910" y="1557"/>
                  </a:lnTo>
                  <a:cubicBezTo>
                    <a:pt x="2017" y="1432"/>
                    <a:pt x="2017" y="1236"/>
                    <a:pt x="1910" y="1111"/>
                  </a:cubicBezTo>
                  <a:lnTo>
                    <a:pt x="875" y="94"/>
                  </a:lnTo>
                  <a:cubicBezTo>
                    <a:pt x="821" y="32"/>
                    <a:pt x="745" y="0"/>
                    <a:pt x="667" y="0"/>
                  </a:cubicBezTo>
                  <a:close/>
                  <a:moveTo>
                    <a:pt x="1485" y="1964"/>
                  </a:moveTo>
                  <a:lnTo>
                    <a:pt x="1463" y="1985"/>
                  </a:lnTo>
                  <a:cubicBezTo>
                    <a:pt x="1471" y="1979"/>
                    <a:pt x="1479" y="1972"/>
                    <a:pt x="1485" y="19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2" name="Google Shape;1582;p52"/>
            <p:cNvSpPr/>
            <p:nvPr/>
          </p:nvSpPr>
          <p:spPr>
            <a:xfrm>
              <a:off x="4781242" y="3592953"/>
              <a:ext cx="283105" cy="283105"/>
            </a:xfrm>
            <a:custGeom>
              <a:avLst/>
              <a:gdLst/>
              <a:ahLst/>
              <a:cxnLst/>
              <a:rect l="l" t="t" r="r" b="b"/>
              <a:pathLst>
                <a:path w="8655" h="8655" extrusionOk="0">
                  <a:moveTo>
                    <a:pt x="4336" y="1"/>
                  </a:moveTo>
                  <a:cubicBezTo>
                    <a:pt x="1946" y="1"/>
                    <a:pt x="1" y="1945"/>
                    <a:pt x="1" y="4336"/>
                  </a:cubicBezTo>
                  <a:cubicBezTo>
                    <a:pt x="1" y="6727"/>
                    <a:pt x="1946" y="8654"/>
                    <a:pt x="4336" y="8654"/>
                  </a:cubicBezTo>
                  <a:cubicBezTo>
                    <a:pt x="6727" y="8654"/>
                    <a:pt x="8654" y="6727"/>
                    <a:pt x="8654" y="4336"/>
                  </a:cubicBezTo>
                  <a:cubicBezTo>
                    <a:pt x="8654" y="1945"/>
                    <a:pt x="6727" y="1"/>
                    <a:pt x="4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3" name="Google Shape;1583;p52"/>
            <p:cNvSpPr/>
            <p:nvPr/>
          </p:nvSpPr>
          <p:spPr>
            <a:xfrm>
              <a:off x="4801686" y="3613397"/>
              <a:ext cx="242218" cy="242806"/>
            </a:xfrm>
            <a:custGeom>
              <a:avLst/>
              <a:gdLst/>
              <a:ahLst/>
              <a:cxnLst/>
              <a:rect l="l" t="t" r="r" b="b"/>
              <a:pathLst>
                <a:path w="7405" h="7423" extrusionOk="0">
                  <a:moveTo>
                    <a:pt x="3711" y="0"/>
                  </a:moveTo>
                  <a:cubicBezTo>
                    <a:pt x="1660" y="0"/>
                    <a:pt x="0" y="1659"/>
                    <a:pt x="0" y="3711"/>
                  </a:cubicBezTo>
                  <a:cubicBezTo>
                    <a:pt x="0" y="5763"/>
                    <a:pt x="1660" y="7423"/>
                    <a:pt x="3711" y="7423"/>
                  </a:cubicBezTo>
                  <a:cubicBezTo>
                    <a:pt x="5746" y="7423"/>
                    <a:pt x="7405" y="5763"/>
                    <a:pt x="7405" y="3711"/>
                  </a:cubicBezTo>
                  <a:cubicBezTo>
                    <a:pt x="7405" y="1659"/>
                    <a:pt x="5746" y="0"/>
                    <a:pt x="3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4" name="Google Shape;1584;p52"/>
            <p:cNvSpPr/>
            <p:nvPr/>
          </p:nvSpPr>
          <p:spPr>
            <a:xfrm>
              <a:off x="4781242" y="3805994"/>
              <a:ext cx="123186" cy="123153"/>
            </a:xfrm>
            <a:custGeom>
              <a:avLst/>
              <a:gdLst/>
              <a:ahLst/>
              <a:cxnLst/>
              <a:rect l="l" t="t" r="r" b="b"/>
              <a:pathLst>
                <a:path w="3766" h="3765" extrusionOk="0">
                  <a:moveTo>
                    <a:pt x="1892" y="0"/>
                  </a:moveTo>
                  <a:cubicBezTo>
                    <a:pt x="839" y="0"/>
                    <a:pt x="1" y="839"/>
                    <a:pt x="1" y="1874"/>
                  </a:cubicBezTo>
                  <a:cubicBezTo>
                    <a:pt x="1" y="2908"/>
                    <a:pt x="839" y="3765"/>
                    <a:pt x="1892" y="3765"/>
                  </a:cubicBezTo>
                  <a:cubicBezTo>
                    <a:pt x="2927" y="3765"/>
                    <a:pt x="3766" y="2908"/>
                    <a:pt x="3766" y="1874"/>
                  </a:cubicBezTo>
                  <a:cubicBezTo>
                    <a:pt x="3766" y="839"/>
                    <a:pt x="2927" y="0"/>
                    <a:pt x="1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5" name="Google Shape;1585;p52"/>
            <p:cNvSpPr/>
            <p:nvPr/>
          </p:nvSpPr>
          <p:spPr>
            <a:xfrm>
              <a:off x="4994283" y="3592953"/>
              <a:ext cx="122597" cy="123186"/>
            </a:xfrm>
            <a:custGeom>
              <a:avLst/>
              <a:gdLst/>
              <a:ahLst/>
              <a:cxnLst/>
              <a:rect l="l" t="t" r="r" b="b"/>
              <a:pathLst>
                <a:path w="3748" h="3766" extrusionOk="0">
                  <a:moveTo>
                    <a:pt x="1874" y="1"/>
                  </a:moveTo>
                  <a:cubicBezTo>
                    <a:pt x="839" y="1"/>
                    <a:pt x="0" y="857"/>
                    <a:pt x="0" y="1892"/>
                  </a:cubicBezTo>
                  <a:cubicBezTo>
                    <a:pt x="0" y="2927"/>
                    <a:pt x="839" y="3765"/>
                    <a:pt x="1874" y="3765"/>
                  </a:cubicBezTo>
                  <a:cubicBezTo>
                    <a:pt x="2909" y="3765"/>
                    <a:pt x="3747" y="2927"/>
                    <a:pt x="3747" y="1892"/>
                  </a:cubicBezTo>
                  <a:cubicBezTo>
                    <a:pt x="3747" y="857"/>
                    <a:pt x="2909" y="1"/>
                    <a:pt x="1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6" name="Google Shape;1586;p52"/>
            <p:cNvSpPr/>
            <p:nvPr/>
          </p:nvSpPr>
          <p:spPr>
            <a:xfrm>
              <a:off x="4876396" y="3672700"/>
              <a:ext cx="92831" cy="123611"/>
            </a:xfrm>
            <a:custGeom>
              <a:avLst/>
              <a:gdLst/>
              <a:ahLst/>
              <a:cxnLst/>
              <a:rect l="l" t="t" r="r" b="b"/>
              <a:pathLst>
                <a:path w="2838" h="3779" extrusionOk="0">
                  <a:moveTo>
                    <a:pt x="570" y="1"/>
                  </a:moveTo>
                  <a:cubicBezTo>
                    <a:pt x="541" y="1"/>
                    <a:pt x="511" y="3"/>
                    <a:pt x="482" y="7"/>
                  </a:cubicBezTo>
                  <a:cubicBezTo>
                    <a:pt x="196" y="43"/>
                    <a:pt x="0" y="293"/>
                    <a:pt x="0" y="560"/>
                  </a:cubicBezTo>
                  <a:lnTo>
                    <a:pt x="0" y="1202"/>
                  </a:lnTo>
                  <a:cubicBezTo>
                    <a:pt x="0" y="1506"/>
                    <a:pt x="71" y="1809"/>
                    <a:pt x="232" y="2077"/>
                  </a:cubicBezTo>
                  <a:cubicBezTo>
                    <a:pt x="375" y="2362"/>
                    <a:pt x="446" y="2701"/>
                    <a:pt x="393" y="3005"/>
                  </a:cubicBezTo>
                  <a:lnTo>
                    <a:pt x="321" y="3379"/>
                  </a:lnTo>
                  <a:cubicBezTo>
                    <a:pt x="303" y="3522"/>
                    <a:pt x="393" y="3683"/>
                    <a:pt x="535" y="3754"/>
                  </a:cubicBezTo>
                  <a:cubicBezTo>
                    <a:pt x="578" y="3771"/>
                    <a:pt x="621" y="3779"/>
                    <a:pt x="664" y="3779"/>
                  </a:cubicBezTo>
                  <a:cubicBezTo>
                    <a:pt x="800" y="3779"/>
                    <a:pt x="927" y="3698"/>
                    <a:pt x="981" y="3576"/>
                  </a:cubicBezTo>
                  <a:lnTo>
                    <a:pt x="1249" y="2969"/>
                  </a:lnTo>
                  <a:cubicBezTo>
                    <a:pt x="1267" y="2898"/>
                    <a:pt x="1338" y="2844"/>
                    <a:pt x="1410" y="2844"/>
                  </a:cubicBezTo>
                  <a:cubicBezTo>
                    <a:pt x="1499" y="2844"/>
                    <a:pt x="1552" y="2898"/>
                    <a:pt x="1588" y="2969"/>
                  </a:cubicBezTo>
                  <a:lnTo>
                    <a:pt x="1838" y="3558"/>
                  </a:lnTo>
                  <a:cubicBezTo>
                    <a:pt x="1903" y="3688"/>
                    <a:pt x="2028" y="3774"/>
                    <a:pt x="2158" y="3774"/>
                  </a:cubicBezTo>
                  <a:cubicBezTo>
                    <a:pt x="2170" y="3774"/>
                    <a:pt x="2183" y="3773"/>
                    <a:pt x="2195" y="3772"/>
                  </a:cubicBezTo>
                  <a:cubicBezTo>
                    <a:pt x="2391" y="3754"/>
                    <a:pt x="2534" y="3576"/>
                    <a:pt x="2498" y="3379"/>
                  </a:cubicBezTo>
                  <a:lnTo>
                    <a:pt x="2445" y="3005"/>
                  </a:lnTo>
                  <a:cubicBezTo>
                    <a:pt x="2391" y="2683"/>
                    <a:pt x="2462" y="2362"/>
                    <a:pt x="2605" y="2077"/>
                  </a:cubicBezTo>
                  <a:cubicBezTo>
                    <a:pt x="2748" y="1809"/>
                    <a:pt x="2837" y="1506"/>
                    <a:pt x="2837" y="1202"/>
                  </a:cubicBezTo>
                  <a:lnTo>
                    <a:pt x="2837" y="578"/>
                  </a:lnTo>
                  <a:cubicBezTo>
                    <a:pt x="2837" y="400"/>
                    <a:pt x="2766" y="239"/>
                    <a:pt x="2641" y="132"/>
                  </a:cubicBezTo>
                  <a:cubicBezTo>
                    <a:pt x="2537" y="49"/>
                    <a:pt x="2403" y="2"/>
                    <a:pt x="2270" y="2"/>
                  </a:cubicBezTo>
                  <a:cubicBezTo>
                    <a:pt x="2175" y="2"/>
                    <a:pt x="2081" y="26"/>
                    <a:pt x="1998" y="78"/>
                  </a:cubicBezTo>
                  <a:lnTo>
                    <a:pt x="1677" y="239"/>
                  </a:lnTo>
                  <a:cubicBezTo>
                    <a:pt x="1606" y="293"/>
                    <a:pt x="1517" y="310"/>
                    <a:pt x="1427" y="310"/>
                  </a:cubicBezTo>
                  <a:cubicBezTo>
                    <a:pt x="1338" y="310"/>
                    <a:pt x="1231" y="275"/>
                    <a:pt x="1142" y="239"/>
                  </a:cubicBezTo>
                  <a:lnTo>
                    <a:pt x="839" y="78"/>
                  </a:lnTo>
                  <a:cubicBezTo>
                    <a:pt x="757" y="24"/>
                    <a:pt x="665" y="1"/>
                    <a:pt x="5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7" name="Google Shape;1587;p52"/>
            <p:cNvSpPr/>
            <p:nvPr/>
          </p:nvSpPr>
          <p:spPr>
            <a:xfrm>
              <a:off x="4934750" y="3672929"/>
              <a:ext cx="34476" cy="123677"/>
            </a:xfrm>
            <a:custGeom>
              <a:avLst/>
              <a:gdLst/>
              <a:ahLst/>
              <a:cxnLst/>
              <a:rect l="l" t="t" r="r" b="b"/>
              <a:pathLst>
                <a:path w="1054" h="3781" extrusionOk="0">
                  <a:moveTo>
                    <a:pt x="482" y="0"/>
                  </a:moveTo>
                  <a:cubicBezTo>
                    <a:pt x="393" y="0"/>
                    <a:pt x="304" y="18"/>
                    <a:pt x="214" y="71"/>
                  </a:cubicBezTo>
                  <a:lnTo>
                    <a:pt x="179" y="89"/>
                  </a:lnTo>
                  <a:cubicBezTo>
                    <a:pt x="339" y="196"/>
                    <a:pt x="429" y="375"/>
                    <a:pt x="429" y="553"/>
                  </a:cubicBezTo>
                  <a:lnTo>
                    <a:pt x="429" y="1195"/>
                  </a:lnTo>
                  <a:cubicBezTo>
                    <a:pt x="429" y="1356"/>
                    <a:pt x="411" y="1499"/>
                    <a:pt x="375" y="1659"/>
                  </a:cubicBezTo>
                  <a:cubicBezTo>
                    <a:pt x="339" y="1802"/>
                    <a:pt x="268" y="1945"/>
                    <a:pt x="197" y="2088"/>
                  </a:cubicBezTo>
                  <a:cubicBezTo>
                    <a:pt x="54" y="2373"/>
                    <a:pt x="0" y="2694"/>
                    <a:pt x="36" y="3015"/>
                  </a:cubicBezTo>
                  <a:lnTo>
                    <a:pt x="107" y="3372"/>
                  </a:lnTo>
                  <a:cubicBezTo>
                    <a:pt x="107" y="3390"/>
                    <a:pt x="107" y="3426"/>
                    <a:pt x="107" y="3444"/>
                  </a:cubicBezTo>
                  <a:cubicBezTo>
                    <a:pt x="107" y="3479"/>
                    <a:pt x="90" y="3533"/>
                    <a:pt x="72" y="3586"/>
                  </a:cubicBezTo>
                  <a:cubicBezTo>
                    <a:pt x="129" y="3701"/>
                    <a:pt x="243" y="3781"/>
                    <a:pt x="369" y="3781"/>
                  </a:cubicBezTo>
                  <a:cubicBezTo>
                    <a:pt x="400" y="3781"/>
                    <a:pt x="432" y="3776"/>
                    <a:pt x="464" y="3765"/>
                  </a:cubicBezTo>
                  <a:cubicBezTo>
                    <a:pt x="625" y="3729"/>
                    <a:pt x="732" y="3586"/>
                    <a:pt x="732" y="3444"/>
                  </a:cubicBezTo>
                  <a:cubicBezTo>
                    <a:pt x="732" y="3426"/>
                    <a:pt x="732" y="3390"/>
                    <a:pt x="714" y="3372"/>
                  </a:cubicBezTo>
                  <a:lnTo>
                    <a:pt x="661" y="3015"/>
                  </a:lnTo>
                  <a:cubicBezTo>
                    <a:pt x="607" y="2694"/>
                    <a:pt x="661" y="2373"/>
                    <a:pt x="821" y="2088"/>
                  </a:cubicBezTo>
                  <a:cubicBezTo>
                    <a:pt x="892" y="1945"/>
                    <a:pt x="946" y="1802"/>
                    <a:pt x="982" y="1659"/>
                  </a:cubicBezTo>
                  <a:cubicBezTo>
                    <a:pt x="1035" y="1499"/>
                    <a:pt x="1053" y="1356"/>
                    <a:pt x="1053" y="1195"/>
                  </a:cubicBezTo>
                  <a:lnTo>
                    <a:pt x="1053" y="553"/>
                  </a:lnTo>
                  <a:cubicBezTo>
                    <a:pt x="1053" y="339"/>
                    <a:pt x="910" y="125"/>
                    <a:pt x="696" y="36"/>
                  </a:cubicBezTo>
                  <a:cubicBezTo>
                    <a:pt x="625" y="18"/>
                    <a:pt x="553" y="0"/>
                    <a:pt x="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8" name="Google Shape;1588;p52"/>
            <p:cNvSpPr/>
            <p:nvPr/>
          </p:nvSpPr>
          <p:spPr>
            <a:xfrm>
              <a:off x="4776565" y="3588276"/>
              <a:ext cx="345548" cy="345548"/>
            </a:xfrm>
            <a:custGeom>
              <a:avLst/>
              <a:gdLst/>
              <a:ahLst/>
              <a:cxnLst/>
              <a:rect l="l" t="t" r="r" b="b"/>
              <a:pathLst>
                <a:path w="10564" h="10564" extrusionOk="0">
                  <a:moveTo>
                    <a:pt x="8530" y="304"/>
                  </a:moveTo>
                  <a:cubicBezTo>
                    <a:pt x="9475" y="304"/>
                    <a:pt x="10261" y="1089"/>
                    <a:pt x="10261" y="2035"/>
                  </a:cubicBezTo>
                  <a:cubicBezTo>
                    <a:pt x="10261" y="2981"/>
                    <a:pt x="9475" y="3748"/>
                    <a:pt x="8530" y="3748"/>
                  </a:cubicBezTo>
                  <a:cubicBezTo>
                    <a:pt x="7584" y="3748"/>
                    <a:pt x="6799" y="2981"/>
                    <a:pt x="6799" y="2035"/>
                  </a:cubicBezTo>
                  <a:cubicBezTo>
                    <a:pt x="6799" y="1089"/>
                    <a:pt x="7584" y="304"/>
                    <a:pt x="8530" y="304"/>
                  </a:cubicBezTo>
                  <a:close/>
                  <a:moveTo>
                    <a:pt x="3632" y="2737"/>
                  </a:moveTo>
                  <a:cubicBezTo>
                    <a:pt x="3697" y="2737"/>
                    <a:pt x="3761" y="2753"/>
                    <a:pt x="3819" y="2784"/>
                  </a:cubicBezTo>
                  <a:lnTo>
                    <a:pt x="4123" y="2963"/>
                  </a:lnTo>
                  <a:cubicBezTo>
                    <a:pt x="4230" y="3016"/>
                    <a:pt x="4355" y="3043"/>
                    <a:pt x="4479" y="3043"/>
                  </a:cubicBezTo>
                  <a:cubicBezTo>
                    <a:pt x="4604" y="3043"/>
                    <a:pt x="4729" y="3016"/>
                    <a:pt x="4836" y="2963"/>
                  </a:cubicBezTo>
                  <a:lnTo>
                    <a:pt x="5193" y="2749"/>
                  </a:lnTo>
                  <a:lnTo>
                    <a:pt x="5229" y="2749"/>
                  </a:lnTo>
                  <a:cubicBezTo>
                    <a:pt x="5261" y="2743"/>
                    <a:pt x="5292" y="2740"/>
                    <a:pt x="5323" y="2740"/>
                  </a:cubicBezTo>
                  <a:cubicBezTo>
                    <a:pt x="5563" y="2740"/>
                    <a:pt x="5746" y="2919"/>
                    <a:pt x="5746" y="3141"/>
                  </a:cubicBezTo>
                  <a:lnTo>
                    <a:pt x="5746" y="3783"/>
                  </a:lnTo>
                  <a:cubicBezTo>
                    <a:pt x="5746" y="4069"/>
                    <a:pt x="5675" y="4354"/>
                    <a:pt x="5532" y="4604"/>
                  </a:cubicBezTo>
                  <a:cubicBezTo>
                    <a:pt x="5354" y="4908"/>
                    <a:pt x="5300" y="5282"/>
                    <a:pt x="5354" y="5621"/>
                  </a:cubicBezTo>
                  <a:lnTo>
                    <a:pt x="5407" y="5996"/>
                  </a:lnTo>
                  <a:cubicBezTo>
                    <a:pt x="5434" y="6104"/>
                    <a:pt x="5349" y="6212"/>
                    <a:pt x="5229" y="6212"/>
                  </a:cubicBezTo>
                  <a:cubicBezTo>
                    <a:pt x="5190" y="6212"/>
                    <a:pt x="5148" y="6201"/>
                    <a:pt x="5104" y="6174"/>
                  </a:cubicBezTo>
                  <a:cubicBezTo>
                    <a:pt x="5086" y="6174"/>
                    <a:pt x="5086" y="6174"/>
                    <a:pt x="5086" y="6157"/>
                  </a:cubicBezTo>
                  <a:lnTo>
                    <a:pt x="4801" y="5496"/>
                  </a:lnTo>
                  <a:cubicBezTo>
                    <a:pt x="4747" y="5371"/>
                    <a:pt x="4622" y="5282"/>
                    <a:pt x="4479" y="5282"/>
                  </a:cubicBezTo>
                  <a:cubicBezTo>
                    <a:pt x="4337" y="5282"/>
                    <a:pt x="4212" y="5371"/>
                    <a:pt x="4158" y="5496"/>
                  </a:cubicBezTo>
                  <a:lnTo>
                    <a:pt x="3873" y="6157"/>
                  </a:lnTo>
                  <a:cubicBezTo>
                    <a:pt x="3873" y="6174"/>
                    <a:pt x="3873" y="6174"/>
                    <a:pt x="3855" y="6174"/>
                  </a:cubicBezTo>
                  <a:cubicBezTo>
                    <a:pt x="3811" y="6201"/>
                    <a:pt x="3769" y="6212"/>
                    <a:pt x="3730" y="6212"/>
                  </a:cubicBezTo>
                  <a:cubicBezTo>
                    <a:pt x="3610" y="6212"/>
                    <a:pt x="3525" y="6104"/>
                    <a:pt x="3552" y="5996"/>
                  </a:cubicBezTo>
                  <a:lnTo>
                    <a:pt x="3605" y="5621"/>
                  </a:lnTo>
                  <a:cubicBezTo>
                    <a:pt x="3677" y="5193"/>
                    <a:pt x="3570" y="4747"/>
                    <a:pt x="3302" y="4408"/>
                  </a:cubicBezTo>
                  <a:cubicBezTo>
                    <a:pt x="3248" y="4337"/>
                    <a:pt x="3213" y="4247"/>
                    <a:pt x="3213" y="4158"/>
                  </a:cubicBezTo>
                  <a:lnTo>
                    <a:pt x="3213" y="3052"/>
                  </a:lnTo>
                  <a:cubicBezTo>
                    <a:pt x="3213" y="3034"/>
                    <a:pt x="3231" y="3016"/>
                    <a:pt x="3231" y="3016"/>
                  </a:cubicBezTo>
                  <a:cubicBezTo>
                    <a:pt x="3318" y="2828"/>
                    <a:pt x="3477" y="2737"/>
                    <a:pt x="3632" y="2737"/>
                  </a:cubicBezTo>
                  <a:close/>
                  <a:moveTo>
                    <a:pt x="4479" y="929"/>
                  </a:moveTo>
                  <a:cubicBezTo>
                    <a:pt x="5229" y="929"/>
                    <a:pt x="5943" y="1161"/>
                    <a:pt x="6549" y="1589"/>
                  </a:cubicBezTo>
                  <a:cubicBezTo>
                    <a:pt x="6514" y="1732"/>
                    <a:pt x="6496" y="1874"/>
                    <a:pt x="6496" y="2035"/>
                  </a:cubicBezTo>
                  <a:cubicBezTo>
                    <a:pt x="6496" y="2249"/>
                    <a:pt x="6531" y="2481"/>
                    <a:pt x="6603" y="2677"/>
                  </a:cubicBezTo>
                  <a:lnTo>
                    <a:pt x="5996" y="2927"/>
                  </a:lnTo>
                  <a:cubicBezTo>
                    <a:pt x="5943" y="2731"/>
                    <a:pt x="5800" y="2570"/>
                    <a:pt x="5604" y="2481"/>
                  </a:cubicBezTo>
                  <a:cubicBezTo>
                    <a:pt x="5507" y="2449"/>
                    <a:pt x="5411" y="2431"/>
                    <a:pt x="5316" y="2431"/>
                  </a:cubicBezTo>
                  <a:cubicBezTo>
                    <a:pt x="5201" y="2431"/>
                    <a:pt x="5087" y="2458"/>
                    <a:pt x="4979" y="2517"/>
                  </a:cubicBezTo>
                  <a:lnTo>
                    <a:pt x="4676" y="2695"/>
                  </a:lnTo>
                  <a:cubicBezTo>
                    <a:pt x="4613" y="2722"/>
                    <a:pt x="4542" y="2735"/>
                    <a:pt x="4473" y="2735"/>
                  </a:cubicBezTo>
                  <a:cubicBezTo>
                    <a:pt x="4404" y="2735"/>
                    <a:pt x="4337" y="2722"/>
                    <a:pt x="4283" y="2695"/>
                  </a:cubicBezTo>
                  <a:lnTo>
                    <a:pt x="3962" y="2517"/>
                  </a:lnTo>
                  <a:cubicBezTo>
                    <a:pt x="3864" y="2463"/>
                    <a:pt x="3752" y="2436"/>
                    <a:pt x="3639" y="2436"/>
                  </a:cubicBezTo>
                  <a:cubicBezTo>
                    <a:pt x="3525" y="2436"/>
                    <a:pt x="3409" y="2463"/>
                    <a:pt x="3302" y="2517"/>
                  </a:cubicBezTo>
                  <a:cubicBezTo>
                    <a:pt x="3052" y="2642"/>
                    <a:pt x="2909" y="2891"/>
                    <a:pt x="2909" y="3159"/>
                  </a:cubicBezTo>
                  <a:lnTo>
                    <a:pt x="2909" y="3801"/>
                  </a:lnTo>
                  <a:cubicBezTo>
                    <a:pt x="2909" y="4140"/>
                    <a:pt x="2999" y="4462"/>
                    <a:pt x="3159" y="4747"/>
                  </a:cubicBezTo>
                  <a:cubicBezTo>
                    <a:pt x="3284" y="4997"/>
                    <a:pt x="3338" y="5300"/>
                    <a:pt x="3302" y="5568"/>
                  </a:cubicBezTo>
                  <a:lnTo>
                    <a:pt x="3231" y="5942"/>
                  </a:lnTo>
                  <a:cubicBezTo>
                    <a:pt x="3213" y="6103"/>
                    <a:pt x="3266" y="6246"/>
                    <a:pt x="3355" y="6353"/>
                  </a:cubicBezTo>
                  <a:lnTo>
                    <a:pt x="3052" y="6781"/>
                  </a:lnTo>
                  <a:cubicBezTo>
                    <a:pt x="2749" y="6603"/>
                    <a:pt x="2410" y="6496"/>
                    <a:pt x="2035" y="6496"/>
                  </a:cubicBezTo>
                  <a:cubicBezTo>
                    <a:pt x="1874" y="6496"/>
                    <a:pt x="1732" y="6513"/>
                    <a:pt x="1589" y="6549"/>
                  </a:cubicBezTo>
                  <a:cubicBezTo>
                    <a:pt x="1161" y="5942"/>
                    <a:pt x="929" y="5229"/>
                    <a:pt x="929" y="4479"/>
                  </a:cubicBezTo>
                  <a:cubicBezTo>
                    <a:pt x="929" y="2517"/>
                    <a:pt x="2517" y="929"/>
                    <a:pt x="4479" y="929"/>
                  </a:cubicBezTo>
                  <a:close/>
                  <a:moveTo>
                    <a:pt x="6728" y="2963"/>
                  </a:moveTo>
                  <a:cubicBezTo>
                    <a:pt x="6995" y="3462"/>
                    <a:pt x="7441" y="3837"/>
                    <a:pt x="7994" y="3998"/>
                  </a:cubicBezTo>
                  <a:cubicBezTo>
                    <a:pt x="8030" y="4158"/>
                    <a:pt x="8030" y="4319"/>
                    <a:pt x="8030" y="4479"/>
                  </a:cubicBezTo>
                  <a:cubicBezTo>
                    <a:pt x="8030" y="6442"/>
                    <a:pt x="6442" y="8030"/>
                    <a:pt x="4479" y="8030"/>
                  </a:cubicBezTo>
                  <a:cubicBezTo>
                    <a:pt x="4319" y="8030"/>
                    <a:pt x="4158" y="8012"/>
                    <a:pt x="3998" y="7994"/>
                  </a:cubicBezTo>
                  <a:cubicBezTo>
                    <a:pt x="3891" y="7584"/>
                    <a:pt x="3641" y="7227"/>
                    <a:pt x="3320" y="6959"/>
                  </a:cubicBezTo>
                  <a:lnTo>
                    <a:pt x="3623" y="6513"/>
                  </a:lnTo>
                  <a:lnTo>
                    <a:pt x="3730" y="6513"/>
                  </a:lnTo>
                  <a:cubicBezTo>
                    <a:pt x="3926" y="6513"/>
                    <a:pt x="4123" y="6406"/>
                    <a:pt x="4194" y="6210"/>
                  </a:cubicBezTo>
                  <a:lnTo>
                    <a:pt x="4462" y="5603"/>
                  </a:lnTo>
                  <a:cubicBezTo>
                    <a:pt x="4462" y="5603"/>
                    <a:pt x="4462" y="5586"/>
                    <a:pt x="4479" y="5586"/>
                  </a:cubicBezTo>
                  <a:cubicBezTo>
                    <a:pt x="4497" y="5586"/>
                    <a:pt x="4497" y="5603"/>
                    <a:pt x="4515" y="5603"/>
                  </a:cubicBezTo>
                  <a:lnTo>
                    <a:pt x="4765" y="6210"/>
                  </a:lnTo>
                  <a:cubicBezTo>
                    <a:pt x="4855" y="6406"/>
                    <a:pt x="5048" y="6526"/>
                    <a:pt x="5245" y="6526"/>
                  </a:cubicBezTo>
                  <a:cubicBezTo>
                    <a:pt x="5282" y="6526"/>
                    <a:pt x="5318" y="6522"/>
                    <a:pt x="5354" y="6513"/>
                  </a:cubicBezTo>
                  <a:cubicBezTo>
                    <a:pt x="5604" y="6442"/>
                    <a:pt x="5764" y="6192"/>
                    <a:pt x="5728" y="5942"/>
                  </a:cubicBezTo>
                  <a:lnTo>
                    <a:pt x="5657" y="5568"/>
                  </a:lnTo>
                  <a:cubicBezTo>
                    <a:pt x="5621" y="5282"/>
                    <a:pt x="5675" y="4997"/>
                    <a:pt x="5800" y="4747"/>
                  </a:cubicBezTo>
                  <a:cubicBezTo>
                    <a:pt x="5960" y="4444"/>
                    <a:pt x="6050" y="4122"/>
                    <a:pt x="6050" y="3783"/>
                  </a:cubicBezTo>
                  <a:lnTo>
                    <a:pt x="6050" y="3248"/>
                  </a:lnTo>
                  <a:lnTo>
                    <a:pt x="6728" y="2963"/>
                  </a:lnTo>
                  <a:close/>
                  <a:moveTo>
                    <a:pt x="7887" y="7388"/>
                  </a:moveTo>
                  <a:lnTo>
                    <a:pt x="8441" y="7941"/>
                  </a:lnTo>
                  <a:lnTo>
                    <a:pt x="7923" y="8458"/>
                  </a:lnTo>
                  <a:lnTo>
                    <a:pt x="7370" y="7887"/>
                  </a:lnTo>
                  <a:cubicBezTo>
                    <a:pt x="7459" y="7816"/>
                    <a:pt x="7548" y="7727"/>
                    <a:pt x="7638" y="7637"/>
                  </a:cubicBezTo>
                  <a:cubicBezTo>
                    <a:pt x="7727" y="7566"/>
                    <a:pt x="7798" y="7477"/>
                    <a:pt x="7887" y="7388"/>
                  </a:cubicBezTo>
                  <a:close/>
                  <a:moveTo>
                    <a:pt x="8316" y="4051"/>
                  </a:moveTo>
                  <a:cubicBezTo>
                    <a:pt x="8387" y="4069"/>
                    <a:pt x="8458" y="4069"/>
                    <a:pt x="8530" y="4069"/>
                  </a:cubicBezTo>
                  <a:lnTo>
                    <a:pt x="8619" y="4069"/>
                  </a:lnTo>
                  <a:cubicBezTo>
                    <a:pt x="8637" y="4194"/>
                    <a:pt x="8637" y="4337"/>
                    <a:pt x="8637" y="4479"/>
                  </a:cubicBezTo>
                  <a:cubicBezTo>
                    <a:pt x="8637" y="6781"/>
                    <a:pt x="6781" y="8655"/>
                    <a:pt x="4479" y="8655"/>
                  </a:cubicBezTo>
                  <a:cubicBezTo>
                    <a:pt x="4337" y="8655"/>
                    <a:pt x="4194" y="8637"/>
                    <a:pt x="4051" y="8619"/>
                  </a:cubicBezTo>
                  <a:cubicBezTo>
                    <a:pt x="4051" y="8601"/>
                    <a:pt x="4069" y="8565"/>
                    <a:pt x="4069" y="8530"/>
                  </a:cubicBezTo>
                  <a:cubicBezTo>
                    <a:pt x="4069" y="8458"/>
                    <a:pt x="4051" y="8387"/>
                    <a:pt x="4051" y="8316"/>
                  </a:cubicBezTo>
                  <a:lnTo>
                    <a:pt x="4051" y="8316"/>
                  </a:lnTo>
                  <a:cubicBezTo>
                    <a:pt x="4194" y="8333"/>
                    <a:pt x="4337" y="8333"/>
                    <a:pt x="4479" y="8333"/>
                  </a:cubicBezTo>
                  <a:cubicBezTo>
                    <a:pt x="6603" y="8333"/>
                    <a:pt x="8334" y="6603"/>
                    <a:pt x="8334" y="4479"/>
                  </a:cubicBezTo>
                  <a:cubicBezTo>
                    <a:pt x="8334" y="4337"/>
                    <a:pt x="8334" y="4194"/>
                    <a:pt x="8316" y="4051"/>
                  </a:cubicBezTo>
                  <a:close/>
                  <a:moveTo>
                    <a:pt x="2035" y="6817"/>
                  </a:moveTo>
                  <a:cubicBezTo>
                    <a:pt x="2981" y="6817"/>
                    <a:pt x="3748" y="7584"/>
                    <a:pt x="3748" y="8530"/>
                  </a:cubicBezTo>
                  <a:cubicBezTo>
                    <a:pt x="3748" y="9493"/>
                    <a:pt x="2981" y="10260"/>
                    <a:pt x="2035" y="10260"/>
                  </a:cubicBezTo>
                  <a:cubicBezTo>
                    <a:pt x="1072" y="10260"/>
                    <a:pt x="304" y="9493"/>
                    <a:pt x="304" y="8530"/>
                  </a:cubicBezTo>
                  <a:cubicBezTo>
                    <a:pt x="304" y="7584"/>
                    <a:pt x="1072" y="6817"/>
                    <a:pt x="2035" y="6817"/>
                  </a:cubicBezTo>
                  <a:close/>
                  <a:moveTo>
                    <a:pt x="4479" y="1"/>
                  </a:moveTo>
                  <a:cubicBezTo>
                    <a:pt x="3213" y="1"/>
                    <a:pt x="1999" y="536"/>
                    <a:pt x="1161" y="1464"/>
                  </a:cubicBezTo>
                  <a:cubicBezTo>
                    <a:pt x="1089" y="1535"/>
                    <a:pt x="1107" y="1625"/>
                    <a:pt x="1161" y="1696"/>
                  </a:cubicBezTo>
                  <a:cubicBezTo>
                    <a:pt x="1194" y="1721"/>
                    <a:pt x="1231" y="1734"/>
                    <a:pt x="1266" y="1734"/>
                  </a:cubicBezTo>
                  <a:cubicBezTo>
                    <a:pt x="1307" y="1734"/>
                    <a:pt x="1346" y="1716"/>
                    <a:pt x="1375" y="1678"/>
                  </a:cubicBezTo>
                  <a:cubicBezTo>
                    <a:pt x="2178" y="804"/>
                    <a:pt x="3302" y="304"/>
                    <a:pt x="4479" y="304"/>
                  </a:cubicBezTo>
                  <a:cubicBezTo>
                    <a:pt x="5300" y="304"/>
                    <a:pt x="6085" y="554"/>
                    <a:pt x="6781" y="1000"/>
                  </a:cubicBezTo>
                  <a:cubicBezTo>
                    <a:pt x="6728" y="1089"/>
                    <a:pt x="6674" y="1178"/>
                    <a:pt x="6638" y="1286"/>
                  </a:cubicBezTo>
                  <a:cubicBezTo>
                    <a:pt x="5996" y="839"/>
                    <a:pt x="5247" y="625"/>
                    <a:pt x="4479" y="625"/>
                  </a:cubicBezTo>
                  <a:cubicBezTo>
                    <a:pt x="2338" y="625"/>
                    <a:pt x="608" y="2356"/>
                    <a:pt x="608" y="4479"/>
                  </a:cubicBezTo>
                  <a:cubicBezTo>
                    <a:pt x="608" y="5264"/>
                    <a:pt x="840" y="5996"/>
                    <a:pt x="1286" y="6638"/>
                  </a:cubicBezTo>
                  <a:cubicBezTo>
                    <a:pt x="1179" y="6674"/>
                    <a:pt x="1089" y="6728"/>
                    <a:pt x="1000" y="6781"/>
                  </a:cubicBezTo>
                  <a:cubicBezTo>
                    <a:pt x="536" y="6103"/>
                    <a:pt x="304" y="5300"/>
                    <a:pt x="304" y="4479"/>
                  </a:cubicBezTo>
                  <a:cubicBezTo>
                    <a:pt x="304" y="3676"/>
                    <a:pt x="536" y="2909"/>
                    <a:pt x="964" y="2231"/>
                  </a:cubicBezTo>
                  <a:cubicBezTo>
                    <a:pt x="1000" y="2160"/>
                    <a:pt x="982" y="2071"/>
                    <a:pt x="911" y="2017"/>
                  </a:cubicBezTo>
                  <a:cubicBezTo>
                    <a:pt x="887" y="1999"/>
                    <a:pt x="861" y="1991"/>
                    <a:pt x="836" y="1991"/>
                  </a:cubicBezTo>
                  <a:cubicBezTo>
                    <a:pt x="784" y="1991"/>
                    <a:pt x="733" y="2023"/>
                    <a:pt x="697" y="2071"/>
                  </a:cubicBezTo>
                  <a:cubicBezTo>
                    <a:pt x="233" y="2784"/>
                    <a:pt x="1" y="3623"/>
                    <a:pt x="1" y="4479"/>
                  </a:cubicBezTo>
                  <a:cubicBezTo>
                    <a:pt x="1" y="5371"/>
                    <a:pt x="251" y="6228"/>
                    <a:pt x="750" y="6959"/>
                  </a:cubicBezTo>
                  <a:cubicBezTo>
                    <a:pt x="286" y="7334"/>
                    <a:pt x="1" y="7905"/>
                    <a:pt x="1" y="8530"/>
                  </a:cubicBezTo>
                  <a:cubicBezTo>
                    <a:pt x="1" y="9654"/>
                    <a:pt x="911" y="10564"/>
                    <a:pt x="2035" y="10564"/>
                  </a:cubicBezTo>
                  <a:cubicBezTo>
                    <a:pt x="3016" y="10564"/>
                    <a:pt x="3837" y="9868"/>
                    <a:pt x="4016" y="8940"/>
                  </a:cubicBezTo>
                  <a:cubicBezTo>
                    <a:pt x="4176" y="8958"/>
                    <a:pt x="4319" y="8958"/>
                    <a:pt x="4479" y="8958"/>
                  </a:cubicBezTo>
                  <a:cubicBezTo>
                    <a:pt x="5443" y="8958"/>
                    <a:pt x="6353" y="8655"/>
                    <a:pt x="7120" y="8084"/>
                  </a:cubicBezTo>
                  <a:lnTo>
                    <a:pt x="7709" y="8672"/>
                  </a:lnTo>
                  <a:lnTo>
                    <a:pt x="7673" y="8690"/>
                  </a:lnTo>
                  <a:cubicBezTo>
                    <a:pt x="7584" y="8779"/>
                    <a:pt x="7548" y="8904"/>
                    <a:pt x="7548" y="9029"/>
                  </a:cubicBezTo>
                  <a:cubicBezTo>
                    <a:pt x="7548" y="9154"/>
                    <a:pt x="7584" y="9261"/>
                    <a:pt x="7673" y="9350"/>
                  </a:cubicBezTo>
                  <a:lnTo>
                    <a:pt x="8137" y="9814"/>
                  </a:lnTo>
                  <a:cubicBezTo>
                    <a:pt x="8164" y="9841"/>
                    <a:pt x="8204" y="9854"/>
                    <a:pt x="8244" y="9854"/>
                  </a:cubicBezTo>
                  <a:cubicBezTo>
                    <a:pt x="8284" y="9854"/>
                    <a:pt x="8325" y="9841"/>
                    <a:pt x="8351" y="9814"/>
                  </a:cubicBezTo>
                  <a:cubicBezTo>
                    <a:pt x="8423" y="9761"/>
                    <a:pt x="8423" y="9654"/>
                    <a:pt x="8351" y="9600"/>
                  </a:cubicBezTo>
                  <a:lnTo>
                    <a:pt x="7887" y="9136"/>
                  </a:lnTo>
                  <a:cubicBezTo>
                    <a:pt x="7834" y="9083"/>
                    <a:pt x="7834" y="8976"/>
                    <a:pt x="7887" y="8922"/>
                  </a:cubicBezTo>
                  <a:lnTo>
                    <a:pt x="8904" y="7905"/>
                  </a:lnTo>
                  <a:cubicBezTo>
                    <a:pt x="8931" y="7878"/>
                    <a:pt x="8971" y="7865"/>
                    <a:pt x="9012" y="7865"/>
                  </a:cubicBezTo>
                  <a:cubicBezTo>
                    <a:pt x="9052" y="7865"/>
                    <a:pt x="9092" y="7878"/>
                    <a:pt x="9119" y="7905"/>
                  </a:cubicBezTo>
                  <a:lnTo>
                    <a:pt x="10136" y="8940"/>
                  </a:lnTo>
                  <a:cubicBezTo>
                    <a:pt x="10207" y="8994"/>
                    <a:pt x="10207" y="9083"/>
                    <a:pt x="10136" y="9154"/>
                  </a:cubicBezTo>
                  <a:lnTo>
                    <a:pt x="9136" y="10153"/>
                  </a:lnTo>
                  <a:cubicBezTo>
                    <a:pt x="9110" y="10189"/>
                    <a:pt x="9070" y="10207"/>
                    <a:pt x="9029" y="10207"/>
                  </a:cubicBezTo>
                  <a:cubicBezTo>
                    <a:pt x="8989" y="10207"/>
                    <a:pt x="8949" y="10189"/>
                    <a:pt x="8922" y="10153"/>
                  </a:cubicBezTo>
                  <a:lnTo>
                    <a:pt x="8869" y="10100"/>
                  </a:lnTo>
                  <a:cubicBezTo>
                    <a:pt x="8842" y="10073"/>
                    <a:pt x="8802" y="10060"/>
                    <a:pt x="8762" y="10060"/>
                  </a:cubicBezTo>
                  <a:cubicBezTo>
                    <a:pt x="8722" y="10060"/>
                    <a:pt x="8681" y="10073"/>
                    <a:pt x="8655" y="10100"/>
                  </a:cubicBezTo>
                  <a:cubicBezTo>
                    <a:pt x="8583" y="10171"/>
                    <a:pt x="8583" y="10260"/>
                    <a:pt x="8655" y="10332"/>
                  </a:cubicBezTo>
                  <a:lnTo>
                    <a:pt x="8690" y="10385"/>
                  </a:lnTo>
                  <a:cubicBezTo>
                    <a:pt x="8797" y="10474"/>
                    <a:pt x="8904" y="10510"/>
                    <a:pt x="9029" y="10510"/>
                  </a:cubicBezTo>
                  <a:cubicBezTo>
                    <a:pt x="9154" y="10510"/>
                    <a:pt x="9261" y="10474"/>
                    <a:pt x="9351" y="10385"/>
                  </a:cubicBezTo>
                  <a:lnTo>
                    <a:pt x="10368" y="9368"/>
                  </a:lnTo>
                  <a:cubicBezTo>
                    <a:pt x="10546" y="9190"/>
                    <a:pt x="10546" y="8886"/>
                    <a:pt x="10368" y="8708"/>
                  </a:cubicBezTo>
                  <a:lnTo>
                    <a:pt x="9333" y="7691"/>
                  </a:lnTo>
                  <a:cubicBezTo>
                    <a:pt x="9243" y="7602"/>
                    <a:pt x="9128" y="7557"/>
                    <a:pt x="9012" y="7557"/>
                  </a:cubicBezTo>
                  <a:cubicBezTo>
                    <a:pt x="8896" y="7557"/>
                    <a:pt x="8780" y="7602"/>
                    <a:pt x="8690" y="7691"/>
                  </a:cubicBezTo>
                  <a:lnTo>
                    <a:pt x="8655" y="7727"/>
                  </a:lnTo>
                  <a:lnTo>
                    <a:pt x="8084" y="7138"/>
                  </a:lnTo>
                  <a:cubicBezTo>
                    <a:pt x="8655" y="6371"/>
                    <a:pt x="8958" y="5443"/>
                    <a:pt x="8958" y="4479"/>
                  </a:cubicBezTo>
                  <a:cubicBezTo>
                    <a:pt x="8958" y="4319"/>
                    <a:pt x="8940" y="4176"/>
                    <a:pt x="8922" y="4033"/>
                  </a:cubicBezTo>
                  <a:cubicBezTo>
                    <a:pt x="9868" y="3837"/>
                    <a:pt x="10564" y="3016"/>
                    <a:pt x="10564" y="2035"/>
                  </a:cubicBezTo>
                  <a:cubicBezTo>
                    <a:pt x="10564" y="911"/>
                    <a:pt x="9654" y="1"/>
                    <a:pt x="8530" y="1"/>
                  </a:cubicBezTo>
                  <a:cubicBezTo>
                    <a:pt x="7887" y="1"/>
                    <a:pt x="7334" y="286"/>
                    <a:pt x="6960" y="750"/>
                  </a:cubicBezTo>
                  <a:cubicBezTo>
                    <a:pt x="6228" y="251"/>
                    <a:pt x="5372" y="1"/>
                    <a:pt x="4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9" name="Google Shape;1589;p52"/>
            <p:cNvSpPr/>
            <p:nvPr/>
          </p:nvSpPr>
          <p:spPr>
            <a:xfrm>
              <a:off x="4808686" y="3882437"/>
              <a:ext cx="68298" cy="10533"/>
            </a:xfrm>
            <a:custGeom>
              <a:avLst/>
              <a:gdLst/>
              <a:ahLst/>
              <a:cxnLst/>
              <a:rect l="l" t="t" r="r" b="b"/>
              <a:pathLst>
                <a:path w="2088" h="322" extrusionOk="0">
                  <a:moveTo>
                    <a:pt x="179" y="1"/>
                  </a:moveTo>
                  <a:cubicBezTo>
                    <a:pt x="90" y="1"/>
                    <a:pt x="18" y="54"/>
                    <a:pt x="18" y="143"/>
                  </a:cubicBezTo>
                  <a:cubicBezTo>
                    <a:pt x="0" y="232"/>
                    <a:pt x="72" y="322"/>
                    <a:pt x="161" y="322"/>
                  </a:cubicBezTo>
                  <a:lnTo>
                    <a:pt x="1910" y="322"/>
                  </a:lnTo>
                  <a:cubicBezTo>
                    <a:pt x="1999" y="322"/>
                    <a:pt x="2070" y="250"/>
                    <a:pt x="2070" y="179"/>
                  </a:cubicBezTo>
                  <a:cubicBezTo>
                    <a:pt x="2088" y="90"/>
                    <a:pt x="2017" y="1"/>
                    <a:pt x="1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0" name="Google Shape;1590;p52"/>
            <p:cNvSpPr/>
            <p:nvPr/>
          </p:nvSpPr>
          <p:spPr>
            <a:xfrm>
              <a:off x="4808686" y="3862582"/>
              <a:ext cx="51387" cy="9977"/>
            </a:xfrm>
            <a:custGeom>
              <a:avLst/>
              <a:gdLst/>
              <a:ahLst/>
              <a:cxnLst/>
              <a:rect l="l" t="t" r="r" b="b"/>
              <a:pathLst>
                <a:path w="1571" h="305" extrusionOk="0">
                  <a:moveTo>
                    <a:pt x="179" y="1"/>
                  </a:moveTo>
                  <a:cubicBezTo>
                    <a:pt x="90" y="1"/>
                    <a:pt x="18" y="54"/>
                    <a:pt x="18" y="126"/>
                  </a:cubicBezTo>
                  <a:cubicBezTo>
                    <a:pt x="0" y="215"/>
                    <a:pt x="72" y="304"/>
                    <a:pt x="161" y="304"/>
                  </a:cubicBezTo>
                  <a:lnTo>
                    <a:pt x="1410" y="304"/>
                  </a:lnTo>
                  <a:cubicBezTo>
                    <a:pt x="1481" y="304"/>
                    <a:pt x="1553" y="251"/>
                    <a:pt x="1553" y="161"/>
                  </a:cubicBezTo>
                  <a:cubicBezTo>
                    <a:pt x="1570" y="72"/>
                    <a:pt x="1499" y="1"/>
                    <a:pt x="1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1" name="Google Shape;1591;p52"/>
            <p:cNvSpPr/>
            <p:nvPr/>
          </p:nvSpPr>
          <p:spPr>
            <a:xfrm>
              <a:off x="4808686" y="3842171"/>
              <a:ext cx="68298" cy="9944"/>
            </a:xfrm>
            <a:custGeom>
              <a:avLst/>
              <a:gdLst/>
              <a:ahLst/>
              <a:cxnLst/>
              <a:rect l="l" t="t" r="r" b="b"/>
              <a:pathLst>
                <a:path w="2088" h="304" extrusionOk="0">
                  <a:moveTo>
                    <a:pt x="179" y="0"/>
                  </a:moveTo>
                  <a:cubicBezTo>
                    <a:pt x="90" y="0"/>
                    <a:pt x="18" y="54"/>
                    <a:pt x="18" y="125"/>
                  </a:cubicBezTo>
                  <a:cubicBezTo>
                    <a:pt x="0" y="232"/>
                    <a:pt x="72" y="304"/>
                    <a:pt x="161" y="304"/>
                  </a:cubicBezTo>
                  <a:lnTo>
                    <a:pt x="1910" y="304"/>
                  </a:lnTo>
                  <a:cubicBezTo>
                    <a:pt x="1999" y="304"/>
                    <a:pt x="2070" y="250"/>
                    <a:pt x="2070" y="179"/>
                  </a:cubicBezTo>
                  <a:cubicBezTo>
                    <a:pt x="2088" y="72"/>
                    <a:pt x="2017" y="0"/>
                    <a:pt x="1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2" name="Google Shape;1592;p52"/>
            <p:cNvSpPr/>
            <p:nvPr/>
          </p:nvSpPr>
          <p:spPr>
            <a:xfrm>
              <a:off x="5021694" y="3669985"/>
              <a:ext cx="67742" cy="9977"/>
            </a:xfrm>
            <a:custGeom>
              <a:avLst/>
              <a:gdLst/>
              <a:ahLst/>
              <a:cxnLst/>
              <a:rect l="l" t="t" r="r" b="b"/>
              <a:pathLst>
                <a:path w="2071" h="305" extrusionOk="0">
                  <a:moveTo>
                    <a:pt x="161" y="1"/>
                  </a:moveTo>
                  <a:cubicBezTo>
                    <a:pt x="90" y="1"/>
                    <a:pt x="19" y="54"/>
                    <a:pt x="1" y="126"/>
                  </a:cubicBezTo>
                  <a:cubicBezTo>
                    <a:pt x="1" y="233"/>
                    <a:pt x="72" y="304"/>
                    <a:pt x="161" y="304"/>
                  </a:cubicBezTo>
                  <a:lnTo>
                    <a:pt x="1910" y="304"/>
                  </a:lnTo>
                  <a:cubicBezTo>
                    <a:pt x="1981" y="304"/>
                    <a:pt x="2053" y="251"/>
                    <a:pt x="2071" y="179"/>
                  </a:cubicBezTo>
                  <a:cubicBezTo>
                    <a:pt x="2071" y="72"/>
                    <a:pt x="1999" y="1"/>
                    <a:pt x="1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3" name="Google Shape;1593;p52"/>
            <p:cNvSpPr/>
            <p:nvPr/>
          </p:nvSpPr>
          <p:spPr>
            <a:xfrm>
              <a:off x="5021694" y="3649574"/>
              <a:ext cx="51420" cy="9944"/>
            </a:xfrm>
            <a:custGeom>
              <a:avLst/>
              <a:gdLst/>
              <a:ahLst/>
              <a:cxnLst/>
              <a:rect l="l" t="t" r="r" b="b"/>
              <a:pathLst>
                <a:path w="1572" h="304" extrusionOk="0">
                  <a:moveTo>
                    <a:pt x="161" y="0"/>
                  </a:moveTo>
                  <a:cubicBezTo>
                    <a:pt x="90" y="0"/>
                    <a:pt x="19" y="54"/>
                    <a:pt x="1" y="143"/>
                  </a:cubicBezTo>
                  <a:cubicBezTo>
                    <a:pt x="1" y="232"/>
                    <a:pt x="72" y="304"/>
                    <a:pt x="161" y="304"/>
                  </a:cubicBezTo>
                  <a:lnTo>
                    <a:pt x="1393" y="304"/>
                  </a:lnTo>
                  <a:cubicBezTo>
                    <a:pt x="1464" y="304"/>
                    <a:pt x="1535" y="250"/>
                    <a:pt x="1553" y="179"/>
                  </a:cubicBezTo>
                  <a:cubicBezTo>
                    <a:pt x="1571" y="90"/>
                    <a:pt x="1482" y="0"/>
                    <a:pt x="1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4" name="Google Shape;1594;p52"/>
            <p:cNvSpPr/>
            <p:nvPr/>
          </p:nvSpPr>
          <p:spPr>
            <a:xfrm>
              <a:off x="5021694" y="3629131"/>
              <a:ext cx="67742" cy="10533"/>
            </a:xfrm>
            <a:custGeom>
              <a:avLst/>
              <a:gdLst/>
              <a:ahLst/>
              <a:cxnLst/>
              <a:rect l="l" t="t" r="r" b="b"/>
              <a:pathLst>
                <a:path w="2071" h="322" extrusionOk="0">
                  <a:moveTo>
                    <a:pt x="161" y="1"/>
                  </a:moveTo>
                  <a:cubicBezTo>
                    <a:pt x="90" y="1"/>
                    <a:pt x="19" y="72"/>
                    <a:pt x="1" y="144"/>
                  </a:cubicBezTo>
                  <a:cubicBezTo>
                    <a:pt x="1" y="233"/>
                    <a:pt x="72" y="322"/>
                    <a:pt x="161" y="322"/>
                  </a:cubicBezTo>
                  <a:lnTo>
                    <a:pt x="1910" y="322"/>
                  </a:lnTo>
                  <a:cubicBezTo>
                    <a:pt x="1981" y="322"/>
                    <a:pt x="2053" y="268"/>
                    <a:pt x="2071" y="179"/>
                  </a:cubicBezTo>
                  <a:cubicBezTo>
                    <a:pt x="2071" y="90"/>
                    <a:pt x="1999" y="1"/>
                    <a:pt x="1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595" name="Google Shape;1595;p52"/>
          <p:cNvGrpSpPr/>
          <p:nvPr/>
        </p:nvGrpSpPr>
        <p:grpSpPr>
          <a:xfrm>
            <a:off x="3984654" y="3167547"/>
            <a:ext cx="371248" cy="368874"/>
            <a:chOff x="4019034" y="3588276"/>
            <a:chExt cx="347871" cy="345647"/>
          </a:xfrm>
        </p:grpSpPr>
        <p:sp>
          <p:nvSpPr>
            <p:cNvPr id="1596" name="Google Shape;1596;p52"/>
            <p:cNvSpPr/>
            <p:nvPr/>
          </p:nvSpPr>
          <p:spPr>
            <a:xfrm>
              <a:off x="4024856" y="3593542"/>
              <a:ext cx="143041" cy="143008"/>
            </a:xfrm>
            <a:custGeom>
              <a:avLst/>
              <a:gdLst/>
              <a:ahLst/>
              <a:cxnLst/>
              <a:rect l="l" t="t" r="r" b="b"/>
              <a:pathLst>
                <a:path w="4373" h="4372" extrusionOk="0">
                  <a:moveTo>
                    <a:pt x="2195" y="0"/>
                  </a:moveTo>
                  <a:cubicBezTo>
                    <a:pt x="982" y="0"/>
                    <a:pt x="1" y="982"/>
                    <a:pt x="1" y="2177"/>
                  </a:cubicBezTo>
                  <a:cubicBezTo>
                    <a:pt x="1" y="3391"/>
                    <a:pt x="982" y="4372"/>
                    <a:pt x="2195" y="4372"/>
                  </a:cubicBezTo>
                  <a:cubicBezTo>
                    <a:pt x="3391" y="4372"/>
                    <a:pt x="4372" y="3391"/>
                    <a:pt x="4372" y="2177"/>
                  </a:cubicBezTo>
                  <a:cubicBezTo>
                    <a:pt x="4372" y="982"/>
                    <a:pt x="3391" y="0"/>
                    <a:pt x="2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7" name="Google Shape;1597;p52"/>
            <p:cNvSpPr/>
            <p:nvPr/>
          </p:nvSpPr>
          <p:spPr>
            <a:xfrm>
              <a:off x="4086155" y="3593542"/>
              <a:ext cx="81742" cy="143008"/>
            </a:xfrm>
            <a:custGeom>
              <a:avLst/>
              <a:gdLst/>
              <a:ahLst/>
              <a:cxnLst/>
              <a:rect l="l" t="t" r="r" b="b"/>
              <a:pathLst>
                <a:path w="2499" h="4372" extrusionOk="0">
                  <a:moveTo>
                    <a:pt x="321" y="0"/>
                  </a:moveTo>
                  <a:cubicBezTo>
                    <a:pt x="214" y="0"/>
                    <a:pt x="107" y="0"/>
                    <a:pt x="0" y="18"/>
                  </a:cubicBezTo>
                  <a:cubicBezTo>
                    <a:pt x="482" y="90"/>
                    <a:pt x="910" y="304"/>
                    <a:pt x="1249" y="643"/>
                  </a:cubicBezTo>
                  <a:cubicBezTo>
                    <a:pt x="1642" y="1035"/>
                    <a:pt x="1891" y="1571"/>
                    <a:pt x="1891" y="2177"/>
                  </a:cubicBezTo>
                  <a:cubicBezTo>
                    <a:pt x="1891" y="2784"/>
                    <a:pt x="1642" y="3337"/>
                    <a:pt x="1249" y="3730"/>
                  </a:cubicBezTo>
                  <a:cubicBezTo>
                    <a:pt x="910" y="4051"/>
                    <a:pt x="482" y="4283"/>
                    <a:pt x="0" y="4354"/>
                  </a:cubicBezTo>
                  <a:cubicBezTo>
                    <a:pt x="107" y="4354"/>
                    <a:pt x="214" y="4372"/>
                    <a:pt x="321" y="4372"/>
                  </a:cubicBezTo>
                  <a:cubicBezTo>
                    <a:pt x="928" y="4372"/>
                    <a:pt x="1463" y="4122"/>
                    <a:pt x="1856" y="3730"/>
                  </a:cubicBezTo>
                  <a:cubicBezTo>
                    <a:pt x="2266" y="3337"/>
                    <a:pt x="2498" y="2784"/>
                    <a:pt x="2498" y="2177"/>
                  </a:cubicBezTo>
                  <a:cubicBezTo>
                    <a:pt x="2498" y="1571"/>
                    <a:pt x="2266" y="1035"/>
                    <a:pt x="1856" y="643"/>
                  </a:cubicBezTo>
                  <a:cubicBezTo>
                    <a:pt x="1463" y="232"/>
                    <a:pt x="928" y="0"/>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8" name="Google Shape;1598;p52"/>
            <p:cNvSpPr/>
            <p:nvPr/>
          </p:nvSpPr>
          <p:spPr>
            <a:xfrm>
              <a:off x="4070977" y="3676429"/>
              <a:ext cx="206629" cy="205615"/>
            </a:xfrm>
            <a:custGeom>
              <a:avLst/>
              <a:gdLst/>
              <a:ahLst/>
              <a:cxnLst/>
              <a:rect l="l" t="t" r="r" b="b"/>
              <a:pathLst>
                <a:path w="6317" h="6286" extrusionOk="0">
                  <a:moveTo>
                    <a:pt x="4550" y="0"/>
                  </a:moveTo>
                  <a:lnTo>
                    <a:pt x="125" y="4425"/>
                  </a:lnTo>
                  <a:cubicBezTo>
                    <a:pt x="0" y="4532"/>
                    <a:pt x="0" y="4746"/>
                    <a:pt x="125" y="4853"/>
                  </a:cubicBezTo>
                  <a:lnTo>
                    <a:pt x="1445" y="6191"/>
                  </a:lnTo>
                  <a:cubicBezTo>
                    <a:pt x="1508" y="6254"/>
                    <a:pt x="1588" y="6285"/>
                    <a:pt x="1669" y="6285"/>
                  </a:cubicBezTo>
                  <a:cubicBezTo>
                    <a:pt x="1749" y="6285"/>
                    <a:pt x="1829" y="6254"/>
                    <a:pt x="1892" y="6191"/>
                  </a:cubicBezTo>
                  <a:lnTo>
                    <a:pt x="6317" y="1767"/>
                  </a:lnTo>
                  <a:lnTo>
                    <a:pt x="45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9" name="Google Shape;1599;p52"/>
            <p:cNvSpPr/>
            <p:nvPr/>
          </p:nvSpPr>
          <p:spPr>
            <a:xfrm>
              <a:off x="4241396" y="3719606"/>
              <a:ext cx="36210" cy="36210"/>
            </a:xfrm>
            <a:custGeom>
              <a:avLst/>
              <a:gdLst/>
              <a:ahLst/>
              <a:cxnLst/>
              <a:rect l="l" t="t" r="r" b="b"/>
              <a:pathLst>
                <a:path w="1107" h="1107" extrusionOk="0">
                  <a:moveTo>
                    <a:pt x="660" y="0"/>
                  </a:moveTo>
                  <a:lnTo>
                    <a:pt x="0" y="678"/>
                  </a:lnTo>
                  <a:lnTo>
                    <a:pt x="446" y="1107"/>
                  </a:lnTo>
                  <a:lnTo>
                    <a:pt x="1107" y="447"/>
                  </a:lnTo>
                  <a:lnTo>
                    <a:pt x="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0" name="Google Shape;1600;p52"/>
            <p:cNvSpPr/>
            <p:nvPr/>
          </p:nvSpPr>
          <p:spPr>
            <a:xfrm>
              <a:off x="4201130" y="3643883"/>
              <a:ext cx="109153" cy="108303"/>
            </a:xfrm>
            <a:custGeom>
              <a:avLst/>
              <a:gdLst/>
              <a:ahLst/>
              <a:cxnLst/>
              <a:rect l="l" t="t" r="r" b="b"/>
              <a:pathLst>
                <a:path w="3337" h="3311" extrusionOk="0">
                  <a:moveTo>
                    <a:pt x="375" y="0"/>
                  </a:moveTo>
                  <a:cubicBezTo>
                    <a:pt x="321" y="0"/>
                    <a:pt x="268" y="23"/>
                    <a:pt x="232" y="67"/>
                  </a:cubicBezTo>
                  <a:lnTo>
                    <a:pt x="72" y="210"/>
                  </a:lnTo>
                  <a:cubicBezTo>
                    <a:pt x="0" y="299"/>
                    <a:pt x="0" y="424"/>
                    <a:pt x="72" y="513"/>
                  </a:cubicBezTo>
                  <a:lnTo>
                    <a:pt x="2819" y="3243"/>
                  </a:lnTo>
                  <a:cubicBezTo>
                    <a:pt x="2864" y="3288"/>
                    <a:pt x="2917" y="3310"/>
                    <a:pt x="2971" y="3310"/>
                  </a:cubicBezTo>
                  <a:cubicBezTo>
                    <a:pt x="3024" y="3310"/>
                    <a:pt x="3078" y="3288"/>
                    <a:pt x="3123" y="3243"/>
                  </a:cubicBezTo>
                  <a:lnTo>
                    <a:pt x="3265" y="3101"/>
                  </a:lnTo>
                  <a:cubicBezTo>
                    <a:pt x="3337" y="3011"/>
                    <a:pt x="3337" y="2886"/>
                    <a:pt x="3265" y="2797"/>
                  </a:cubicBezTo>
                  <a:lnTo>
                    <a:pt x="518" y="67"/>
                  </a:lnTo>
                  <a:cubicBezTo>
                    <a:pt x="482" y="23"/>
                    <a:pt x="428"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1" name="Google Shape;1601;p52"/>
            <p:cNvSpPr/>
            <p:nvPr/>
          </p:nvSpPr>
          <p:spPr>
            <a:xfrm>
              <a:off x="4279340" y="3721340"/>
              <a:ext cx="30944" cy="30846"/>
            </a:xfrm>
            <a:custGeom>
              <a:avLst/>
              <a:gdLst/>
              <a:ahLst/>
              <a:cxnLst/>
              <a:rect l="l" t="t" r="r" b="b"/>
              <a:pathLst>
                <a:path w="946" h="943" extrusionOk="0">
                  <a:moveTo>
                    <a:pt x="428" y="1"/>
                  </a:moveTo>
                  <a:lnTo>
                    <a:pt x="451" y="23"/>
                  </a:lnTo>
                  <a:lnTo>
                    <a:pt x="451" y="23"/>
                  </a:lnTo>
                  <a:cubicBezTo>
                    <a:pt x="444" y="15"/>
                    <a:pt x="437" y="8"/>
                    <a:pt x="428" y="1"/>
                  </a:cubicBezTo>
                  <a:close/>
                  <a:moveTo>
                    <a:pt x="451" y="23"/>
                  </a:moveTo>
                  <a:lnTo>
                    <a:pt x="451" y="23"/>
                  </a:lnTo>
                  <a:cubicBezTo>
                    <a:pt x="517" y="98"/>
                    <a:pt x="509" y="222"/>
                    <a:pt x="428" y="286"/>
                  </a:cubicBezTo>
                  <a:lnTo>
                    <a:pt x="286" y="447"/>
                  </a:lnTo>
                  <a:cubicBezTo>
                    <a:pt x="250" y="483"/>
                    <a:pt x="196" y="501"/>
                    <a:pt x="143" y="501"/>
                  </a:cubicBezTo>
                  <a:cubicBezTo>
                    <a:pt x="89" y="501"/>
                    <a:pt x="36" y="483"/>
                    <a:pt x="0" y="447"/>
                  </a:cubicBezTo>
                  <a:lnTo>
                    <a:pt x="0" y="447"/>
                  </a:lnTo>
                  <a:lnTo>
                    <a:pt x="428" y="875"/>
                  </a:lnTo>
                  <a:cubicBezTo>
                    <a:pt x="473" y="920"/>
                    <a:pt x="526" y="942"/>
                    <a:pt x="580" y="942"/>
                  </a:cubicBezTo>
                  <a:cubicBezTo>
                    <a:pt x="633" y="942"/>
                    <a:pt x="687" y="920"/>
                    <a:pt x="732" y="875"/>
                  </a:cubicBezTo>
                  <a:lnTo>
                    <a:pt x="874" y="733"/>
                  </a:lnTo>
                  <a:cubicBezTo>
                    <a:pt x="946" y="643"/>
                    <a:pt x="946" y="518"/>
                    <a:pt x="874" y="429"/>
                  </a:cubicBezTo>
                  <a:lnTo>
                    <a:pt x="451" y="2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2" name="Google Shape;1602;p52"/>
            <p:cNvSpPr/>
            <p:nvPr/>
          </p:nvSpPr>
          <p:spPr>
            <a:xfrm>
              <a:off x="4255985" y="3622131"/>
              <a:ext cx="75887" cy="75920"/>
            </a:xfrm>
            <a:custGeom>
              <a:avLst/>
              <a:gdLst/>
              <a:ahLst/>
              <a:cxnLst/>
              <a:rect l="l" t="t" r="r" b="b"/>
              <a:pathLst>
                <a:path w="2320" h="2321" extrusionOk="0">
                  <a:moveTo>
                    <a:pt x="1874" y="1"/>
                  </a:moveTo>
                  <a:lnTo>
                    <a:pt x="0" y="1874"/>
                  </a:lnTo>
                  <a:lnTo>
                    <a:pt x="429" y="2320"/>
                  </a:lnTo>
                  <a:lnTo>
                    <a:pt x="2320" y="429"/>
                  </a:lnTo>
                  <a:lnTo>
                    <a:pt x="18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3" name="Google Shape;1603;p52"/>
            <p:cNvSpPr/>
            <p:nvPr/>
          </p:nvSpPr>
          <p:spPr>
            <a:xfrm>
              <a:off x="4073889" y="3847404"/>
              <a:ext cx="32710" cy="32448"/>
            </a:xfrm>
            <a:custGeom>
              <a:avLst/>
              <a:gdLst/>
              <a:ahLst/>
              <a:cxnLst/>
              <a:rect l="l" t="t" r="r" b="b"/>
              <a:pathLst>
                <a:path w="1000" h="992" extrusionOk="0">
                  <a:moveTo>
                    <a:pt x="411" y="1"/>
                  </a:moveTo>
                  <a:lnTo>
                    <a:pt x="36" y="376"/>
                  </a:lnTo>
                  <a:cubicBezTo>
                    <a:pt x="0" y="411"/>
                    <a:pt x="0" y="483"/>
                    <a:pt x="36" y="518"/>
                  </a:cubicBezTo>
                  <a:lnTo>
                    <a:pt x="482" y="964"/>
                  </a:lnTo>
                  <a:cubicBezTo>
                    <a:pt x="500" y="982"/>
                    <a:pt x="527" y="991"/>
                    <a:pt x="554" y="991"/>
                  </a:cubicBezTo>
                  <a:cubicBezTo>
                    <a:pt x="580" y="991"/>
                    <a:pt x="607" y="982"/>
                    <a:pt x="625" y="964"/>
                  </a:cubicBezTo>
                  <a:lnTo>
                    <a:pt x="1000" y="590"/>
                  </a:lnTo>
                  <a:lnTo>
                    <a:pt x="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4" name="Google Shape;1604;p52"/>
            <p:cNvSpPr/>
            <p:nvPr/>
          </p:nvSpPr>
          <p:spPr>
            <a:xfrm>
              <a:off x="4302662" y="3593117"/>
              <a:ext cx="58420" cy="57079"/>
            </a:xfrm>
            <a:custGeom>
              <a:avLst/>
              <a:gdLst/>
              <a:ahLst/>
              <a:cxnLst/>
              <a:rect l="l" t="t" r="r" b="b"/>
              <a:pathLst>
                <a:path w="1786" h="1745" extrusionOk="0">
                  <a:moveTo>
                    <a:pt x="384" y="0"/>
                  </a:moveTo>
                  <a:cubicBezTo>
                    <a:pt x="331" y="0"/>
                    <a:pt x="277" y="22"/>
                    <a:pt x="233" y="67"/>
                  </a:cubicBezTo>
                  <a:lnTo>
                    <a:pt x="90" y="210"/>
                  </a:lnTo>
                  <a:cubicBezTo>
                    <a:pt x="1" y="299"/>
                    <a:pt x="1" y="424"/>
                    <a:pt x="90" y="513"/>
                  </a:cubicBezTo>
                  <a:lnTo>
                    <a:pt x="1268" y="1691"/>
                  </a:lnTo>
                  <a:cubicBezTo>
                    <a:pt x="1303" y="1726"/>
                    <a:pt x="1357" y="1744"/>
                    <a:pt x="1410" y="1744"/>
                  </a:cubicBezTo>
                  <a:cubicBezTo>
                    <a:pt x="1464" y="1744"/>
                    <a:pt x="1517" y="1726"/>
                    <a:pt x="1553" y="1691"/>
                  </a:cubicBezTo>
                  <a:lnTo>
                    <a:pt x="1714" y="1548"/>
                  </a:lnTo>
                  <a:cubicBezTo>
                    <a:pt x="1785" y="1459"/>
                    <a:pt x="1785" y="1334"/>
                    <a:pt x="1714" y="1245"/>
                  </a:cubicBezTo>
                  <a:lnTo>
                    <a:pt x="536" y="67"/>
                  </a:lnTo>
                  <a:cubicBezTo>
                    <a:pt x="491" y="22"/>
                    <a:pt x="438"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5" name="Google Shape;1605;p52"/>
            <p:cNvSpPr/>
            <p:nvPr/>
          </p:nvSpPr>
          <p:spPr>
            <a:xfrm>
              <a:off x="4329517" y="3619808"/>
              <a:ext cx="31565" cy="30388"/>
            </a:xfrm>
            <a:custGeom>
              <a:avLst/>
              <a:gdLst/>
              <a:ahLst/>
              <a:cxnLst/>
              <a:rect l="l" t="t" r="r" b="b"/>
              <a:pathLst>
                <a:path w="965" h="929" extrusionOk="0">
                  <a:moveTo>
                    <a:pt x="447" y="0"/>
                  </a:moveTo>
                  <a:lnTo>
                    <a:pt x="469" y="22"/>
                  </a:lnTo>
                  <a:lnTo>
                    <a:pt x="469" y="22"/>
                  </a:lnTo>
                  <a:cubicBezTo>
                    <a:pt x="463" y="14"/>
                    <a:pt x="455" y="7"/>
                    <a:pt x="447" y="0"/>
                  </a:cubicBezTo>
                  <a:close/>
                  <a:moveTo>
                    <a:pt x="469" y="22"/>
                  </a:moveTo>
                  <a:lnTo>
                    <a:pt x="469" y="22"/>
                  </a:lnTo>
                  <a:cubicBezTo>
                    <a:pt x="535" y="98"/>
                    <a:pt x="527" y="221"/>
                    <a:pt x="447" y="286"/>
                  </a:cubicBezTo>
                  <a:lnTo>
                    <a:pt x="304" y="429"/>
                  </a:lnTo>
                  <a:cubicBezTo>
                    <a:pt x="259" y="473"/>
                    <a:pt x="206" y="495"/>
                    <a:pt x="152" y="495"/>
                  </a:cubicBezTo>
                  <a:cubicBezTo>
                    <a:pt x="99" y="495"/>
                    <a:pt x="45" y="473"/>
                    <a:pt x="1" y="429"/>
                  </a:cubicBezTo>
                  <a:lnTo>
                    <a:pt x="1" y="429"/>
                  </a:lnTo>
                  <a:lnTo>
                    <a:pt x="447" y="875"/>
                  </a:lnTo>
                  <a:cubicBezTo>
                    <a:pt x="482" y="910"/>
                    <a:pt x="536" y="928"/>
                    <a:pt x="589" y="928"/>
                  </a:cubicBezTo>
                  <a:cubicBezTo>
                    <a:pt x="643" y="928"/>
                    <a:pt x="696" y="910"/>
                    <a:pt x="732" y="875"/>
                  </a:cubicBezTo>
                  <a:lnTo>
                    <a:pt x="893" y="732"/>
                  </a:lnTo>
                  <a:cubicBezTo>
                    <a:pt x="964" y="643"/>
                    <a:pt x="964" y="518"/>
                    <a:pt x="893" y="429"/>
                  </a:cubicBezTo>
                  <a:lnTo>
                    <a:pt x="469" y="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6" name="Google Shape;1606;p52"/>
            <p:cNvSpPr/>
            <p:nvPr/>
          </p:nvSpPr>
          <p:spPr>
            <a:xfrm>
              <a:off x="4070977" y="3712607"/>
              <a:ext cx="170452" cy="169438"/>
            </a:xfrm>
            <a:custGeom>
              <a:avLst/>
              <a:gdLst/>
              <a:ahLst/>
              <a:cxnLst/>
              <a:rect l="l" t="t" r="r" b="b"/>
              <a:pathLst>
                <a:path w="5211" h="5180" extrusionOk="0">
                  <a:moveTo>
                    <a:pt x="3444" y="0"/>
                  </a:moveTo>
                  <a:lnTo>
                    <a:pt x="125" y="3319"/>
                  </a:lnTo>
                  <a:cubicBezTo>
                    <a:pt x="0" y="3426"/>
                    <a:pt x="0" y="3640"/>
                    <a:pt x="125" y="3747"/>
                  </a:cubicBezTo>
                  <a:lnTo>
                    <a:pt x="1445" y="5085"/>
                  </a:lnTo>
                  <a:cubicBezTo>
                    <a:pt x="1508" y="5148"/>
                    <a:pt x="1588" y="5179"/>
                    <a:pt x="1669" y="5179"/>
                  </a:cubicBezTo>
                  <a:cubicBezTo>
                    <a:pt x="1749" y="5179"/>
                    <a:pt x="1829" y="5148"/>
                    <a:pt x="1892" y="5085"/>
                  </a:cubicBezTo>
                  <a:lnTo>
                    <a:pt x="5210" y="1767"/>
                  </a:lnTo>
                  <a:lnTo>
                    <a:pt x="34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7" name="Google Shape;1607;p52"/>
            <p:cNvSpPr/>
            <p:nvPr/>
          </p:nvSpPr>
          <p:spPr>
            <a:xfrm>
              <a:off x="4104243" y="3755784"/>
              <a:ext cx="137186" cy="126261"/>
            </a:xfrm>
            <a:custGeom>
              <a:avLst/>
              <a:gdLst/>
              <a:ahLst/>
              <a:cxnLst/>
              <a:rect l="l" t="t" r="r" b="b"/>
              <a:pathLst>
                <a:path w="4194" h="3860" extrusionOk="0">
                  <a:moveTo>
                    <a:pt x="3747" y="1"/>
                  </a:moveTo>
                  <a:lnTo>
                    <a:pt x="428" y="3319"/>
                  </a:lnTo>
                  <a:cubicBezTo>
                    <a:pt x="375" y="3382"/>
                    <a:pt x="299" y="3413"/>
                    <a:pt x="221" y="3413"/>
                  </a:cubicBezTo>
                  <a:cubicBezTo>
                    <a:pt x="143" y="3413"/>
                    <a:pt x="63" y="3382"/>
                    <a:pt x="0" y="3319"/>
                  </a:cubicBezTo>
                  <a:lnTo>
                    <a:pt x="0" y="3319"/>
                  </a:lnTo>
                  <a:lnTo>
                    <a:pt x="428" y="3765"/>
                  </a:lnTo>
                  <a:cubicBezTo>
                    <a:pt x="491" y="3828"/>
                    <a:pt x="571" y="3859"/>
                    <a:pt x="652" y="3859"/>
                  </a:cubicBezTo>
                  <a:cubicBezTo>
                    <a:pt x="732" y="3859"/>
                    <a:pt x="812" y="3828"/>
                    <a:pt x="875" y="3765"/>
                  </a:cubicBezTo>
                  <a:lnTo>
                    <a:pt x="4193" y="447"/>
                  </a:lnTo>
                  <a:lnTo>
                    <a:pt x="37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8" name="Google Shape;1608;p52"/>
            <p:cNvSpPr/>
            <p:nvPr/>
          </p:nvSpPr>
          <p:spPr>
            <a:xfrm>
              <a:off x="4183598" y="3698018"/>
              <a:ext cx="72420" cy="72387"/>
            </a:xfrm>
            <a:custGeom>
              <a:avLst/>
              <a:gdLst/>
              <a:ahLst/>
              <a:cxnLst/>
              <a:rect l="l" t="t" r="r" b="b"/>
              <a:pathLst>
                <a:path w="2214" h="2213" extrusionOk="0">
                  <a:moveTo>
                    <a:pt x="429" y="0"/>
                  </a:moveTo>
                  <a:lnTo>
                    <a:pt x="1" y="446"/>
                  </a:lnTo>
                  <a:lnTo>
                    <a:pt x="1767" y="2213"/>
                  </a:lnTo>
                  <a:lnTo>
                    <a:pt x="2213" y="1767"/>
                  </a:lnTo>
                  <a:lnTo>
                    <a:pt x="4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9" name="Google Shape;1609;p52"/>
            <p:cNvSpPr/>
            <p:nvPr/>
          </p:nvSpPr>
          <p:spPr>
            <a:xfrm>
              <a:off x="4226808" y="3741784"/>
              <a:ext cx="29210" cy="28621"/>
            </a:xfrm>
            <a:custGeom>
              <a:avLst/>
              <a:gdLst/>
              <a:ahLst/>
              <a:cxnLst/>
              <a:rect l="l" t="t" r="r" b="b"/>
              <a:pathLst>
                <a:path w="893" h="875" extrusionOk="0">
                  <a:moveTo>
                    <a:pt x="446" y="0"/>
                  </a:moveTo>
                  <a:lnTo>
                    <a:pt x="0" y="429"/>
                  </a:lnTo>
                  <a:lnTo>
                    <a:pt x="446" y="875"/>
                  </a:lnTo>
                  <a:lnTo>
                    <a:pt x="892" y="429"/>
                  </a:lnTo>
                  <a:lnTo>
                    <a:pt x="4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0" name="Google Shape;1610;p52"/>
            <p:cNvSpPr/>
            <p:nvPr/>
          </p:nvSpPr>
          <p:spPr>
            <a:xfrm>
              <a:off x="4219808" y="3698018"/>
              <a:ext cx="36210" cy="36210"/>
            </a:xfrm>
            <a:custGeom>
              <a:avLst/>
              <a:gdLst/>
              <a:ahLst/>
              <a:cxnLst/>
              <a:rect l="l" t="t" r="r" b="b"/>
              <a:pathLst>
                <a:path w="1107" h="1107" extrusionOk="0">
                  <a:moveTo>
                    <a:pt x="660" y="0"/>
                  </a:moveTo>
                  <a:lnTo>
                    <a:pt x="0" y="660"/>
                  </a:lnTo>
                  <a:lnTo>
                    <a:pt x="428" y="1107"/>
                  </a:lnTo>
                  <a:lnTo>
                    <a:pt x="1106" y="446"/>
                  </a:lnTo>
                  <a:lnTo>
                    <a:pt x="6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1" name="Google Shape;1611;p52"/>
            <p:cNvSpPr/>
            <p:nvPr/>
          </p:nvSpPr>
          <p:spPr>
            <a:xfrm>
              <a:off x="4019623" y="3588276"/>
              <a:ext cx="153508" cy="153541"/>
            </a:xfrm>
            <a:custGeom>
              <a:avLst/>
              <a:gdLst/>
              <a:ahLst/>
              <a:cxnLst/>
              <a:rect l="l" t="t" r="r" b="b"/>
              <a:pathLst>
                <a:path w="4693" h="4694" extrusionOk="0">
                  <a:moveTo>
                    <a:pt x="2355" y="1"/>
                  </a:moveTo>
                  <a:cubicBezTo>
                    <a:pt x="1909" y="1"/>
                    <a:pt x="1499" y="126"/>
                    <a:pt x="1124" y="340"/>
                  </a:cubicBezTo>
                  <a:cubicBezTo>
                    <a:pt x="1053" y="393"/>
                    <a:pt x="1035" y="483"/>
                    <a:pt x="1071" y="554"/>
                  </a:cubicBezTo>
                  <a:cubicBezTo>
                    <a:pt x="1106" y="602"/>
                    <a:pt x="1158" y="633"/>
                    <a:pt x="1209" y="633"/>
                  </a:cubicBezTo>
                  <a:cubicBezTo>
                    <a:pt x="1235" y="633"/>
                    <a:pt x="1261" y="625"/>
                    <a:pt x="1285" y="607"/>
                  </a:cubicBezTo>
                  <a:cubicBezTo>
                    <a:pt x="1606" y="411"/>
                    <a:pt x="1981" y="304"/>
                    <a:pt x="2355" y="304"/>
                  </a:cubicBezTo>
                  <a:cubicBezTo>
                    <a:pt x="3462" y="304"/>
                    <a:pt x="4389" y="1214"/>
                    <a:pt x="4389" y="2338"/>
                  </a:cubicBezTo>
                  <a:cubicBezTo>
                    <a:pt x="4389" y="3462"/>
                    <a:pt x="3462" y="4372"/>
                    <a:pt x="2355" y="4372"/>
                  </a:cubicBezTo>
                  <a:cubicBezTo>
                    <a:pt x="1231" y="4372"/>
                    <a:pt x="321" y="3462"/>
                    <a:pt x="321" y="2338"/>
                  </a:cubicBezTo>
                  <a:cubicBezTo>
                    <a:pt x="321" y="1874"/>
                    <a:pt x="482" y="1410"/>
                    <a:pt x="785" y="1054"/>
                  </a:cubicBezTo>
                  <a:cubicBezTo>
                    <a:pt x="839" y="982"/>
                    <a:pt x="821" y="893"/>
                    <a:pt x="767" y="822"/>
                  </a:cubicBezTo>
                  <a:cubicBezTo>
                    <a:pt x="739" y="800"/>
                    <a:pt x="705" y="790"/>
                    <a:pt x="672" y="790"/>
                  </a:cubicBezTo>
                  <a:cubicBezTo>
                    <a:pt x="620" y="790"/>
                    <a:pt x="568" y="814"/>
                    <a:pt x="535" y="857"/>
                  </a:cubicBezTo>
                  <a:cubicBezTo>
                    <a:pt x="196" y="1268"/>
                    <a:pt x="0" y="1803"/>
                    <a:pt x="0" y="2338"/>
                  </a:cubicBezTo>
                  <a:cubicBezTo>
                    <a:pt x="0" y="3641"/>
                    <a:pt x="1053" y="4693"/>
                    <a:pt x="2355" y="4693"/>
                  </a:cubicBezTo>
                  <a:cubicBezTo>
                    <a:pt x="3640" y="4693"/>
                    <a:pt x="4693" y="3641"/>
                    <a:pt x="4693" y="2338"/>
                  </a:cubicBezTo>
                  <a:cubicBezTo>
                    <a:pt x="4693" y="1054"/>
                    <a:pt x="3640" y="1"/>
                    <a:pt x="2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2" name="Google Shape;1612;p52"/>
            <p:cNvSpPr/>
            <p:nvPr/>
          </p:nvSpPr>
          <p:spPr>
            <a:xfrm>
              <a:off x="4046445" y="3615491"/>
              <a:ext cx="100420" cy="98882"/>
            </a:xfrm>
            <a:custGeom>
              <a:avLst/>
              <a:gdLst/>
              <a:ahLst/>
              <a:cxnLst/>
              <a:rect l="l" t="t" r="r" b="b"/>
              <a:pathLst>
                <a:path w="3070" h="3023" extrusionOk="0">
                  <a:moveTo>
                    <a:pt x="1120" y="0"/>
                  </a:moveTo>
                  <a:cubicBezTo>
                    <a:pt x="1086" y="0"/>
                    <a:pt x="1050" y="9"/>
                    <a:pt x="1018" y="25"/>
                  </a:cubicBezTo>
                  <a:cubicBezTo>
                    <a:pt x="947" y="97"/>
                    <a:pt x="947" y="204"/>
                    <a:pt x="1018" y="257"/>
                  </a:cubicBezTo>
                  <a:lnTo>
                    <a:pt x="1375" y="632"/>
                  </a:lnTo>
                  <a:lnTo>
                    <a:pt x="1375" y="1132"/>
                  </a:lnTo>
                  <a:lnTo>
                    <a:pt x="1036" y="793"/>
                  </a:lnTo>
                  <a:cubicBezTo>
                    <a:pt x="994" y="761"/>
                    <a:pt x="947" y="742"/>
                    <a:pt x="904" y="742"/>
                  </a:cubicBezTo>
                  <a:cubicBezTo>
                    <a:pt x="873" y="742"/>
                    <a:pt x="844" y="752"/>
                    <a:pt x="822" y="775"/>
                  </a:cubicBezTo>
                  <a:cubicBezTo>
                    <a:pt x="750" y="828"/>
                    <a:pt x="732" y="935"/>
                    <a:pt x="804" y="1007"/>
                  </a:cubicBezTo>
                  <a:lnTo>
                    <a:pt x="1161" y="1363"/>
                  </a:lnTo>
                  <a:lnTo>
                    <a:pt x="661" y="1363"/>
                  </a:lnTo>
                  <a:lnTo>
                    <a:pt x="286" y="989"/>
                  </a:lnTo>
                  <a:cubicBezTo>
                    <a:pt x="257" y="959"/>
                    <a:pt x="217" y="946"/>
                    <a:pt x="177" y="946"/>
                  </a:cubicBezTo>
                  <a:cubicBezTo>
                    <a:pt x="145" y="946"/>
                    <a:pt x="114" y="955"/>
                    <a:pt x="90" y="971"/>
                  </a:cubicBezTo>
                  <a:cubicBezTo>
                    <a:pt x="1" y="1042"/>
                    <a:pt x="1" y="1149"/>
                    <a:pt x="72" y="1203"/>
                  </a:cubicBezTo>
                  <a:lnTo>
                    <a:pt x="376" y="1506"/>
                  </a:lnTo>
                  <a:lnTo>
                    <a:pt x="72" y="1810"/>
                  </a:lnTo>
                  <a:cubicBezTo>
                    <a:pt x="1" y="1881"/>
                    <a:pt x="1" y="1970"/>
                    <a:pt x="72" y="2042"/>
                  </a:cubicBezTo>
                  <a:cubicBezTo>
                    <a:pt x="99" y="2068"/>
                    <a:pt x="139" y="2082"/>
                    <a:pt x="179" y="2082"/>
                  </a:cubicBezTo>
                  <a:cubicBezTo>
                    <a:pt x="219" y="2082"/>
                    <a:pt x="260" y="2068"/>
                    <a:pt x="286" y="2042"/>
                  </a:cubicBezTo>
                  <a:lnTo>
                    <a:pt x="661" y="1667"/>
                  </a:lnTo>
                  <a:lnTo>
                    <a:pt x="1161" y="1667"/>
                  </a:lnTo>
                  <a:lnTo>
                    <a:pt x="804" y="2024"/>
                  </a:lnTo>
                  <a:cubicBezTo>
                    <a:pt x="750" y="2077"/>
                    <a:pt x="750" y="2166"/>
                    <a:pt x="786" y="2220"/>
                  </a:cubicBezTo>
                  <a:cubicBezTo>
                    <a:pt x="824" y="2267"/>
                    <a:pt x="871" y="2289"/>
                    <a:pt x="916" y="2289"/>
                  </a:cubicBezTo>
                  <a:cubicBezTo>
                    <a:pt x="955" y="2289"/>
                    <a:pt x="993" y="2271"/>
                    <a:pt x="1018" y="2238"/>
                  </a:cubicBezTo>
                  <a:lnTo>
                    <a:pt x="1375" y="1881"/>
                  </a:lnTo>
                  <a:lnTo>
                    <a:pt x="1375" y="2398"/>
                  </a:lnTo>
                  <a:lnTo>
                    <a:pt x="1018" y="2755"/>
                  </a:lnTo>
                  <a:cubicBezTo>
                    <a:pt x="964" y="2809"/>
                    <a:pt x="947" y="2898"/>
                    <a:pt x="1000" y="2969"/>
                  </a:cubicBezTo>
                  <a:cubicBezTo>
                    <a:pt x="1027" y="3005"/>
                    <a:pt x="1067" y="3023"/>
                    <a:pt x="1109" y="3023"/>
                  </a:cubicBezTo>
                  <a:cubicBezTo>
                    <a:pt x="1152" y="3023"/>
                    <a:pt x="1196" y="3005"/>
                    <a:pt x="1232" y="2969"/>
                  </a:cubicBezTo>
                  <a:lnTo>
                    <a:pt x="1535" y="2666"/>
                  </a:lnTo>
                  <a:lnTo>
                    <a:pt x="1839" y="2969"/>
                  </a:lnTo>
                  <a:cubicBezTo>
                    <a:pt x="1870" y="3000"/>
                    <a:pt x="1913" y="3019"/>
                    <a:pt x="1954" y="3019"/>
                  </a:cubicBezTo>
                  <a:cubicBezTo>
                    <a:pt x="1984" y="3019"/>
                    <a:pt x="2012" y="3010"/>
                    <a:pt x="2035" y="2987"/>
                  </a:cubicBezTo>
                  <a:cubicBezTo>
                    <a:pt x="2124" y="2934"/>
                    <a:pt x="2124" y="2827"/>
                    <a:pt x="2053" y="2755"/>
                  </a:cubicBezTo>
                  <a:lnTo>
                    <a:pt x="1696" y="2398"/>
                  </a:lnTo>
                  <a:lnTo>
                    <a:pt x="1696" y="1881"/>
                  </a:lnTo>
                  <a:lnTo>
                    <a:pt x="2035" y="2238"/>
                  </a:lnTo>
                  <a:cubicBezTo>
                    <a:pt x="2066" y="2269"/>
                    <a:pt x="2109" y="2288"/>
                    <a:pt x="2154" y="2288"/>
                  </a:cubicBezTo>
                  <a:cubicBezTo>
                    <a:pt x="2186" y="2288"/>
                    <a:pt x="2219" y="2278"/>
                    <a:pt x="2249" y="2256"/>
                  </a:cubicBezTo>
                  <a:cubicBezTo>
                    <a:pt x="2320" y="2202"/>
                    <a:pt x="2320" y="2095"/>
                    <a:pt x="2267" y="2024"/>
                  </a:cubicBezTo>
                  <a:lnTo>
                    <a:pt x="1910" y="1667"/>
                  </a:lnTo>
                  <a:lnTo>
                    <a:pt x="2410" y="1667"/>
                  </a:lnTo>
                  <a:lnTo>
                    <a:pt x="2784" y="2024"/>
                  </a:lnTo>
                  <a:cubicBezTo>
                    <a:pt x="2815" y="2055"/>
                    <a:pt x="2859" y="2074"/>
                    <a:pt x="2900" y="2074"/>
                  </a:cubicBezTo>
                  <a:cubicBezTo>
                    <a:pt x="2929" y="2074"/>
                    <a:pt x="2958" y="2064"/>
                    <a:pt x="2981" y="2042"/>
                  </a:cubicBezTo>
                  <a:cubicBezTo>
                    <a:pt x="3052" y="1988"/>
                    <a:pt x="3070" y="1881"/>
                    <a:pt x="2998" y="1810"/>
                  </a:cubicBezTo>
                  <a:lnTo>
                    <a:pt x="2695" y="1506"/>
                  </a:lnTo>
                  <a:lnTo>
                    <a:pt x="2998" y="1221"/>
                  </a:lnTo>
                  <a:cubicBezTo>
                    <a:pt x="3052" y="1149"/>
                    <a:pt x="3070" y="1060"/>
                    <a:pt x="3016" y="1007"/>
                  </a:cubicBezTo>
                  <a:cubicBezTo>
                    <a:pt x="2976" y="967"/>
                    <a:pt x="2925" y="943"/>
                    <a:pt x="2878" y="943"/>
                  </a:cubicBezTo>
                  <a:cubicBezTo>
                    <a:pt x="2842" y="943"/>
                    <a:pt x="2808" y="958"/>
                    <a:pt x="2784" y="989"/>
                  </a:cubicBezTo>
                  <a:lnTo>
                    <a:pt x="2410" y="1363"/>
                  </a:lnTo>
                  <a:lnTo>
                    <a:pt x="1910" y="1363"/>
                  </a:lnTo>
                  <a:lnTo>
                    <a:pt x="2267" y="1007"/>
                  </a:lnTo>
                  <a:cubicBezTo>
                    <a:pt x="2320" y="953"/>
                    <a:pt x="2320" y="864"/>
                    <a:pt x="2267" y="793"/>
                  </a:cubicBezTo>
                  <a:cubicBezTo>
                    <a:pt x="2238" y="754"/>
                    <a:pt x="2194" y="737"/>
                    <a:pt x="2151" y="737"/>
                  </a:cubicBezTo>
                  <a:cubicBezTo>
                    <a:pt x="2114" y="737"/>
                    <a:pt x="2078" y="750"/>
                    <a:pt x="2053" y="775"/>
                  </a:cubicBezTo>
                  <a:lnTo>
                    <a:pt x="1696" y="1132"/>
                  </a:lnTo>
                  <a:lnTo>
                    <a:pt x="1696" y="632"/>
                  </a:lnTo>
                  <a:lnTo>
                    <a:pt x="2053" y="275"/>
                  </a:lnTo>
                  <a:cubicBezTo>
                    <a:pt x="2106" y="222"/>
                    <a:pt x="2124" y="115"/>
                    <a:pt x="2071" y="61"/>
                  </a:cubicBezTo>
                  <a:cubicBezTo>
                    <a:pt x="2042" y="23"/>
                    <a:pt x="1998" y="5"/>
                    <a:pt x="1952" y="5"/>
                  </a:cubicBezTo>
                  <a:cubicBezTo>
                    <a:pt x="1913" y="5"/>
                    <a:pt x="1872" y="18"/>
                    <a:pt x="1839" y="43"/>
                  </a:cubicBezTo>
                  <a:lnTo>
                    <a:pt x="1535" y="346"/>
                  </a:lnTo>
                  <a:lnTo>
                    <a:pt x="1232" y="43"/>
                  </a:lnTo>
                  <a:cubicBezTo>
                    <a:pt x="1203" y="14"/>
                    <a:pt x="1162" y="0"/>
                    <a:pt x="1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3" name="Google Shape;1613;p52"/>
            <p:cNvSpPr/>
            <p:nvPr/>
          </p:nvSpPr>
          <p:spPr>
            <a:xfrm>
              <a:off x="4019034" y="3588276"/>
              <a:ext cx="347871" cy="345647"/>
            </a:xfrm>
            <a:custGeom>
              <a:avLst/>
              <a:gdLst/>
              <a:ahLst/>
              <a:cxnLst/>
              <a:rect l="l" t="t" r="r" b="b"/>
              <a:pathLst>
                <a:path w="10635" h="10567" extrusionOk="0">
                  <a:moveTo>
                    <a:pt x="9053" y="309"/>
                  </a:moveTo>
                  <a:cubicBezTo>
                    <a:pt x="9064" y="309"/>
                    <a:pt x="9073" y="313"/>
                    <a:pt x="9082" y="322"/>
                  </a:cubicBezTo>
                  <a:lnTo>
                    <a:pt x="10260" y="1500"/>
                  </a:lnTo>
                  <a:cubicBezTo>
                    <a:pt x="10295" y="1517"/>
                    <a:pt x="10295" y="1553"/>
                    <a:pt x="10260" y="1589"/>
                  </a:cubicBezTo>
                  <a:lnTo>
                    <a:pt x="10117" y="1732"/>
                  </a:lnTo>
                  <a:cubicBezTo>
                    <a:pt x="10108" y="1741"/>
                    <a:pt x="10099" y="1745"/>
                    <a:pt x="10088" y="1745"/>
                  </a:cubicBezTo>
                  <a:cubicBezTo>
                    <a:pt x="10077" y="1745"/>
                    <a:pt x="10063" y="1741"/>
                    <a:pt x="10046" y="1732"/>
                  </a:cubicBezTo>
                  <a:lnTo>
                    <a:pt x="8868" y="554"/>
                  </a:lnTo>
                  <a:cubicBezTo>
                    <a:pt x="8850" y="536"/>
                    <a:pt x="8850" y="500"/>
                    <a:pt x="8868" y="465"/>
                  </a:cubicBezTo>
                  <a:lnTo>
                    <a:pt x="9011" y="322"/>
                  </a:lnTo>
                  <a:cubicBezTo>
                    <a:pt x="9029" y="313"/>
                    <a:pt x="9042" y="309"/>
                    <a:pt x="9053" y="309"/>
                  </a:cubicBezTo>
                  <a:close/>
                  <a:moveTo>
                    <a:pt x="6138" y="2909"/>
                  </a:moveTo>
                  <a:lnTo>
                    <a:pt x="6584" y="3355"/>
                  </a:lnTo>
                  <a:lnTo>
                    <a:pt x="6138" y="3801"/>
                  </a:lnTo>
                  <a:lnTo>
                    <a:pt x="5692" y="3355"/>
                  </a:lnTo>
                  <a:lnTo>
                    <a:pt x="6138" y="2909"/>
                  </a:lnTo>
                  <a:close/>
                  <a:moveTo>
                    <a:pt x="6798" y="3569"/>
                  </a:moveTo>
                  <a:lnTo>
                    <a:pt x="7012" y="3801"/>
                  </a:lnTo>
                  <a:lnTo>
                    <a:pt x="6584" y="4247"/>
                  </a:lnTo>
                  <a:lnTo>
                    <a:pt x="6352" y="4015"/>
                  </a:lnTo>
                  <a:lnTo>
                    <a:pt x="6798" y="3569"/>
                  </a:lnTo>
                  <a:close/>
                  <a:moveTo>
                    <a:pt x="5942" y="1861"/>
                  </a:moveTo>
                  <a:cubicBezTo>
                    <a:pt x="5955" y="1861"/>
                    <a:pt x="5969" y="1865"/>
                    <a:pt x="5978" y="1874"/>
                  </a:cubicBezTo>
                  <a:lnTo>
                    <a:pt x="8725" y="4622"/>
                  </a:lnTo>
                  <a:cubicBezTo>
                    <a:pt x="8743" y="4640"/>
                    <a:pt x="8743" y="4676"/>
                    <a:pt x="8725" y="4693"/>
                  </a:cubicBezTo>
                  <a:lnTo>
                    <a:pt x="8565" y="4836"/>
                  </a:lnTo>
                  <a:cubicBezTo>
                    <a:pt x="8556" y="4845"/>
                    <a:pt x="8542" y="4850"/>
                    <a:pt x="8529" y="4850"/>
                  </a:cubicBezTo>
                  <a:cubicBezTo>
                    <a:pt x="8516" y="4850"/>
                    <a:pt x="8502" y="4845"/>
                    <a:pt x="8493" y="4836"/>
                  </a:cubicBezTo>
                  <a:lnTo>
                    <a:pt x="5763" y="2088"/>
                  </a:lnTo>
                  <a:cubicBezTo>
                    <a:pt x="5728" y="2071"/>
                    <a:pt x="5728" y="2053"/>
                    <a:pt x="5763" y="2017"/>
                  </a:cubicBezTo>
                  <a:lnTo>
                    <a:pt x="5906" y="1874"/>
                  </a:lnTo>
                  <a:cubicBezTo>
                    <a:pt x="5915" y="1865"/>
                    <a:pt x="5928" y="1861"/>
                    <a:pt x="5942" y="1861"/>
                  </a:cubicBezTo>
                  <a:close/>
                  <a:moveTo>
                    <a:pt x="7244" y="4015"/>
                  </a:moveTo>
                  <a:lnTo>
                    <a:pt x="7690" y="4462"/>
                  </a:lnTo>
                  <a:lnTo>
                    <a:pt x="7244" y="4908"/>
                  </a:lnTo>
                  <a:lnTo>
                    <a:pt x="6798" y="4462"/>
                  </a:lnTo>
                  <a:lnTo>
                    <a:pt x="7244" y="4015"/>
                  </a:lnTo>
                  <a:close/>
                  <a:moveTo>
                    <a:pt x="5478" y="3569"/>
                  </a:moveTo>
                  <a:lnTo>
                    <a:pt x="7012" y="5122"/>
                  </a:lnTo>
                  <a:lnTo>
                    <a:pt x="6798" y="5354"/>
                  </a:lnTo>
                  <a:lnTo>
                    <a:pt x="5246" y="3801"/>
                  </a:lnTo>
                  <a:lnTo>
                    <a:pt x="5478" y="3569"/>
                  </a:lnTo>
                  <a:close/>
                  <a:moveTo>
                    <a:pt x="2088" y="8137"/>
                  </a:moveTo>
                  <a:lnTo>
                    <a:pt x="2445" y="8512"/>
                  </a:lnTo>
                  <a:lnTo>
                    <a:pt x="2231" y="8744"/>
                  </a:lnTo>
                  <a:lnTo>
                    <a:pt x="1856" y="8369"/>
                  </a:lnTo>
                  <a:lnTo>
                    <a:pt x="2088" y="8137"/>
                  </a:lnTo>
                  <a:close/>
                  <a:moveTo>
                    <a:pt x="5032" y="4015"/>
                  </a:moveTo>
                  <a:lnTo>
                    <a:pt x="6584" y="5568"/>
                  </a:lnTo>
                  <a:lnTo>
                    <a:pt x="3372" y="8779"/>
                  </a:lnTo>
                  <a:cubicBezTo>
                    <a:pt x="3337" y="8806"/>
                    <a:pt x="3297" y="8820"/>
                    <a:pt x="3257" y="8820"/>
                  </a:cubicBezTo>
                  <a:cubicBezTo>
                    <a:pt x="3216" y="8820"/>
                    <a:pt x="3176" y="8806"/>
                    <a:pt x="3141" y="8779"/>
                  </a:cubicBezTo>
                  <a:lnTo>
                    <a:pt x="1820" y="7441"/>
                  </a:lnTo>
                  <a:cubicBezTo>
                    <a:pt x="1785" y="7423"/>
                    <a:pt x="1767" y="7370"/>
                    <a:pt x="1767" y="7334"/>
                  </a:cubicBezTo>
                  <a:cubicBezTo>
                    <a:pt x="1767" y="7298"/>
                    <a:pt x="1785" y="7245"/>
                    <a:pt x="1820" y="7227"/>
                  </a:cubicBezTo>
                  <a:lnTo>
                    <a:pt x="5032" y="4015"/>
                  </a:lnTo>
                  <a:close/>
                  <a:moveTo>
                    <a:pt x="9049" y="1"/>
                  </a:moveTo>
                  <a:cubicBezTo>
                    <a:pt x="8953" y="1"/>
                    <a:pt x="8859" y="37"/>
                    <a:pt x="8797" y="108"/>
                  </a:cubicBezTo>
                  <a:lnTo>
                    <a:pt x="8654" y="251"/>
                  </a:lnTo>
                  <a:cubicBezTo>
                    <a:pt x="8511" y="393"/>
                    <a:pt x="8511" y="625"/>
                    <a:pt x="8654" y="768"/>
                  </a:cubicBezTo>
                  <a:lnTo>
                    <a:pt x="8904" y="1018"/>
                  </a:lnTo>
                  <a:lnTo>
                    <a:pt x="7244" y="2695"/>
                  </a:lnTo>
                  <a:lnTo>
                    <a:pt x="6192" y="1642"/>
                  </a:lnTo>
                  <a:cubicBezTo>
                    <a:pt x="6120" y="1580"/>
                    <a:pt x="6031" y="1549"/>
                    <a:pt x="5942" y="1549"/>
                  </a:cubicBezTo>
                  <a:cubicBezTo>
                    <a:pt x="5853" y="1549"/>
                    <a:pt x="5763" y="1580"/>
                    <a:pt x="5692" y="1642"/>
                  </a:cubicBezTo>
                  <a:lnTo>
                    <a:pt x="5531" y="1803"/>
                  </a:lnTo>
                  <a:cubicBezTo>
                    <a:pt x="5389" y="1928"/>
                    <a:pt x="5389" y="2178"/>
                    <a:pt x="5531" y="2320"/>
                  </a:cubicBezTo>
                  <a:lnTo>
                    <a:pt x="5906" y="2695"/>
                  </a:lnTo>
                  <a:lnTo>
                    <a:pt x="1606" y="6995"/>
                  </a:lnTo>
                  <a:cubicBezTo>
                    <a:pt x="1428" y="7191"/>
                    <a:pt x="1428" y="7477"/>
                    <a:pt x="1606" y="7655"/>
                  </a:cubicBezTo>
                  <a:lnTo>
                    <a:pt x="1856" y="7923"/>
                  </a:lnTo>
                  <a:lnTo>
                    <a:pt x="1606" y="8173"/>
                  </a:lnTo>
                  <a:cubicBezTo>
                    <a:pt x="1499" y="8280"/>
                    <a:pt x="1499" y="8458"/>
                    <a:pt x="1606" y="8547"/>
                  </a:cubicBezTo>
                  <a:lnTo>
                    <a:pt x="1713" y="8655"/>
                  </a:lnTo>
                  <a:lnTo>
                    <a:pt x="72" y="10296"/>
                  </a:lnTo>
                  <a:cubicBezTo>
                    <a:pt x="18" y="10350"/>
                    <a:pt x="0" y="10439"/>
                    <a:pt x="54" y="10510"/>
                  </a:cubicBezTo>
                  <a:cubicBezTo>
                    <a:pt x="82" y="10548"/>
                    <a:pt x="132" y="10566"/>
                    <a:pt x="179" y="10566"/>
                  </a:cubicBezTo>
                  <a:cubicBezTo>
                    <a:pt x="221" y="10566"/>
                    <a:pt x="261" y="10553"/>
                    <a:pt x="286" y="10528"/>
                  </a:cubicBezTo>
                  <a:lnTo>
                    <a:pt x="1927" y="8869"/>
                  </a:lnTo>
                  <a:lnTo>
                    <a:pt x="2052" y="8994"/>
                  </a:lnTo>
                  <a:cubicBezTo>
                    <a:pt x="2097" y="9038"/>
                    <a:pt x="2159" y="9060"/>
                    <a:pt x="2224" y="9060"/>
                  </a:cubicBezTo>
                  <a:cubicBezTo>
                    <a:pt x="2289" y="9060"/>
                    <a:pt x="2355" y="9038"/>
                    <a:pt x="2409" y="8994"/>
                  </a:cubicBezTo>
                  <a:lnTo>
                    <a:pt x="2677" y="8726"/>
                  </a:lnTo>
                  <a:lnTo>
                    <a:pt x="2926" y="8994"/>
                  </a:lnTo>
                  <a:cubicBezTo>
                    <a:pt x="3016" y="9083"/>
                    <a:pt x="3136" y="9127"/>
                    <a:pt x="3257" y="9127"/>
                  </a:cubicBezTo>
                  <a:cubicBezTo>
                    <a:pt x="3377" y="9127"/>
                    <a:pt x="3497" y="9083"/>
                    <a:pt x="3587" y="8994"/>
                  </a:cubicBezTo>
                  <a:lnTo>
                    <a:pt x="7905" y="4676"/>
                  </a:lnTo>
                  <a:lnTo>
                    <a:pt x="8279" y="5050"/>
                  </a:lnTo>
                  <a:cubicBezTo>
                    <a:pt x="8351" y="5122"/>
                    <a:pt x="8444" y="5157"/>
                    <a:pt x="8538" y="5157"/>
                  </a:cubicBezTo>
                  <a:cubicBezTo>
                    <a:pt x="8632" y="5157"/>
                    <a:pt x="8725" y="5122"/>
                    <a:pt x="8797" y="5050"/>
                  </a:cubicBezTo>
                  <a:lnTo>
                    <a:pt x="8939" y="4908"/>
                  </a:lnTo>
                  <a:cubicBezTo>
                    <a:pt x="9082" y="4765"/>
                    <a:pt x="9082" y="4533"/>
                    <a:pt x="8939" y="4390"/>
                  </a:cubicBezTo>
                  <a:lnTo>
                    <a:pt x="7905" y="3355"/>
                  </a:lnTo>
                  <a:lnTo>
                    <a:pt x="8154" y="3088"/>
                  </a:lnTo>
                  <a:cubicBezTo>
                    <a:pt x="8226" y="3034"/>
                    <a:pt x="8226" y="2927"/>
                    <a:pt x="8154" y="2874"/>
                  </a:cubicBezTo>
                  <a:cubicBezTo>
                    <a:pt x="8128" y="2847"/>
                    <a:pt x="8087" y="2833"/>
                    <a:pt x="8047" y="2833"/>
                  </a:cubicBezTo>
                  <a:cubicBezTo>
                    <a:pt x="8007" y="2833"/>
                    <a:pt x="7967" y="2847"/>
                    <a:pt x="7940" y="2874"/>
                  </a:cubicBezTo>
                  <a:lnTo>
                    <a:pt x="7673" y="3141"/>
                  </a:lnTo>
                  <a:lnTo>
                    <a:pt x="7458" y="2909"/>
                  </a:lnTo>
                  <a:lnTo>
                    <a:pt x="9118" y="1250"/>
                  </a:lnTo>
                  <a:lnTo>
                    <a:pt x="9350" y="1464"/>
                  </a:lnTo>
                  <a:lnTo>
                    <a:pt x="8458" y="2356"/>
                  </a:lnTo>
                  <a:cubicBezTo>
                    <a:pt x="8404" y="2410"/>
                    <a:pt x="8386" y="2499"/>
                    <a:pt x="8440" y="2570"/>
                  </a:cubicBezTo>
                  <a:cubicBezTo>
                    <a:pt x="8468" y="2608"/>
                    <a:pt x="8513" y="2626"/>
                    <a:pt x="8558" y="2626"/>
                  </a:cubicBezTo>
                  <a:cubicBezTo>
                    <a:pt x="8598" y="2626"/>
                    <a:pt x="8639" y="2613"/>
                    <a:pt x="8672" y="2588"/>
                  </a:cubicBezTo>
                  <a:lnTo>
                    <a:pt x="9564" y="1678"/>
                  </a:lnTo>
                  <a:lnTo>
                    <a:pt x="9832" y="1946"/>
                  </a:lnTo>
                  <a:cubicBezTo>
                    <a:pt x="9894" y="2017"/>
                    <a:pt x="9988" y="2053"/>
                    <a:pt x="10081" y="2053"/>
                  </a:cubicBezTo>
                  <a:cubicBezTo>
                    <a:pt x="10175" y="2053"/>
                    <a:pt x="10269" y="2017"/>
                    <a:pt x="10331" y="1946"/>
                  </a:cubicBezTo>
                  <a:lnTo>
                    <a:pt x="10492" y="1803"/>
                  </a:lnTo>
                  <a:cubicBezTo>
                    <a:pt x="10634" y="1660"/>
                    <a:pt x="10634" y="1428"/>
                    <a:pt x="10492" y="1286"/>
                  </a:cubicBezTo>
                  <a:lnTo>
                    <a:pt x="9314" y="108"/>
                  </a:lnTo>
                  <a:cubicBezTo>
                    <a:pt x="9243" y="37"/>
                    <a:pt x="9145" y="1"/>
                    <a:pt x="9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4" name="Google Shape;1614;p52"/>
            <p:cNvSpPr/>
            <p:nvPr/>
          </p:nvSpPr>
          <p:spPr>
            <a:xfrm>
              <a:off x="4129332" y="3832260"/>
              <a:ext cx="16388" cy="15341"/>
            </a:xfrm>
            <a:custGeom>
              <a:avLst/>
              <a:gdLst/>
              <a:ahLst/>
              <a:cxnLst/>
              <a:rect l="l" t="t" r="r" b="b"/>
              <a:pathLst>
                <a:path w="501" h="469" extrusionOk="0">
                  <a:moveTo>
                    <a:pt x="168" y="0"/>
                  </a:moveTo>
                  <a:cubicBezTo>
                    <a:pt x="130" y="0"/>
                    <a:pt x="90" y="18"/>
                    <a:pt x="54" y="54"/>
                  </a:cubicBezTo>
                  <a:cubicBezTo>
                    <a:pt x="0" y="107"/>
                    <a:pt x="0" y="196"/>
                    <a:pt x="54" y="268"/>
                  </a:cubicBezTo>
                  <a:lnTo>
                    <a:pt x="215" y="428"/>
                  </a:lnTo>
                  <a:cubicBezTo>
                    <a:pt x="250" y="455"/>
                    <a:pt x="290" y="468"/>
                    <a:pt x="331" y="468"/>
                  </a:cubicBezTo>
                  <a:cubicBezTo>
                    <a:pt x="371" y="468"/>
                    <a:pt x="411" y="455"/>
                    <a:pt x="447" y="428"/>
                  </a:cubicBezTo>
                  <a:cubicBezTo>
                    <a:pt x="500" y="375"/>
                    <a:pt x="500" y="268"/>
                    <a:pt x="447" y="214"/>
                  </a:cubicBezTo>
                  <a:lnTo>
                    <a:pt x="268" y="54"/>
                  </a:lnTo>
                  <a:cubicBezTo>
                    <a:pt x="241" y="18"/>
                    <a:pt x="206"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5" name="Google Shape;1615;p52"/>
            <p:cNvSpPr/>
            <p:nvPr/>
          </p:nvSpPr>
          <p:spPr>
            <a:xfrm>
              <a:off x="4143921" y="3817638"/>
              <a:ext cx="16388" cy="15799"/>
            </a:xfrm>
            <a:custGeom>
              <a:avLst/>
              <a:gdLst/>
              <a:ahLst/>
              <a:cxnLst/>
              <a:rect l="l" t="t" r="r" b="b"/>
              <a:pathLst>
                <a:path w="501" h="483" extrusionOk="0">
                  <a:moveTo>
                    <a:pt x="161" y="1"/>
                  </a:moveTo>
                  <a:cubicBezTo>
                    <a:pt x="121" y="1"/>
                    <a:pt x="81" y="19"/>
                    <a:pt x="54" y="55"/>
                  </a:cubicBezTo>
                  <a:cubicBezTo>
                    <a:pt x="1" y="108"/>
                    <a:pt x="1" y="215"/>
                    <a:pt x="54" y="269"/>
                  </a:cubicBezTo>
                  <a:lnTo>
                    <a:pt x="215" y="429"/>
                  </a:lnTo>
                  <a:cubicBezTo>
                    <a:pt x="241" y="465"/>
                    <a:pt x="282" y="483"/>
                    <a:pt x="322" y="483"/>
                  </a:cubicBezTo>
                  <a:cubicBezTo>
                    <a:pt x="362" y="483"/>
                    <a:pt x="402" y="465"/>
                    <a:pt x="429" y="429"/>
                  </a:cubicBezTo>
                  <a:cubicBezTo>
                    <a:pt x="500" y="376"/>
                    <a:pt x="500" y="269"/>
                    <a:pt x="429" y="215"/>
                  </a:cubicBezTo>
                  <a:lnTo>
                    <a:pt x="268" y="55"/>
                  </a:lnTo>
                  <a:cubicBezTo>
                    <a:pt x="241" y="19"/>
                    <a:pt x="201"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6" name="Google Shape;1616;p52"/>
            <p:cNvSpPr/>
            <p:nvPr/>
          </p:nvSpPr>
          <p:spPr>
            <a:xfrm>
              <a:off x="4172509" y="3788919"/>
              <a:ext cx="16388" cy="15505"/>
            </a:xfrm>
            <a:custGeom>
              <a:avLst/>
              <a:gdLst/>
              <a:ahLst/>
              <a:cxnLst/>
              <a:rect l="l" t="t" r="r" b="b"/>
              <a:pathLst>
                <a:path w="501" h="474" extrusionOk="0">
                  <a:moveTo>
                    <a:pt x="173" y="0"/>
                  </a:moveTo>
                  <a:cubicBezTo>
                    <a:pt x="135" y="0"/>
                    <a:pt x="99" y="14"/>
                    <a:pt x="72" y="40"/>
                  </a:cubicBezTo>
                  <a:cubicBezTo>
                    <a:pt x="1" y="112"/>
                    <a:pt x="1" y="201"/>
                    <a:pt x="72" y="255"/>
                  </a:cubicBezTo>
                  <a:lnTo>
                    <a:pt x="233" y="433"/>
                  </a:lnTo>
                  <a:cubicBezTo>
                    <a:pt x="260" y="460"/>
                    <a:pt x="300" y="473"/>
                    <a:pt x="340" y="473"/>
                  </a:cubicBezTo>
                  <a:cubicBezTo>
                    <a:pt x="380" y="473"/>
                    <a:pt x="420" y="460"/>
                    <a:pt x="447" y="433"/>
                  </a:cubicBezTo>
                  <a:cubicBezTo>
                    <a:pt x="500" y="362"/>
                    <a:pt x="500" y="272"/>
                    <a:pt x="447" y="201"/>
                  </a:cubicBezTo>
                  <a:lnTo>
                    <a:pt x="286" y="40"/>
                  </a:lnTo>
                  <a:cubicBezTo>
                    <a:pt x="251" y="14"/>
                    <a:pt x="211"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7" name="Google Shape;1617;p52"/>
            <p:cNvSpPr/>
            <p:nvPr/>
          </p:nvSpPr>
          <p:spPr>
            <a:xfrm>
              <a:off x="4187098" y="3774330"/>
              <a:ext cx="16388" cy="15472"/>
            </a:xfrm>
            <a:custGeom>
              <a:avLst/>
              <a:gdLst/>
              <a:ahLst/>
              <a:cxnLst/>
              <a:rect l="l" t="t" r="r" b="b"/>
              <a:pathLst>
                <a:path w="501" h="473" extrusionOk="0">
                  <a:moveTo>
                    <a:pt x="170" y="0"/>
                  </a:moveTo>
                  <a:cubicBezTo>
                    <a:pt x="130" y="0"/>
                    <a:pt x="90" y="14"/>
                    <a:pt x="54" y="40"/>
                  </a:cubicBezTo>
                  <a:cubicBezTo>
                    <a:pt x="1" y="112"/>
                    <a:pt x="1" y="201"/>
                    <a:pt x="54" y="272"/>
                  </a:cubicBezTo>
                  <a:lnTo>
                    <a:pt x="215" y="433"/>
                  </a:lnTo>
                  <a:cubicBezTo>
                    <a:pt x="251" y="460"/>
                    <a:pt x="291" y="473"/>
                    <a:pt x="331" y="473"/>
                  </a:cubicBezTo>
                  <a:cubicBezTo>
                    <a:pt x="371" y="473"/>
                    <a:pt x="411" y="460"/>
                    <a:pt x="447" y="433"/>
                  </a:cubicBezTo>
                  <a:cubicBezTo>
                    <a:pt x="501" y="361"/>
                    <a:pt x="501" y="272"/>
                    <a:pt x="447" y="219"/>
                  </a:cubicBezTo>
                  <a:lnTo>
                    <a:pt x="286" y="40"/>
                  </a:lnTo>
                  <a:cubicBezTo>
                    <a:pt x="251" y="14"/>
                    <a:pt x="211"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8" name="Google Shape;1618;p52"/>
            <p:cNvSpPr/>
            <p:nvPr/>
          </p:nvSpPr>
          <p:spPr>
            <a:xfrm>
              <a:off x="4109518" y="3841048"/>
              <a:ext cx="23388" cy="22341"/>
            </a:xfrm>
            <a:custGeom>
              <a:avLst/>
              <a:gdLst/>
              <a:ahLst/>
              <a:cxnLst/>
              <a:rect l="l" t="t" r="r" b="b"/>
              <a:pathLst>
                <a:path w="715" h="683" extrusionOk="0">
                  <a:moveTo>
                    <a:pt x="179" y="0"/>
                  </a:moveTo>
                  <a:cubicBezTo>
                    <a:pt x="139" y="0"/>
                    <a:pt x="98" y="18"/>
                    <a:pt x="72" y="54"/>
                  </a:cubicBezTo>
                  <a:cubicBezTo>
                    <a:pt x="0" y="107"/>
                    <a:pt x="0" y="214"/>
                    <a:pt x="72" y="268"/>
                  </a:cubicBezTo>
                  <a:lnTo>
                    <a:pt x="446" y="642"/>
                  </a:lnTo>
                  <a:cubicBezTo>
                    <a:pt x="473" y="669"/>
                    <a:pt x="509" y="682"/>
                    <a:pt x="547" y="682"/>
                  </a:cubicBezTo>
                  <a:cubicBezTo>
                    <a:pt x="585" y="682"/>
                    <a:pt x="625" y="669"/>
                    <a:pt x="660" y="642"/>
                  </a:cubicBezTo>
                  <a:cubicBezTo>
                    <a:pt x="714" y="571"/>
                    <a:pt x="714" y="482"/>
                    <a:pt x="660" y="410"/>
                  </a:cubicBezTo>
                  <a:lnTo>
                    <a:pt x="286" y="54"/>
                  </a:lnTo>
                  <a:cubicBezTo>
                    <a:pt x="259" y="18"/>
                    <a:pt x="219"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9" name="Google Shape;1619;p52"/>
            <p:cNvSpPr/>
            <p:nvPr/>
          </p:nvSpPr>
          <p:spPr>
            <a:xfrm>
              <a:off x="4151509" y="3796508"/>
              <a:ext cx="23388" cy="22341"/>
            </a:xfrm>
            <a:custGeom>
              <a:avLst/>
              <a:gdLst/>
              <a:ahLst/>
              <a:cxnLst/>
              <a:rect l="l" t="t" r="r" b="b"/>
              <a:pathLst>
                <a:path w="715" h="683" extrusionOk="0">
                  <a:moveTo>
                    <a:pt x="168" y="0"/>
                  </a:moveTo>
                  <a:cubicBezTo>
                    <a:pt x="130" y="0"/>
                    <a:pt x="90" y="14"/>
                    <a:pt x="54" y="40"/>
                  </a:cubicBezTo>
                  <a:cubicBezTo>
                    <a:pt x="1" y="112"/>
                    <a:pt x="1" y="201"/>
                    <a:pt x="54" y="272"/>
                  </a:cubicBezTo>
                  <a:lnTo>
                    <a:pt x="429" y="629"/>
                  </a:lnTo>
                  <a:cubicBezTo>
                    <a:pt x="456" y="665"/>
                    <a:pt x="496" y="683"/>
                    <a:pt x="536" y="683"/>
                  </a:cubicBezTo>
                  <a:cubicBezTo>
                    <a:pt x="576" y="683"/>
                    <a:pt x="616" y="665"/>
                    <a:pt x="643" y="629"/>
                  </a:cubicBezTo>
                  <a:cubicBezTo>
                    <a:pt x="714" y="576"/>
                    <a:pt x="714" y="469"/>
                    <a:pt x="643" y="415"/>
                  </a:cubicBezTo>
                  <a:lnTo>
                    <a:pt x="268" y="40"/>
                  </a:lnTo>
                  <a:cubicBezTo>
                    <a:pt x="241" y="14"/>
                    <a:pt x="206"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0" name="Google Shape;1620;p52"/>
            <p:cNvSpPr/>
            <p:nvPr/>
          </p:nvSpPr>
          <p:spPr>
            <a:xfrm>
              <a:off x="4194687" y="3753298"/>
              <a:ext cx="23388" cy="21916"/>
            </a:xfrm>
            <a:custGeom>
              <a:avLst/>
              <a:gdLst/>
              <a:ahLst/>
              <a:cxnLst/>
              <a:rect l="l" t="t" r="r" b="b"/>
              <a:pathLst>
                <a:path w="715" h="670" extrusionOk="0">
                  <a:moveTo>
                    <a:pt x="173" y="1"/>
                  </a:moveTo>
                  <a:cubicBezTo>
                    <a:pt x="135" y="1"/>
                    <a:pt x="99" y="14"/>
                    <a:pt x="72" y="41"/>
                  </a:cubicBezTo>
                  <a:cubicBezTo>
                    <a:pt x="1" y="112"/>
                    <a:pt x="1" y="202"/>
                    <a:pt x="72" y="255"/>
                  </a:cubicBezTo>
                  <a:lnTo>
                    <a:pt x="429" y="630"/>
                  </a:lnTo>
                  <a:cubicBezTo>
                    <a:pt x="465" y="657"/>
                    <a:pt x="505" y="670"/>
                    <a:pt x="543" y="670"/>
                  </a:cubicBezTo>
                  <a:cubicBezTo>
                    <a:pt x="581" y="670"/>
                    <a:pt x="616" y="657"/>
                    <a:pt x="643" y="630"/>
                  </a:cubicBezTo>
                  <a:cubicBezTo>
                    <a:pt x="715" y="576"/>
                    <a:pt x="715" y="469"/>
                    <a:pt x="643" y="416"/>
                  </a:cubicBezTo>
                  <a:lnTo>
                    <a:pt x="286" y="41"/>
                  </a:lnTo>
                  <a:cubicBezTo>
                    <a:pt x="251" y="14"/>
                    <a:pt x="211"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621" name="Google Shape;1621;p52"/>
          <p:cNvGrpSpPr/>
          <p:nvPr/>
        </p:nvGrpSpPr>
        <p:grpSpPr>
          <a:xfrm>
            <a:off x="3220410" y="3167337"/>
            <a:ext cx="284047" cy="369153"/>
            <a:chOff x="3302914" y="3588080"/>
            <a:chExt cx="266161" cy="345908"/>
          </a:xfrm>
        </p:grpSpPr>
        <p:sp>
          <p:nvSpPr>
            <p:cNvPr id="1622" name="Google Shape;1622;p52"/>
            <p:cNvSpPr/>
            <p:nvPr/>
          </p:nvSpPr>
          <p:spPr>
            <a:xfrm>
              <a:off x="3307591" y="3593019"/>
              <a:ext cx="256217" cy="335801"/>
            </a:xfrm>
            <a:custGeom>
              <a:avLst/>
              <a:gdLst/>
              <a:ahLst/>
              <a:cxnLst/>
              <a:rect l="l" t="t" r="r" b="b"/>
              <a:pathLst>
                <a:path w="7833" h="10266" extrusionOk="0">
                  <a:moveTo>
                    <a:pt x="1756" y="1"/>
                  </a:moveTo>
                  <a:cubicBezTo>
                    <a:pt x="1529" y="1"/>
                    <a:pt x="1302" y="47"/>
                    <a:pt x="1088" y="141"/>
                  </a:cubicBezTo>
                  <a:cubicBezTo>
                    <a:pt x="428" y="409"/>
                    <a:pt x="18" y="1033"/>
                    <a:pt x="0" y="1747"/>
                  </a:cubicBezTo>
                  <a:lnTo>
                    <a:pt x="0" y="3371"/>
                  </a:lnTo>
                  <a:cubicBezTo>
                    <a:pt x="18" y="4209"/>
                    <a:pt x="232" y="5048"/>
                    <a:pt x="625" y="5780"/>
                  </a:cubicBezTo>
                  <a:cubicBezTo>
                    <a:pt x="981" y="6440"/>
                    <a:pt x="1106" y="7207"/>
                    <a:pt x="999" y="7939"/>
                  </a:cubicBezTo>
                  <a:lnTo>
                    <a:pt x="839" y="8884"/>
                  </a:lnTo>
                  <a:cubicBezTo>
                    <a:pt x="749" y="9491"/>
                    <a:pt x="1124" y="10062"/>
                    <a:pt x="1713" y="10222"/>
                  </a:cubicBezTo>
                  <a:cubicBezTo>
                    <a:pt x="1816" y="10252"/>
                    <a:pt x="1921" y="10265"/>
                    <a:pt x="2023" y="10265"/>
                  </a:cubicBezTo>
                  <a:cubicBezTo>
                    <a:pt x="2486" y="10265"/>
                    <a:pt x="2915" y="9983"/>
                    <a:pt x="3105" y="9544"/>
                  </a:cubicBezTo>
                  <a:lnTo>
                    <a:pt x="3765" y="7992"/>
                  </a:lnTo>
                  <a:cubicBezTo>
                    <a:pt x="3801" y="7921"/>
                    <a:pt x="3854" y="7885"/>
                    <a:pt x="3925" y="7885"/>
                  </a:cubicBezTo>
                  <a:cubicBezTo>
                    <a:pt x="3997" y="7885"/>
                    <a:pt x="4050" y="7921"/>
                    <a:pt x="4068" y="7992"/>
                  </a:cubicBezTo>
                  <a:lnTo>
                    <a:pt x="4728" y="9544"/>
                  </a:lnTo>
                  <a:cubicBezTo>
                    <a:pt x="4925" y="9990"/>
                    <a:pt x="5371" y="10258"/>
                    <a:pt x="5835" y="10258"/>
                  </a:cubicBezTo>
                  <a:cubicBezTo>
                    <a:pt x="5924" y="10258"/>
                    <a:pt x="6031" y="10258"/>
                    <a:pt x="6138" y="10222"/>
                  </a:cubicBezTo>
                  <a:cubicBezTo>
                    <a:pt x="6727" y="10062"/>
                    <a:pt x="7101" y="9491"/>
                    <a:pt x="6994" y="8884"/>
                  </a:cubicBezTo>
                  <a:lnTo>
                    <a:pt x="6852" y="7939"/>
                  </a:lnTo>
                  <a:cubicBezTo>
                    <a:pt x="6727" y="7207"/>
                    <a:pt x="6869" y="6440"/>
                    <a:pt x="7226" y="5780"/>
                  </a:cubicBezTo>
                  <a:cubicBezTo>
                    <a:pt x="7619" y="5048"/>
                    <a:pt x="7833" y="4209"/>
                    <a:pt x="7833" y="3371"/>
                  </a:cubicBezTo>
                  <a:lnTo>
                    <a:pt x="7833" y="1747"/>
                  </a:lnTo>
                  <a:cubicBezTo>
                    <a:pt x="7833" y="1033"/>
                    <a:pt x="7405" y="409"/>
                    <a:pt x="6745" y="141"/>
                  </a:cubicBezTo>
                  <a:cubicBezTo>
                    <a:pt x="6531" y="47"/>
                    <a:pt x="6308" y="1"/>
                    <a:pt x="6084" y="1"/>
                  </a:cubicBezTo>
                  <a:cubicBezTo>
                    <a:pt x="5803" y="1"/>
                    <a:pt x="5522" y="73"/>
                    <a:pt x="5264" y="213"/>
                  </a:cubicBezTo>
                  <a:lnTo>
                    <a:pt x="4479" y="641"/>
                  </a:lnTo>
                  <a:cubicBezTo>
                    <a:pt x="4318" y="730"/>
                    <a:pt x="4122" y="784"/>
                    <a:pt x="3943" y="784"/>
                  </a:cubicBezTo>
                  <a:lnTo>
                    <a:pt x="3908" y="784"/>
                  </a:lnTo>
                  <a:cubicBezTo>
                    <a:pt x="3711" y="784"/>
                    <a:pt x="3533" y="730"/>
                    <a:pt x="3372" y="641"/>
                  </a:cubicBezTo>
                  <a:lnTo>
                    <a:pt x="2587" y="213"/>
                  </a:lnTo>
                  <a:cubicBezTo>
                    <a:pt x="2329" y="73"/>
                    <a:pt x="2042" y="1"/>
                    <a:pt x="1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3" name="Google Shape;1623;p52"/>
            <p:cNvSpPr/>
            <p:nvPr/>
          </p:nvSpPr>
          <p:spPr>
            <a:xfrm>
              <a:off x="3487922" y="3593215"/>
              <a:ext cx="75887" cy="335376"/>
            </a:xfrm>
            <a:custGeom>
              <a:avLst/>
              <a:gdLst/>
              <a:ahLst/>
              <a:cxnLst/>
              <a:rect l="l" t="t" r="r" b="b"/>
              <a:pathLst>
                <a:path w="2320" h="10253" extrusionOk="0">
                  <a:moveTo>
                    <a:pt x="593" y="1"/>
                  </a:moveTo>
                  <a:cubicBezTo>
                    <a:pt x="484" y="1"/>
                    <a:pt x="375" y="10"/>
                    <a:pt x="268" y="28"/>
                  </a:cubicBezTo>
                  <a:cubicBezTo>
                    <a:pt x="393" y="46"/>
                    <a:pt x="500" y="82"/>
                    <a:pt x="625" y="135"/>
                  </a:cubicBezTo>
                  <a:cubicBezTo>
                    <a:pt x="1267" y="403"/>
                    <a:pt x="1695" y="1027"/>
                    <a:pt x="1695" y="1741"/>
                  </a:cubicBezTo>
                  <a:lnTo>
                    <a:pt x="1695" y="3365"/>
                  </a:lnTo>
                  <a:cubicBezTo>
                    <a:pt x="1695" y="4203"/>
                    <a:pt x="1481" y="4828"/>
                    <a:pt x="1089" y="5559"/>
                  </a:cubicBezTo>
                  <a:cubicBezTo>
                    <a:pt x="732" y="6220"/>
                    <a:pt x="607" y="7201"/>
                    <a:pt x="714" y="7933"/>
                  </a:cubicBezTo>
                  <a:lnTo>
                    <a:pt x="875" y="8878"/>
                  </a:lnTo>
                  <a:cubicBezTo>
                    <a:pt x="964" y="9485"/>
                    <a:pt x="589" y="10056"/>
                    <a:pt x="0" y="10216"/>
                  </a:cubicBezTo>
                  <a:cubicBezTo>
                    <a:pt x="107" y="10234"/>
                    <a:pt x="215" y="10252"/>
                    <a:pt x="322" y="10252"/>
                  </a:cubicBezTo>
                  <a:cubicBezTo>
                    <a:pt x="411" y="10252"/>
                    <a:pt x="518" y="10252"/>
                    <a:pt x="625" y="10216"/>
                  </a:cubicBezTo>
                  <a:cubicBezTo>
                    <a:pt x="1214" y="10056"/>
                    <a:pt x="1588" y="9485"/>
                    <a:pt x="1481" y="8878"/>
                  </a:cubicBezTo>
                  <a:lnTo>
                    <a:pt x="1339" y="7933"/>
                  </a:lnTo>
                  <a:cubicBezTo>
                    <a:pt x="1214" y="7201"/>
                    <a:pt x="1356" y="6434"/>
                    <a:pt x="1713" y="5774"/>
                  </a:cubicBezTo>
                  <a:cubicBezTo>
                    <a:pt x="2106" y="5042"/>
                    <a:pt x="2320" y="4203"/>
                    <a:pt x="2320" y="3365"/>
                  </a:cubicBezTo>
                  <a:lnTo>
                    <a:pt x="2320" y="1741"/>
                  </a:lnTo>
                  <a:cubicBezTo>
                    <a:pt x="2320" y="1027"/>
                    <a:pt x="1892" y="403"/>
                    <a:pt x="1232" y="135"/>
                  </a:cubicBezTo>
                  <a:cubicBezTo>
                    <a:pt x="1029" y="40"/>
                    <a:pt x="811" y="1"/>
                    <a:pt x="5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4" name="Google Shape;1624;p52"/>
            <p:cNvSpPr/>
            <p:nvPr/>
          </p:nvSpPr>
          <p:spPr>
            <a:xfrm>
              <a:off x="3328002" y="3613626"/>
              <a:ext cx="215395" cy="295110"/>
            </a:xfrm>
            <a:custGeom>
              <a:avLst/>
              <a:gdLst/>
              <a:ahLst/>
              <a:cxnLst/>
              <a:rect l="l" t="t" r="r" b="b"/>
              <a:pathLst>
                <a:path w="6585" h="9022" extrusionOk="0">
                  <a:moveTo>
                    <a:pt x="1129" y="0"/>
                  </a:moveTo>
                  <a:cubicBezTo>
                    <a:pt x="984" y="0"/>
                    <a:pt x="837" y="28"/>
                    <a:pt x="696" y="82"/>
                  </a:cubicBezTo>
                  <a:cubicBezTo>
                    <a:pt x="286" y="243"/>
                    <a:pt x="1" y="653"/>
                    <a:pt x="1" y="1117"/>
                  </a:cubicBezTo>
                  <a:lnTo>
                    <a:pt x="1" y="2741"/>
                  </a:lnTo>
                  <a:cubicBezTo>
                    <a:pt x="1" y="3472"/>
                    <a:pt x="197" y="4204"/>
                    <a:pt x="554" y="4846"/>
                  </a:cubicBezTo>
                  <a:cubicBezTo>
                    <a:pt x="964" y="5631"/>
                    <a:pt x="1125" y="6541"/>
                    <a:pt x="982" y="7416"/>
                  </a:cubicBezTo>
                  <a:lnTo>
                    <a:pt x="839" y="8361"/>
                  </a:lnTo>
                  <a:cubicBezTo>
                    <a:pt x="786" y="8647"/>
                    <a:pt x="964" y="8914"/>
                    <a:pt x="1250" y="9004"/>
                  </a:cubicBezTo>
                  <a:cubicBezTo>
                    <a:pt x="1296" y="9016"/>
                    <a:pt x="1343" y="9022"/>
                    <a:pt x="1389" y="9022"/>
                  </a:cubicBezTo>
                  <a:cubicBezTo>
                    <a:pt x="1611" y="9022"/>
                    <a:pt x="1821" y="8886"/>
                    <a:pt x="1910" y="8665"/>
                  </a:cubicBezTo>
                  <a:lnTo>
                    <a:pt x="2570" y="7112"/>
                  </a:lnTo>
                  <a:cubicBezTo>
                    <a:pt x="2695" y="6827"/>
                    <a:pt x="2980" y="6631"/>
                    <a:pt x="3301" y="6631"/>
                  </a:cubicBezTo>
                  <a:cubicBezTo>
                    <a:pt x="3605" y="6631"/>
                    <a:pt x="3890" y="6827"/>
                    <a:pt x="4015" y="7112"/>
                  </a:cubicBezTo>
                  <a:lnTo>
                    <a:pt x="4675" y="8665"/>
                  </a:lnTo>
                  <a:cubicBezTo>
                    <a:pt x="4764" y="8886"/>
                    <a:pt x="4987" y="9022"/>
                    <a:pt x="5213" y="9022"/>
                  </a:cubicBezTo>
                  <a:cubicBezTo>
                    <a:pt x="5260" y="9022"/>
                    <a:pt x="5307" y="9016"/>
                    <a:pt x="5353" y="9004"/>
                  </a:cubicBezTo>
                  <a:cubicBezTo>
                    <a:pt x="5639" y="8914"/>
                    <a:pt x="5817" y="8647"/>
                    <a:pt x="5764" y="8361"/>
                  </a:cubicBezTo>
                  <a:lnTo>
                    <a:pt x="5621" y="7416"/>
                  </a:lnTo>
                  <a:cubicBezTo>
                    <a:pt x="5478" y="6541"/>
                    <a:pt x="5621" y="5631"/>
                    <a:pt x="6049" y="4846"/>
                  </a:cubicBezTo>
                  <a:cubicBezTo>
                    <a:pt x="6406" y="4204"/>
                    <a:pt x="6584" y="3472"/>
                    <a:pt x="6584" y="2741"/>
                  </a:cubicBezTo>
                  <a:lnTo>
                    <a:pt x="6584" y="1117"/>
                  </a:lnTo>
                  <a:cubicBezTo>
                    <a:pt x="6584" y="653"/>
                    <a:pt x="6317" y="243"/>
                    <a:pt x="5889" y="82"/>
                  </a:cubicBezTo>
                  <a:cubicBezTo>
                    <a:pt x="5756" y="28"/>
                    <a:pt x="5613" y="0"/>
                    <a:pt x="5469" y="0"/>
                  </a:cubicBezTo>
                  <a:cubicBezTo>
                    <a:pt x="5283" y="0"/>
                    <a:pt x="5096" y="45"/>
                    <a:pt x="4925" y="136"/>
                  </a:cubicBezTo>
                  <a:lnTo>
                    <a:pt x="4140" y="564"/>
                  </a:lnTo>
                  <a:cubicBezTo>
                    <a:pt x="3915" y="692"/>
                    <a:pt x="3662" y="763"/>
                    <a:pt x="3406" y="763"/>
                  </a:cubicBezTo>
                  <a:cubicBezTo>
                    <a:pt x="3377" y="763"/>
                    <a:pt x="3348" y="762"/>
                    <a:pt x="3319" y="760"/>
                  </a:cubicBezTo>
                  <a:lnTo>
                    <a:pt x="3284" y="760"/>
                  </a:lnTo>
                  <a:cubicBezTo>
                    <a:pt x="3255" y="762"/>
                    <a:pt x="3226" y="763"/>
                    <a:pt x="3197" y="763"/>
                  </a:cubicBezTo>
                  <a:cubicBezTo>
                    <a:pt x="2937" y="763"/>
                    <a:pt x="2670" y="692"/>
                    <a:pt x="2445" y="564"/>
                  </a:cubicBezTo>
                  <a:lnTo>
                    <a:pt x="1660" y="136"/>
                  </a:lnTo>
                  <a:cubicBezTo>
                    <a:pt x="1499" y="45"/>
                    <a:pt x="1316" y="0"/>
                    <a:pt x="1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5" name="Google Shape;1625;p52"/>
            <p:cNvSpPr/>
            <p:nvPr/>
          </p:nvSpPr>
          <p:spPr>
            <a:xfrm>
              <a:off x="3348446" y="3671163"/>
              <a:ext cx="174508" cy="171139"/>
            </a:xfrm>
            <a:custGeom>
              <a:avLst/>
              <a:gdLst/>
              <a:ahLst/>
              <a:cxnLst/>
              <a:rect l="l" t="t" r="r" b="b"/>
              <a:pathLst>
                <a:path w="5335" h="5232" extrusionOk="0">
                  <a:moveTo>
                    <a:pt x="303" y="0"/>
                  </a:moveTo>
                  <a:cubicBezTo>
                    <a:pt x="143" y="0"/>
                    <a:pt x="0" y="143"/>
                    <a:pt x="0" y="304"/>
                  </a:cubicBezTo>
                  <a:lnTo>
                    <a:pt x="0" y="786"/>
                  </a:lnTo>
                  <a:cubicBezTo>
                    <a:pt x="0" y="1232"/>
                    <a:pt x="89" y="1678"/>
                    <a:pt x="250" y="2088"/>
                  </a:cubicBezTo>
                  <a:lnTo>
                    <a:pt x="892" y="3712"/>
                  </a:lnTo>
                  <a:cubicBezTo>
                    <a:pt x="964" y="3908"/>
                    <a:pt x="1017" y="4104"/>
                    <a:pt x="1017" y="4318"/>
                  </a:cubicBezTo>
                  <a:lnTo>
                    <a:pt x="1017" y="5068"/>
                  </a:lnTo>
                  <a:cubicBezTo>
                    <a:pt x="1017" y="5139"/>
                    <a:pt x="1053" y="5193"/>
                    <a:pt x="1106" y="5211"/>
                  </a:cubicBezTo>
                  <a:cubicBezTo>
                    <a:pt x="1126" y="5221"/>
                    <a:pt x="1146" y="5225"/>
                    <a:pt x="1165" y="5225"/>
                  </a:cubicBezTo>
                  <a:cubicBezTo>
                    <a:pt x="1215" y="5225"/>
                    <a:pt x="1259" y="5196"/>
                    <a:pt x="1285" y="5157"/>
                  </a:cubicBezTo>
                  <a:lnTo>
                    <a:pt x="1356" y="5014"/>
                  </a:lnTo>
                  <a:cubicBezTo>
                    <a:pt x="1624" y="4550"/>
                    <a:pt x="2123" y="4265"/>
                    <a:pt x="2676" y="4265"/>
                  </a:cubicBezTo>
                  <a:cubicBezTo>
                    <a:pt x="3212" y="4265"/>
                    <a:pt x="3711" y="4550"/>
                    <a:pt x="3979" y="5014"/>
                  </a:cubicBezTo>
                  <a:lnTo>
                    <a:pt x="4050" y="5157"/>
                  </a:lnTo>
                  <a:cubicBezTo>
                    <a:pt x="4068" y="5193"/>
                    <a:pt x="4104" y="5211"/>
                    <a:pt x="4157" y="5228"/>
                  </a:cubicBezTo>
                  <a:cubicBezTo>
                    <a:pt x="4167" y="5230"/>
                    <a:pt x="4176" y="5231"/>
                    <a:pt x="4185" y="5231"/>
                  </a:cubicBezTo>
                  <a:cubicBezTo>
                    <a:pt x="4264" y="5231"/>
                    <a:pt x="4336" y="5166"/>
                    <a:pt x="4336" y="5086"/>
                  </a:cubicBezTo>
                  <a:lnTo>
                    <a:pt x="4336" y="4318"/>
                  </a:lnTo>
                  <a:cubicBezTo>
                    <a:pt x="4336" y="4104"/>
                    <a:pt x="4371" y="3908"/>
                    <a:pt x="4443" y="3712"/>
                  </a:cubicBezTo>
                  <a:lnTo>
                    <a:pt x="5103" y="2088"/>
                  </a:lnTo>
                  <a:cubicBezTo>
                    <a:pt x="5264" y="1678"/>
                    <a:pt x="5335" y="1232"/>
                    <a:pt x="5335" y="786"/>
                  </a:cubicBezTo>
                  <a:lnTo>
                    <a:pt x="5335" y="304"/>
                  </a:lnTo>
                  <a:cubicBezTo>
                    <a:pt x="5335" y="143"/>
                    <a:pt x="5210" y="0"/>
                    <a:pt x="5032" y="0"/>
                  </a:cubicBezTo>
                  <a:lnTo>
                    <a:pt x="4175" y="0"/>
                  </a:lnTo>
                  <a:cubicBezTo>
                    <a:pt x="3908" y="0"/>
                    <a:pt x="3640" y="90"/>
                    <a:pt x="3426" y="232"/>
                  </a:cubicBezTo>
                  <a:cubicBezTo>
                    <a:pt x="3203" y="402"/>
                    <a:pt x="2940" y="487"/>
                    <a:pt x="2676" y="487"/>
                  </a:cubicBezTo>
                  <a:cubicBezTo>
                    <a:pt x="2413" y="487"/>
                    <a:pt x="2150" y="402"/>
                    <a:pt x="1927" y="232"/>
                  </a:cubicBezTo>
                  <a:cubicBezTo>
                    <a:pt x="1695" y="90"/>
                    <a:pt x="1445" y="0"/>
                    <a:pt x="1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6" name="Google Shape;1626;p52"/>
            <p:cNvSpPr/>
            <p:nvPr/>
          </p:nvSpPr>
          <p:spPr>
            <a:xfrm>
              <a:off x="3465744" y="3671163"/>
              <a:ext cx="57210" cy="171041"/>
            </a:xfrm>
            <a:custGeom>
              <a:avLst/>
              <a:gdLst/>
              <a:ahLst/>
              <a:cxnLst/>
              <a:rect l="l" t="t" r="r" b="b"/>
              <a:pathLst>
                <a:path w="1749" h="5229" extrusionOk="0">
                  <a:moveTo>
                    <a:pt x="696" y="0"/>
                  </a:moveTo>
                  <a:cubicBezTo>
                    <a:pt x="875" y="0"/>
                    <a:pt x="1017" y="143"/>
                    <a:pt x="1017" y="304"/>
                  </a:cubicBezTo>
                  <a:lnTo>
                    <a:pt x="1017" y="786"/>
                  </a:lnTo>
                  <a:cubicBezTo>
                    <a:pt x="1017" y="1232"/>
                    <a:pt x="928" y="1678"/>
                    <a:pt x="768" y="2088"/>
                  </a:cubicBezTo>
                  <a:lnTo>
                    <a:pt x="125" y="3712"/>
                  </a:lnTo>
                  <a:cubicBezTo>
                    <a:pt x="36" y="3908"/>
                    <a:pt x="0" y="4104"/>
                    <a:pt x="0" y="4318"/>
                  </a:cubicBezTo>
                  <a:lnTo>
                    <a:pt x="0" y="4568"/>
                  </a:lnTo>
                  <a:cubicBezTo>
                    <a:pt x="161" y="4693"/>
                    <a:pt x="286" y="4836"/>
                    <a:pt x="393" y="5014"/>
                  </a:cubicBezTo>
                  <a:lnTo>
                    <a:pt x="464" y="5157"/>
                  </a:lnTo>
                  <a:cubicBezTo>
                    <a:pt x="500" y="5193"/>
                    <a:pt x="554" y="5228"/>
                    <a:pt x="607" y="5228"/>
                  </a:cubicBezTo>
                  <a:cubicBezTo>
                    <a:pt x="643" y="5228"/>
                    <a:pt x="678" y="5211"/>
                    <a:pt x="696" y="5193"/>
                  </a:cubicBezTo>
                  <a:cubicBezTo>
                    <a:pt x="732" y="5157"/>
                    <a:pt x="750" y="5121"/>
                    <a:pt x="750" y="5086"/>
                  </a:cubicBezTo>
                  <a:lnTo>
                    <a:pt x="750" y="4318"/>
                  </a:lnTo>
                  <a:cubicBezTo>
                    <a:pt x="750" y="4104"/>
                    <a:pt x="785" y="3908"/>
                    <a:pt x="857" y="3712"/>
                  </a:cubicBezTo>
                  <a:lnTo>
                    <a:pt x="1517" y="2088"/>
                  </a:lnTo>
                  <a:cubicBezTo>
                    <a:pt x="1678" y="1678"/>
                    <a:pt x="1749" y="1232"/>
                    <a:pt x="1749" y="786"/>
                  </a:cubicBezTo>
                  <a:lnTo>
                    <a:pt x="1749" y="304"/>
                  </a:lnTo>
                  <a:cubicBezTo>
                    <a:pt x="1749" y="143"/>
                    <a:pt x="1624"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7" name="Google Shape;1627;p52"/>
            <p:cNvSpPr/>
            <p:nvPr/>
          </p:nvSpPr>
          <p:spPr>
            <a:xfrm>
              <a:off x="3373535" y="3705018"/>
              <a:ext cx="124919" cy="82331"/>
            </a:xfrm>
            <a:custGeom>
              <a:avLst/>
              <a:gdLst/>
              <a:ahLst/>
              <a:cxnLst/>
              <a:rect l="l" t="t" r="r" b="b"/>
              <a:pathLst>
                <a:path w="3819" h="2517" extrusionOk="0">
                  <a:moveTo>
                    <a:pt x="197" y="0"/>
                  </a:moveTo>
                  <a:cubicBezTo>
                    <a:pt x="89" y="0"/>
                    <a:pt x="0" y="90"/>
                    <a:pt x="0" y="197"/>
                  </a:cubicBezTo>
                  <a:lnTo>
                    <a:pt x="0" y="429"/>
                  </a:lnTo>
                  <a:cubicBezTo>
                    <a:pt x="0" y="464"/>
                    <a:pt x="0" y="518"/>
                    <a:pt x="18" y="571"/>
                  </a:cubicBezTo>
                  <a:lnTo>
                    <a:pt x="750" y="2391"/>
                  </a:lnTo>
                  <a:cubicBezTo>
                    <a:pt x="767" y="2463"/>
                    <a:pt x="857" y="2516"/>
                    <a:pt x="928" y="2516"/>
                  </a:cubicBezTo>
                  <a:lnTo>
                    <a:pt x="1338" y="2516"/>
                  </a:lnTo>
                  <a:cubicBezTo>
                    <a:pt x="1428" y="2516"/>
                    <a:pt x="1517" y="2463"/>
                    <a:pt x="1535" y="2373"/>
                  </a:cubicBezTo>
                  <a:lnTo>
                    <a:pt x="1553" y="2320"/>
                  </a:lnTo>
                  <a:cubicBezTo>
                    <a:pt x="1588" y="2249"/>
                    <a:pt x="1660" y="2177"/>
                    <a:pt x="1749" y="2177"/>
                  </a:cubicBezTo>
                  <a:lnTo>
                    <a:pt x="2052" y="2177"/>
                  </a:lnTo>
                  <a:cubicBezTo>
                    <a:pt x="2141" y="2177"/>
                    <a:pt x="2231" y="2249"/>
                    <a:pt x="2248" y="2320"/>
                  </a:cubicBezTo>
                  <a:lnTo>
                    <a:pt x="2266" y="2373"/>
                  </a:lnTo>
                  <a:cubicBezTo>
                    <a:pt x="2302" y="2463"/>
                    <a:pt x="2373" y="2516"/>
                    <a:pt x="2463" y="2516"/>
                  </a:cubicBezTo>
                  <a:lnTo>
                    <a:pt x="2873" y="2516"/>
                  </a:lnTo>
                  <a:cubicBezTo>
                    <a:pt x="2962" y="2516"/>
                    <a:pt x="3034" y="2463"/>
                    <a:pt x="3069" y="2391"/>
                  </a:cubicBezTo>
                  <a:lnTo>
                    <a:pt x="3783" y="571"/>
                  </a:lnTo>
                  <a:cubicBezTo>
                    <a:pt x="3801" y="518"/>
                    <a:pt x="3819" y="464"/>
                    <a:pt x="3819" y="429"/>
                  </a:cubicBezTo>
                  <a:lnTo>
                    <a:pt x="3819" y="197"/>
                  </a:lnTo>
                  <a:cubicBezTo>
                    <a:pt x="3819" y="90"/>
                    <a:pt x="3712" y="0"/>
                    <a:pt x="3604" y="0"/>
                  </a:cubicBezTo>
                  <a:lnTo>
                    <a:pt x="3515" y="0"/>
                  </a:lnTo>
                  <a:cubicBezTo>
                    <a:pt x="3319" y="0"/>
                    <a:pt x="3105" y="36"/>
                    <a:pt x="2909" y="125"/>
                  </a:cubicBezTo>
                  <a:lnTo>
                    <a:pt x="2516" y="322"/>
                  </a:lnTo>
                  <a:cubicBezTo>
                    <a:pt x="2320" y="411"/>
                    <a:pt x="2110" y="455"/>
                    <a:pt x="1901" y="455"/>
                  </a:cubicBezTo>
                  <a:cubicBezTo>
                    <a:pt x="1691" y="455"/>
                    <a:pt x="1481" y="411"/>
                    <a:pt x="1285" y="322"/>
                  </a:cubicBezTo>
                  <a:lnTo>
                    <a:pt x="892" y="125"/>
                  </a:lnTo>
                  <a:cubicBezTo>
                    <a:pt x="714" y="36"/>
                    <a:pt x="500" y="0"/>
                    <a:pt x="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8" name="Google Shape;1628;p52"/>
            <p:cNvSpPr/>
            <p:nvPr/>
          </p:nvSpPr>
          <p:spPr>
            <a:xfrm>
              <a:off x="3302914" y="3588080"/>
              <a:ext cx="266161" cy="345908"/>
            </a:xfrm>
            <a:custGeom>
              <a:avLst/>
              <a:gdLst/>
              <a:ahLst/>
              <a:cxnLst/>
              <a:rect l="l" t="t" r="r" b="b"/>
              <a:pathLst>
                <a:path w="8137" h="10575" extrusionOk="0">
                  <a:moveTo>
                    <a:pt x="1881" y="0"/>
                  </a:moveTo>
                  <a:cubicBezTo>
                    <a:pt x="1619" y="0"/>
                    <a:pt x="1356" y="55"/>
                    <a:pt x="1107" y="167"/>
                  </a:cubicBezTo>
                  <a:cubicBezTo>
                    <a:pt x="429" y="489"/>
                    <a:pt x="0" y="1167"/>
                    <a:pt x="0" y="1916"/>
                  </a:cubicBezTo>
                  <a:lnTo>
                    <a:pt x="0" y="3522"/>
                  </a:lnTo>
                  <a:cubicBezTo>
                    <a:pt x="0" y="4378"/>
                    <a:pt x="232" y="5253"/>
                    <a:pt x="643" y="6002"/>
                  </a:cubicBezTo>
                  <a:cubicBezTo>
                    <a:pt x="982" y="6626"/>
                    <a:pt x="1107" y="7376"/>
                    <a:pt x="999" y="8072"/>
                  </a:cubicBezTo>
                  <a:lnTo>
                    <a:pt x="839" y="9017"/>
                  </a:lnTo>
                  <a:cubicBezTo>
                    <a:pt x="732" y="9695"/>
                    <a:pt x="1160" y="10356"/>
                    <a:pt x="1820" y="10534"/>
                  </a:cubicBezTo>
                  <a:cubicBezTo>
                    <a:pt x="1931" y="10562"/>
                    <a:pt x="2042" y="10575"/>
                    <a:pt x="2153" y="10575"/>
                  </a:cubicBezTo>
                  <a:cubicBezTo>
                    <a:pt x="2683" y="10575"/>
                    <a:pt x="3184" y="10266"/>
                    <a:pt x="3390" y="9749"/>
                  </a:cubicBezTo>
                  <a:lnTo>
                    <a:pt x="4068" y="8197"/>
                  </a:lnTo>
                  <a:lnTo>
                    <a:pt x="4086" y="8197"/>
                  </a:lnTo>
                  <a:lnTo>
                    <a:pt x="4746" y="9749"/>
                  </a:lnTo>
                  <a:cubicBezTo>
                    <a:pt x="4961" y="10249"/>
                    <a:pt x="5442" y="10570"/>
                    <a:pt x="5978" y="10570"/>
                  </a:cubicBezTo>
                  <a:cubicBezTo>
                    <a:pt x="6102" y="10570"/>
                    <a:pt x="6210" y="10552"/>
                    <a:pt x="6317" y="10534"/>
                  </a:cubicBezTo>
                  <a:cubicBezTo>
                    <a:pt x="6995" y="10356"/>
                    <a:pt x="7405" y="9695"/>
                    <a:pt x="7298" y="9017"/>
                  </a:cubicBezTo>
                  <a:lnTo>
                    <a:pt x="7155" y="8072"/>
                  </a:lnTo>
                  <a:cubicBezTo>
                    <a:pt x="7030" y="7376"/>
                    <a:pt x="7155" y="6626"/>
                    <a:pt x="7494" y="6002"/>
                  </a:cubicBezTo>
                  <a:cubicBezTo>
                    <a:pt x="7922" y="5253"/>
                    <a:pt x="8137" y="4378"/>
                    <a:pt x="8137" y="3522"/>
                  </a:cubicBezTo>
                  <a:cubicBezTo>
                    <a:pt x="8137" y="3433"/>
                    <a:pt x="8065" y="3361"/>
                    <a:pt x="7976" y="3361"/>
                  </a:cubicBezTo>
                  <a:cubicBezTo>
                    <a:pt x="7887" y="3361"/>
                    <a:pt x="7833" y="3433"/>
                    <a:pt x="7833" y="3522"/>
                  </a:cubicBezTo>
                  <a:cubicBezTo>
                    <a:pt x="7815" y="4343"/>
                    <a:pt x="7619" y="5146"/>
                    <a:pt x="7227" y="5859"/>
                  </a:cubicBezTo>
                  <a:cubicBezTo>
                    <a:pt x="6852" y="6555"/>
                    <a:pt x="6727" y="7358"/>
                    <a:pt x="6852" y="8125"/>
                  </a:cubicBezTo>
                  <a:lnTo>
                    <a:pt x="6995" y="9071"/>
                  </a:lnTo>
                  <a:cubicBezTo>
                    <a:pt x="7084" y="9588"/>
                    <a:pt x="6763" y="10088"/>
                    <a:pt x="6245" y="10231"/>
                  </a:cubicBezTo>
                  <a:cubicBezTo>
                    <a:pt x="6156" y="10249"/>
                    <a:pt x="6067" y="10266"/>
                    <a:pt x="5978" y="10266"/>
                  </a:cubicBezTo>
                  <a:cubicBezTo>
                    <a:pt x="5567" y="10266"/>
                    <a:pt x="5193" y="10017"/>
                    <a:pt x="5032" y="9642"/>
                  </a:cubicBezTo>
                  <a:lnTo>
                    <a:pt x="4372" y="8072"/>
                  </a:lnTo>
                  <a:cubicBezTo>
                    <a:pt x="4318" y="7965"/>
                    <a:pt x="4193" y="7893"/>
                    <a:pt x="4068" y="7893"/>
                  </a:cubicBezTo>
                  <a:cubicBezTo>
                    <a:pt x="3944" y="7893"/>
                    <a:pt x="3819" y="7965"/>
                    <a:pt x="3783" y="8072"/>
                  </a:cubicBezTo>
                  <a:lnTo>
                    <a:pt x="3105" y="9642"/>
                  </a:lnTo>
                  <a:cubicBezTo>
                    <a:pt x="2943" y="10025"/>
                    <a:pt x="2561" y="10263"/>
                    <a:pt x="2151" y="10263"/>
                  </a:cubicBezTo>
                  <a:cubicBezTo>
                    <a:pt x="2065" y="10263"/>
                    <a:pt x="1978" y="10252"/>
                    <a:pt x="1892" y="10231"/>
                  </a:cubicBezTo>
                  <a:cubicBezTo>
                    <a:pt x="1392" y="10088"/>
                    <a:pt x="1053" y="9588"/>
                    <a:pt x="1142" y="9071"/>
                  </a:cubicBezTo>
                  <a:lnTo>
                    <a:pt x="1303" y="8125"/>
                  </a:lnTo>
                  <a:cubicBezTo>
                    <a:pt x="1428" y="7358"/>
                    <a:pt x="1285" y="6555"/>
                    <a:pt x="910" y="5859"/>
                  </a:cubicBezTo>
                  <a:cubicBezTo>
                    <a:pt x="518" y="5146"/>
                    <a:pt x="321" y="4343"/>
                    <a:pt x="321" y="3522"/>
                  </a:cubicBezTo>
                  <a:lnTo>
                    <a:pt x="321" y="1898"/>
                  </a:lnTo>
                  <a:cubicBezTo>
                    <a:pt x="321" y="1256"/>
                    <a:pt x="696" y="685"/>
                    <a:pt x="1303" y="435"/>
                  </a:cubicBezTo>
                  <a:cubicBezTo>
                    <a:pt x="1502" y="356"/>
                    <a:pt x="1707" y="315"/>
                    <a:pt x="1912" y="315"/>
                  </a:cubicBezTo>
                  <a:cubicBezTo>
                    <a:pt x="2168" y="315"/>
                    <a:pt x="2421" y="378"/>
                    <a:pt x="2659" y="506"/>
                  </a:cubicBezTo>
                  <a:lnTo>
                    <a:pt x="3444" y="935"/>
                  </a:lnTo>
                  <a:cubicBezTo>
                    <a:pt x="3622" y="1042"/>
                    <a:pt x="3836" y="1095"/>
                    <a:pt x="4051" y="1095"/>
                  </a:cubicBezTo>
                  <a:lnTo>
                    <a:pt x="4086" y="1095"/>
                  </a:lnTo>
                  <a:cubicBezTo>
                    <a:pt x="4300" y="1095"/>
                    <a:pt x="4514" y="1042"/>
                    <a:pt x="4711" y="935"/>
                  </a:cubicBezTo>
                  <a:lnTo>
                    <a:pt x="5478" y="506"/>
                  </a:lnTo>
                  <a:cubicBezTo>
                    <a:pt x="5715" y="378"/>
                    <a:pt x="5975" y="315"/>
                    <a:pt x="6235" y="315"/>
                  </a:cubicBezTo>
                  <a:cubicBezTo>
                    <a:pt x="6444" y="315"/>
                    <a:pt x="6653" y="356"/>
                    <a:pt x="6852" y="435"/>
                  </a:cubicBezTo>
                  <a:cubicBezTo>
                    <a:pt x="7441" y="685"/>
                    <a:pt x="7833" y="1256"/>
                    <a:pt x="7833" y="1898"/>
                  </a:cubicBezTo>
                  <a:lnTo>
                    <a:pt x="7833" y="2790"/>
                  </a:lnTo>
                  <a:cubicBezTo>
                    <a:pt x="7833" y="2872"/>
                    <a:pt x="7893" y="2953"/>
                    <a:pt x="7985" y="2953"/>
                  </a:cubicBezTo>
                  <a:cubicBezTo>
                    <a:pt x="7993" y="2953"/>
                    <a:pt x="8002" y="2952"/>
                    <a:pt x="8012" y="2951"/>
                  </a:cubicBezTo>
                  <a:cubicBezTo>
                    <a:pt x="8083" y="2933"/>
                    <a:pt x="8137" y="2862"/>
                    <a:pt x="8137" y="2790"/>
                  </a:cubicBezTo>
                  <a:lnTo>
                    <a:pt x="8137" y="1898"/>
                  </a:lnTo>
                  <a:cubicBezTo>
                    <a:pt x="8137" y="1131"/>
                    <a:pt x="7673" y="435"/>
                    <a:pt x="6959" y="150"/>
                  </a:cubicBezTo>
                  <a:cubicBezTo>
                    <a:pt x="6728" y="54"/>
                    <a:pt x="6479" y="5"/>
                    <a:pt x="6230" y="5"/>
                  </a:cubicBezTo>
                  <a:cubicBezTo>
                    <a:pt x="5921" y="5"/>
                    <a:pt x="5612" y="81"/>
                    <a:pt x="5335" y="239"/>
                  </a:cubicBezTo>
                  <a:lnTo>
                    <a:pt x="4550" y="667"/>
                  </a:lnTo>
                  <a:cubicBezTo>
                    <a:pt x="4407" y="738"/>
                    <a:pt x="4247" y="792"/>
                    <a:pt x="4086" y="792"/>
                  </a:cubicBezTo>
                  <a:lnTo>
                    <a:pt x="4051" y="792"/>
                  </a:lnTo>
                  <a:cubicBezTo>
                    <a:pt x="3890" y="792"/>
                    <a:pt x="3729" y="738"/>
                    <a:pt x="3587" y="667"/>
                  </a:cubicBezTo>
                  <a:lnTo>
                    <a:pt x="2802" y="239"/>
                  </a:lnTo>
                  <a:cubicBezTo>
                    <a:pt x="2517" y="82"/>
                    <a:pt x="2200" y="0"/>
                    <a:pt x="1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9" name="Google Shape;1629;p52"/>
            <p:cNvSpPr/>
            <p:nvPr/>
          </p:nvSpPr>
          <p:spPr>
            <a:xfrm>
              <a:off x="3323325" y="3608425"/>
              <a:ext cx="225339" cy="305152"/>
            </a:xfrm>
            <a:custGeom>
              <a:avLst/>
              <a:gdLst/>
              <a:ahLst/>
              <a:cxnLst/>
              <a:rect l="l" t="t" r="r" b="b"/>
              <a:pathLst>
                <a:path w="6889" h="9329" extrusionOk="0">
                  <a:moveTo>
                    <a:pt x="1289" y="0"/>
                  </a:moveTo>
                  <a:cubicBezTo>
                    <a:pt x="1100" y="0"/>
                    <a:pt x="910" y="40"/>
                    <a:pt x="732" y="116"/>
                  </a:cubicBezTo>
                  <a:cubicBezTo>
                    <a:pt x="286" y="331"/>
                    <a:pt x="1" y="794"/>
                    <a:pt x="1" y="1294"/>
                  </a:cubicBezTo>
                  <a:lnTo>
                    <a:pt x="1" y="2900"/>
                  </a:lnTo>
                  <a:cubicBezTo>
                    <a:pt x="1" y="3667"/>
                    <a:pt x="197" y="4416"/>
                    <a:pt x="554" y="5094"/>
                  </a:cubicBezTo>
                  <a:cubicBezTo>
                    <a:pt x="964" y="5844"/>
                    <a:pt x="1107" y="6718"/>
                    <a:pt x="982" y="7539"/>
                  </a:cubicBezTo>
                  <a:lnTo>
                    <a:pt x="946" y="7789"/>
                  </a:lnTo>
                  <a:cubicBezTo>
                    <a:pt x="929" y="7860"/>
                    <a:pt x="982" y="7949"/>
                    <a:pt x="1071" y="7967"/>
                  </a:cubicBezTo>
                  <a:cubicBezTo>
                    <a:pt x="1161" y="7967"/>
                    <a:pt x="1232" y="7914"/>
                    <a:pt x="1250" y="7824"/>
                  </a:cubicBezTo>
                  <a:lnTo>
                    <a:pt x="1285" y="7592"/>
                  </a:lnTo>
                  <a:cubicBezTo>
                    <a:pt x="1428" y="6682"/>
                    <a:pt x="1268" y="5755"/>
                    <a:pt x="822" y="4934"/>
                  </a:cubicBezTo>
                  <a:cubicBezTo>
                    <a:pt x="483" y="4309"/>
                    <a:pt x="304" y="3614"/>
                    <a:pt x="304" y="2900"/>
                  </a:cubicBezTo>
                  <a:lnTo>
                    <a:pt x="304" y="1294"/>
                  </a:lnTo>
                  <a:cubicBezTo>
                    <a:pt x="304" y="919"/>
                    <a:pt x="518" y="562"/>
                    <a:pt x="857" y="402"/>
                  </a:cubicBezTo>
                  <a:cubicBezTo>
                    <a:pt x="991" y="343"/>
                    <a:pt x="1133" y="312"/>
                    <a:pt x="1273" y="312"/>
                  </a:cubicBezTo>
                  <a:cubicBezTo>
                    <a:pt x="1432" y="312"/>
                    <a:pt x="1589" y="352"/>
                    <a:pt x="1732" y="438"/>
                  </a:cubicBezTo>
                  <a:lnTo>
                    <a:pt x="2517" y="866"/>
                  </a:lnTo>
                  <a:cubicBezTo>
                    <a:pt x="2802" y="1009"/>
                    <a:pt x="3105" y="1098"/>
                    <a:pt x="3427" y="1098"/>
                  </a:cubicBezTo>
                  <a:lnTo>
                    <a:pt x="3462" y="1098"/>
                  </a:lnTo>
                  <a:cubicBezTo>
                    <a:pt x="3783" y="1098"/>
                    <a:pt x="4105" y="1009"/>
                    <a:pt x="4372" y="866"/>
                  </a:cubicBezTo>
                  <a:lnTo>
                    <a:pt x="5157" y="438"/>
                  </a:lnTo>
                  <a:cubicBezTo>
                    <a:pt x="5300" y="356"/>
                    <a:pt x="5460" y="315"/>
                    <a:pt x="5625" y="315"/>
                  </a:cubicBezTo>
                  <a:cubicBezTo>
                    <a:pt x="5748" y="315"/>
                    <a:pt x="5874" y="338"/>
                    <a:pt x="5996" y="384"/>
                  </a:cubicBezTo>
                  <a:cubicBezTo>
                    <a:pt x="6353" y="527"/>
                    <a:pt x="6585" y="884"/>
                    <a:pt x="6585" y="1276"/>
                  </a:cubicBezTo>
                  <a:lnTo>
                    <a:pt x="6585" y="2900"/>
                  </a:lnTo>
                  <a:cubicBezTo>
                    <a:pt x="6585" y="3614"/>
                    <a:pt x="6406" y="4309"/>
                    <a:pt x="6067" y="4934"/>
                  </a:cubicBezTo>
                  <a:cubicBezTo>
                    <a:pt x="5621" y="5755"/>
                    <a:pt x="5461" y="6682"/>
                    <a:pt x="5621" y="7592"/>
                  </a:cubicBezTo>
                  <a:lnTo>
                    <a:pt x="5764" y="8538"/>
                  </a:lnTo>
                  <a:cubicBezTo>
                    <a:pt x="5800" y="8770"/>
                    <a:pt x="5657" y="8984"/>
                    <a:pt x="5425" y="9020"/>
                  </a:cubicBezTo>
                  <a:cubicBezTo>
                    <a:pt x="5404" y="9024"/>
                    <a:pt x="5383" y="9026"/>
                    <a:pt x="5362" y="9026"/>
                  </a:cubicBezTo>
                  <a:cubicBezTo>
                    <a:pt x="5203" y="9026"/>
                    <a:pt x="5042" y="8912"/>
                    <a:pt x="4979" y="8770"/>
                  </a:cubicBezTo>
                  <a:lnTo>
                    <a:pt x="4319" y="7218"/>
                  </a:lnTo>
                  <a:cubicBezTo>
                    <a:pt x="4176" y="6861"/>
                    <a:pt x="3837" y="6647"/>
                    <a:pt x="3444" y="6647"/>
                  </a:cubicBezTo>
                  <a:cubicBezTo>
                    <a:pt x="3070" y="6647"/>
                    <a:pt x="2731" y="6861"/>
                    <a:pt x="2588" y="7218"/>
                  </a:cubicBezTo>
                  <a:lnTo>
                    <a:pt x="1928" y="8770"/>
                  </a:lnTo>
                  <a:cubicBezTo>
                    <a:pt x="1856" y="8929"/>
                    <a:pt x="1714" y="9017"/>
                    <a:pt x="1558" y="9017"/>
                  </a:cubicBezTo>
                  <a:cubicBezTo>
                    <a:pt x="1521" y="9017"/>
                    <a:pt x="1484" y="9012"/>
                    <a:pt x="1446" y="9002"/>
                  </a:cubicBezTo>
                  <a:cubicBezTo>
                    <a:pt x="1232" y="8948"/>
                    <a:pt x="1107" y="8752"/>
                    <a:pt x="1143" y="8538"/>
                  </a:cubicBezTo>
                  <a:cubicBezTo>
                    <a:pt x="1143" y="8467"/>
                    <a:pt x="1089" y="8378"/>
                    <a:pt x="1018" y="8360"/>
                  </a:cubicBezTo>
                  <a:cubicBezTo>
                    <a:pt x="929" y="8360"/>
                    <a:pt x="839" y="8413"/>
                    <a:pt x="839" y="8502"/>
                  </a:cubicBezTo>
                  <a:cubicBezTo>
                    <a:pt x="768" y="8859"/>
                    <a:pt x="1000" y="9216"/>
                    <a:pt x="1357" y="9305"/>
                  </a:cubicBezTo>
                  <a:cubicBezTo>
                    <a:pt x="1416" y="9321"/>
                    <a:pt x="1476" y="9328"/>
                    <a:pt x="1535" y="9328"/>
                  </a:cubicBezTo>
                  <a:cubicBezTo>
                    <a:pt x="1819" y="9328"/>
                    <a:pt x="2095" y="9160"/>
                    <a:pt x="2213" y="8895"/>
                  </a:cubicBezTo>
                  <a:lnTo>
                    <a:pt x="2873" y="7343"/>
                  </a:lnTo>
                  <a:cubicBezTo>
                    <a:pt x="2963" y="7111"/>
                    <a:pt x="3195" y="6950"/>
                    <a:pt x="3444" y="6950"/>
                  </a:cubicBezTo>
                  <a:cubicBezTo>
                    <a:pt x="3712" y="6950"/>
                    <a:pt x="3926" y="7111"/>
                    <a:pt x="4033" y="7343"/>
                  </a:cubicBezTo>
                  <a:lnTo>
                    <a:pt x="4693" y="8895"/>
                  </a:lnTo>
                  <a:cubicBezTo>
                    <a:pt x="4800" y="9163"/>
                    <a:pt x="5068" y="9323"/>
                    <a:pt x="5354" y="9323"/>
                  </a:cubicBezTo>
                  <a:cubicBezTo>
                    <a:pt x="5425" y="9323"/>
                    <a:pt x="5478" y="9323"/>
                    <a:pt x="5550" y="9305"/>
                  </a:cubicBezTo>
                  <a:cubicBezTo>
                    <a:pt x="5907" y="9216"/>
                    <a:pt x="6121" y="8859"/>
                    <a:pt x="6067" y="8502"/>
                  </a:cubicBezTo>
                  <a:lnTo>
                    <a:pt x="5925" y="7539"/>
                  </a:lnTo>
                  <a:cubicBezTo>
                    <a:pt x="5782" y="6718"/>
                    <a:pt x="5942" y="5844"/>
                    <a:pt x="6335" y="5094"/>
                  </a:cubicBezTo>
                  <a:cubicBezTo>
                    <a:pt x="6710" y="4416"/>
                    <a:pt x="6888" y="3667"/>
                    <a:pt x="6888" y="2900"/>
                  </a:cubicBezTo>
                  <a:lnTo>
                    <a:pt x="6888" y="1276"/>
                  </a:lnTo>
                  <a:cubicBezTo>
                    <a:pt x="6888" y="759"/>
                    <a:pt x="6585" y="295"/>
                    <a:pt x="6103" y="99"/>
                  </a:cubicBezTo>
                  <a:cubicBezTo>
                    <a:pt x="5944" y="35"/>
                    <a:pt x="5779" y="3"/>
                    <a:pt x="5614" y="3"/>
                  </a:cubicBezTo>
                  <a:cubicBezTo>
                    <a:pt x="5408" y="3"/>
                    <a:pt x="5203" y="53"/>
                    <a:pt x="5015" y="152"/>
                  </a:cubicBezTo>
                  <a:lnTo>
                    <a:pt x="4230" y="580"/>
                  </a:lnTo>
                  <a:cubicBezTo>
                    <a:pt x="3998" y="723"/>
                    <a:pt x="3730" y="777"/>
                    <a:pt x="3462" y="777"/>
                  </a:cubicBezTo>
                  <a:lnTo>
                    <a:pt x="3427" y="777"/>
                  </a:lnTo>
                  <a:cubicBezTo>
                    <a:pt x="3159" y="777"/>
                    <a:pt x="2909" y="723"/>
                    <a:pt x="2677" y="580"/>
                  </a:cubicBezTo>
                  <a:lnTo>
                    <a:pt x="1892" y="152"/>
                  </a:lnTo>
                  <a:cubicBezTo>
                    <a:pt x="1705" y="49"/>
                    <a:pt x="1498" y="0"/>
                    <a:pt x="1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30" name="Google Shape;1630;p52"/>
            <p:cNvSpPr/>
            <p:nvPr/>
          </p:nvSpPr>
          <p:spPr>
            <a:xfrm>
              <a:off x="3343769" y="3665897"/>
              <a:ext cx="185040" cy="181606"/>
            </a:xfrm>
            <a:custGeom>
              <a:avLst/>
              <a:gdLst/>
              <a:ahLst/>
              <a:cxnLst/>
              <a:rect l="l" t="t" r="r" b="b"/>
              <a:pathLst>
                <a:path w="5657" h="5552" extrusionOk="0">
                  <a:moveTo>
                    <a:pt x="5192" y="304"/>
                  </a:moveTo>
                  <a:cubicBezTo>
                    <a:pt x="5264" y="304"/>
                    <a:pt x="5335" y="376"/>
                    <a:pt x="5335" y="465"/>
                  </a:cubicBezTo>
                  <a:lnTo>
                    <a:pt x="5335" y="947"/>
                  </a:lnTo>
                  <a:cubicBezTo>
                    <a:pt x="5335" y="1375"/>
                    <a:pt x="5264" y="1785"/>
                    <a:pt x="5103" y="2178"/>
                  </a:cubicBezTo>
                  <a:lnTo>
                    <a:pt x="4461" y="3801"/>
                  </a:lnTo>
                  <a:cubicBezTo>
                    <a:pt x="4372" y="4016"/>
                    <a:pt x="4336" y="4247"/>
                    <a:pt x="4336" y="4479"/>
                  </a:cubicBezTo>
                  <a:lnTo>
                    <a:pt x="4336" y="5211"/>
                  </a:lnTo>
                  <a:lnTo>
                    <a:pt x="4265" y="5104"/>
                  </a:lnTo>
                  <a:cubicBezTo>
                    <a:pt x="3979" y="4586"/>
                    <a:pt x="3426" y="4265"/>
                    <a:pt x="2819" y="4265"/>
                  </a:cubicBezTo>
                  <a:cubicBezTo>
                    <a:pt x="2231" y="4265"/>
                    <a:pt x="1677" y="4586"/>
                    <a:pt x="1374" y="5104"/>
                  </a:cubicBezTo>
                  <a:lnTo>
                    <a:pt x="1321" y="5211"/>
                  </a:lnTo>
                  <a:lnTo>
                    <a:pt x="1321" y="4479"/>
                  </a:lnTo>
                  <a:cubicBezTo>
                    <a:pt x="1321" y="4247"/>
                    <a:pt x="1267" y="4016"/>
                    <a:pt x="1196" y="3801"/>
                  </a:cubicBezTo>
                  <a:lnTo>
                    <a:pt x="536" y="2178"/>
                  </a:lnTo>
                  <a:cubicBezTo>
                    <a:pt x="393" y="1785"/>
                    <a:pt x="304" y="1375"/>
                    <a:pt x="304" y="947"/>
                  </a:cubicBezTo>
                  <a:lnTo>
                    <a:pt x="304" y="465"/>
                  </a:lnTo>
                  <a:cubicBezTo>
                    <a:pt x="304" y="376"/>
                    <a:pt x="375" y="304"/>
                    <a:pt x="464" y="304"/>
                  </a:cubicBezTo>
                  <a:lnTo>
                    <a:pt x="1321" y="304"/>
                  </a:lnTo>
                  <a:cubicBezTo>
                    <a:pt x="1553" y="304"/>
                    <a:pt x="1785" y="376"/>
                    <a:pt x="1981" y="518"/>
                  </a:cubicBezTo>
                  <a:cubicBezTo>
                    <a:pt x="2231" y="697"/>
                    <a:pt x="2525" y="786"/>
                    <a:pt x="2819" y="786"/>
                  </a:cubicBezTo>
                  <a:cubicBezTo>
                    <a:pt x="3114" y="786"/>
                    <a:pt x="3408" y="697"/>
                    <a:pt x="3658" y="518"/>
                  </a:cubicBezTo>
                  <a:cubicBezTo>
                    <a:pt x="3854" y="376"/>
                    <a:pt x="4086" y="304"/>
                    <a:pt x="4318" y="304"/>
                  </a:cubicBezTo>
                  <a:close/>
                  <a:moveTo>
                    <a:pt x="464" y="1"/>
                  </a:moveTo>
                  <a:cubicBezTo>
                    <a:pt x="197" y="1"/>
                    <a:pt x="0" y="197"/>
                    <a:pt x="0" y="465"/>
                  </a:cubicBezTo>
                  <a:lnTo>
                    <a:pt x="0" y="947"/>
                  </a:lnTo>
                  <a:cubicBezTo>
                    <a:pt x="0" y="1410"/>
                    <a:pt x="90" y="1857"/>
                    <a:pt x="250" y="2303"/>
                  </a:cubicBezTo>
                  <a:lnTo>
                    <a:pt x="892" y="3926"/>
                  </a:lnTo>
                  <a:cubicBezTo>
                    <a:pt x="964" y="4087"/>
                    <a:pt x="999" y="4283"/>
                    <a:pt x="999" y="4479"/>
                  </a:cubicBezTo>
                  <a:lnTo>
                    <a:pt x="999" y="5247"/>
                  </a:lnTo>
                  <a:cubicBezTo>
                    <a:pt x="999" y="5415"/>
                    <a:pt x="1142" y="5551"/>
                    <a:pt x="1308" y="5551"/>
                  </a:cubicBezTo>
                  <a:cubicBezTo>
                    <a:pt x="1318" y="5551"/>
                    <a:pt x="1328" y="5551"/>
                    <a:pt x="1338" y="5550"/>
                  </a:cubicBezTo>
                  <a:cubicBezTo>
                    <a:pt x="1446" y="5532"/>
                    <a:pt x="1517" y="5479"/>
                    <a:pt x="1570" y="5389"/>
                  </a:cubicBezTo>
                  <a:lnTo>
                    <a:pt x="1642" y="5264"/>
                  </a:lnTo>
                  <a:cubicBezTo>
                    <a:pt x="1892" y="4836"/>
                    <a:pt x="2338" y="4586"/>
                    <a:pt x="2819" y="4586"/>
                  </a:cubicBezTo>
                  <a:cubicBezTo>
                    <a:pt x="3301" y="4586"/>
                    <a:pt x="3765" y="4836"/>
                    <a:pt x="3997" y="5264"/>
                  </a:cubicBezTo>
                  <a:lnTo>
                    <a:pt x="4068" y="5389"/>
                  </a:lnTo>
                  <a:cubicBezTo>
                    <a:pt x="4122" y="5479"/>
                    <a:pt x="4211" y="5532"/>
                    <a:pt x="4300" y="5550"/>
                  </a:cubicBezTo>
                  <a:cubicBezTo>
                    <a:pt x="4311" y="5551"/>
                    <a:pt x="4321" y="5551"/>
                    <a:pt x="4331" y="5551"/>
                  </a:cubicBezTo>
                  <a:cubicBezTo>
                    <a:pt x="4497" y="5551"/>
                    <a:pt x="4639" y="5415"/>
                    <a:pt x="4639" y="5247"/>
                  </a:cubicBezTo>
                  <a:lnTo>
                    <a:pt x="4639" y="4479"/>
                  </a:lnTo>
                  <a:cubicBezTo>
                    <a:pt x="4639" y="4283"/>
                    <a:pt x="4675" y="4087"/>
                    <a:pt x="4746" y="3926"/>
                  </a:cubicBezTo>
                  <a:lnTo>
                    <a:pt x="5389" y="2303"/>
                  </a:lnTo>
                  <a:cubicBezTo>
                    <a:pt x="5567" y="1857"/>
                    <a:pt x="5656" y="1410"/>
                    <a:pt x="5656" y="947"/>
                  </a:cubicBezTo>
                  <a:lnTo>
                    <a:pt x="5656" y="465"/>
                  </a:lnTo>
                  <a:cubicBezTo>
                    <a:pt x="5656" y="197"/>
                    <a:pt x="5442" y="1"/>
                    <a:pt x="5192" y="1"/>
                  </a:cubicBezTo>
                  <a:lnTo>
                    <a:pt x="4318" y="1"/>
                  </a:lnTo>
                  <a:cubicBezTo>
                    <a:pt x="4015" y="1"/>
                    <a:pt x="3729" y="90"/>
                    <a:pt x="3480" y="269"/>
                  </a:cubicBezTo>
                  <a:cubicBezTo>
                    <a:pt x="3283" y="411"/>
                    <a:pt x="3051" y="483"/>
                    <a:pt x="2819" y="483"/>
                  </a:cubicBezTo>
                  <a:cubicBezTo>
                    <a:pt x="2587" y="483"/>
                    <a:pt x="2356" y="411"/>
                    <a:pt x="2159" y="269"/>
                  </a:cubicBezTo>
                  <a:cubicBezTo>
                    <a:pt x="1909" y="90"/>
                    <a:pt x="1624" y="1"/>
                    <a:pt x="1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31" name="Google Shape;1631;p52"/>
            <p:cNvSpPr/>
            <p:nvPr/>
          </p:nvSpPr>
          <p:spPr>
            <a:xfrm>
              <a:off x="3368857" y="3699752"/>
              <a:ext cx="134863" cy="92242"/>
            </a:xfrm>
            <a:custGeom>
              <a:avLst/>
              <a:gdLst/>
              <a:ahLst/>
              <a:cxnLst/>
              <a:rect l="l" t="t" r="r" b="b"/>
              <a:pathLst>
                <a:path w="4123" h="2820" extrusionOk="0">
                  <a:moveTo>
                    <a:pt x="3765" y="304"/>
                  </a:moveTo>
                  <a:cubicBezTo>
                    <a:pt x="3783" y="304"/>
                    <a:pt x="3819" y="322"/>
                    <a:pt x="3819" y="358"/>
                  </a:cubicBezTo>
                  <a:lnTo>
                    <a:pt x="3819" y="572"/>
                  </a:lnTo>
                  <a:cubicBezTo>
                    <a:pt x="3819" y="607"/>
                    <a:pt x="3801" y="643"/>
                    <a:pt x="3801" y="661"/>
                  </a:cubicBezTo>
                  <a:lnTo>
                    <a:pt x="3069" y="2481"/>
                  </a:lnTo>
                  <a:cubicBezTo>
                    <a:pt x="3069" y="2499"/>
                    <a:pt x="3052" y="2517"/>
                    <a:pt x="3016" y="2517"/>
                  </a:cubicBezTo>
                  <a:lnTo>
                    <a:pt x="2623" y="2517"/>
                  </a:lnTo>
                  <a:cubicBezTo>
                    <a:pt x="2588" y="2517"/>
                    <a:pt x="2570" y="2499"/>
                    <a:pt x="2570" y="2481"/>
                  </a:cubicBezTo>
                  <a:lnTo>
                    <a:pt x="2552" y="2427"/>
                  </a:lnTo>
                  <a:cubicBezTo>
                    <a:pt x="2498" y="2285"/>
                    <a:pt x="2374" y="2178"/>
                    <a:pt x="2213" y="2178"/>
                  </a:cubicBezTo>
                  <a:lnTo>
                    <a:pt x="1910" y="2178"/>
                  </a:lnTo>
                  <a:cubicBezTo>
                    <a:pt x="1749" y="2178"/>
                    <a:pt x="1606" y="2285"/>
                    <a:pt x="1553" y="2427"/>
                  </a:cubicBezTo>
                  <a:lnTo>
                    <a:pt x="1535" y="2481"/>
                  </a:lnTo>
                  <a:cubicBezTo>
                    <a:pt x="1535" y="2499"/>
                    <a:pt x="1517" y="2517"/>
                    <a:pt x="1499" y="2517"/>
                  </a:cubicBezTo>
                  <a:lnTo>
                    <a:pt x="1089" y="2517"/>
                  </a:lnTo>
                  <a:cubicBezTo>
                    <a:pt x="1071" y="2517"/>
                    <a:pt x="1053" y="2499"/>
                    <a:pt x="1035" y="2481"/>
                  </a:cubicBezTo>
                  <a:lnTo>
                    <a:pt x="322" y="661"/>
                  </a:lnTo>
                  <a:cubicBezTo>
                    <a:pt x="304" y="643"/>
                    <a:pt x="304" y="607"/>
                    <a:pt x="304" y="572"/>
                  </a:cubicBezTo>
                  <a:lnTo>
                    <a:pt x="304" y="358"/>
                  </a:lnTo>
                  <a:cubicBezTo>
                    <a:pt x="304" y="322"/>
                    <a:pt x="322" y="304"/>
                    <a:pt x="357" y="304"/>
                  </a:cubicBezTo>
                  <a:lnTo>
                    <a:pt x="429" y="304"/>
                  </a:lnTo>
                  <a:cubicBezTo>
                    <a:pt x="625" y="304"/>
                    <a:pt x="821" y="340"/>
                    <a:pt x="982" y="429"/>
                  </a:cubicBezTo>
                  <a:lnTo>
                    <a:pt x="1374" y="607"/>
                  </a:lnTo>
                  <a:cubicBezTo>
                    <a:pt x="1589" y="706"/>
                    <a:pt x="1820" y="755"/>
                    <a:pt x="2052" y="755"/>
                  </a:cubicBezTo>
                  <a:cubicBezTo>
                    <a:pt x="2284" y="755"/>
                    <a:pt x="2516" y="706"/>
                    <a:pt x="2730" y="607"/>
                  </a:cubicBezTo>
                  <a:lnTo>
                    <a:pt x="3123" y="429"/>
                  </a:lnTo>
                  <a:cubicBezTo>
                    <a:pt x="3301" y="340"/>
                    <a:pt x="3480" y="304"/>
                    <a:pt x="3676" y="304"/>
                  </a:cubicBezTo>
                  <a:close/>
                  <a:moveTo>
                    <a:pt x="357" y="1"/>
                  </a:moveTo>
                  <a:cubicBezTo>
                    <a:pt x="161" y="1"/>
                    <a:pt x="1" y="161"/>
                    <a:pt x="1" y="358"/>
                  </a:cubicBezTo>
                  <a:lnTo>
                    <a:pt x="1" y="572"/>
                  </a:lnTo>
                  <a:cubicBezTo>
                    <a:pt x="1" y="643"/>
                    <a:pt x="1" y="714"/>
                    <a:pt x="36" y="786"/>
                  </a:cubicBezTo>
                  <a:lnTo>
                    <a:pt x="750" y="2588"/>
                  </a:lnTo>
                  <a:cubicBezTo>
                    <a:pt x="803" y="2731"/>
                    <a:pt x="946" y="2820"/>
                    <a:pt x="1089" y="2820"/>
                  </a:cubicBezTo>
                  <a:lnTo>
                    <a:pt x="1481" y="2820"/>
                  </a:lnTo>
                  <a:cubicBezTo>
                    <a:pt x="1642" y="2820"/>
                    <a:pt x="1785" y="2713"/>
                    <a:pt x="1838" y="2570"/>
                  </a:cubicBezTo>
                  <a:lnTo>
                    <a:pt x="1838" y="2534"/>
                  </a:lnTo>
                  <a:cubicBezTo>
                    <a:pt x="1856" y="2499"/>
                    <a:pt x="1874" y="2499"/>
                    <a:pt x="1892" y="2499"/>
                  </a:cubicBezTo>
                  <a:lnTo>
                    <a:pt x="2195" y="2499"/>
                  </a:lnTo>
                  <a:cubicBezTo>
                    <a:pt x="2231" y="2499"/>
                    <a:pt x="2249" y="2499"/>
                    <a:pt x="2249" y="2534"/>
                  </a:cubicBezTo>
                  <a:lnTo>
                    <a:pt x="2267" y="2570"/>
                  </a:lnTo>
                  <a:cubicBezTo>
                    <a:pt x="2320" y="2713"/>
                    <a:pt x="2445" y="2820"/>
                    <a:pt x="2606" y="2820"/>
                  </a:cubicBezTo>
                  <a:lnTo>
                    <a:pt x="3016" y="2820"/>
                  </a:lnTo>
                  <a:cubicBezTo>
                    <a:pt x="3177" y="2820"/>
                    <a:pt x="3301" y="2731"/>
                    <a:pt x="3355" y="2588"/>
                  </a:cubicBezTo>
                  <a:lnTo>
                    <a:pt x="4086" y="786"/>
                  </a:lnTo>
                  <a:cubicBezTo>
                    <a:pt x="4104" y="714"/>
                    <a:pt x="4122" y="643"/>
                    <a:pt x="4122" y="572"/>
                  </a:cubicBezTo>
                  <a:lnTo>
                    <a:pt x="4122" y="358"/>
                  </a:lnTo>
                  <a:cubicBezTo>
                    <a:pt x="4122" y="161"/>
                    <a:pt x="3962" y="1"/>
                    <a:pt x="3765" y="1"/>
                  </a:cubicBezTo>
                  <a:lnTo>
                    <a:pt x="3676" y="1"/>
                  </a:lnTo>
                  <a:cubicBezTo>
                    <a:pt x="3444" y="1"/>
                    <a:pt x="3212" y="36"/>
                    <a:pt x="2998" y="144"/>
                  </a:cubicBezTo>
                  <a:lnTo>
                    <a:pt x="2606" y="322"/>
                  </a:lnTo>
                  <a:cubicBezTo>
                    <a:pt x="2427" y="411"/>
                    <a:pt x="2240" y="456"/>
                    <a:pt x="2052" y="456"/>
                  </a:cubicBezTo>
                  <a:cubicBezTo>
                    <a:pt x="1865" y="456"/>
                    <a:pt x="1678" y="411"/>
                    <a:pt x="1499" y="322"/>
                  </a:cubicBezTo>
                  <a:lnTo>
                    <a:pt x="1125" y="144"/>
                  </a:lnTo>
                  <a:cubicBezTo>
                    <a:pt x="910" y="36"/>
                    <a:pt x="679"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632" name="Google Shape;1632;p52"/>
          <p:cNvGrpSpPr/>
          <p:nvPr/>
        </p:nvGrpSpPr>
        <p:grpSpPr>
          <a:xfrm>
            <a:off x="2370817" y="3266511"/>
            <a:ext cx="368769" cy="170805"/>
            <a:chOff x="2506818" y="3681009"/>
            <a:chExt cx="345548" cy="160050"/>
          </a:xfrm>
        </p:grpSpPr>
        <p:sp>
          <p:nvSpPr>
            <p:cNvPr id="1633" name="Google Shape;1633;p52"/>
            <p:cNvSpPr/>
            <p:nvPr/>
          </p:nvSpPr>
          <p:spPr>
            <a:xfrm>
              <a:off x="2735036" y="3685719"/>
              <a:ext cx="112097" cy="150073"/>
            </a:xfrm>
            <a:custGeom>
              <a:avLst/>
              <a:gdLst/>
              <a:ahLst/>
              <a:cxnLst/>
              <a:rect l="l" t="t" r="r" b="b"/>
              <a:pathLst>
                <a:path w="3427" h="4588" extrusionOk="0">
                  <a:moveTo>
                    <a:pt x="698" y="0"/>
                  </a:moveTo>
                  <a:cubicBezTo>
                    <a:pt x="289" y="0"/>
                    <a:pt x="0" y="319"/>
                    <a:pt x="0" y="680"/>
                  </a:cubicBezTo>
                  <a:lnTo>
                    <a:pt x="0" y="1893"/>
                  </a:lnTo>
                  <a:cubicBezTo>
                    <a:pt x="0" y="2053"/>
                    <a:pt x="36" y="2196"/>
                    <a:pt x="125" y="2321"/>
                  </a:cubicBezTo>
                  <a:cubicBezTo>
                    <a:pt x="429" y="2696"/>
                    <a:pt x="536" y="3178"/>
                    <a:pt x="464" y="3659"/>
                  </a:cubicBezTo>
                  <a:lnTo>
                    <a:pt x="375" y="4230"/>
                  </a:lnTo>
                  <a:cubicBezTo>
                    <a:pt x="357" y="4266"/>
                    <a:pt x="375" y="4284"/>
                    <a:pt x="393" y="4319"/>
                  </a:cubicBezTo>
                  <a:cubicBezTo>
                    <a:pt x="494" y="4506"/>
                    <a:pt x="648" y="4583"/>
                    <a:pt x="797" y="4583"/>
                  </a:cubicBezTo>
                  <a:cubicBezTo>
                    <a:pt x="962" y="4583"/>
                    <a:pt x="1121" y="4487"/>
                    <a:pt x="1196" y="4337"/>
                  </a:cubicBezTo>
                  <a:lnTo>
                    <a:pt x="1499" y="3588"/>
                  </a:lnTo>
                  <a:cubicBezTo>
                    <a:pt x="1535" y="3517"/>
                    <a:pt x="1624" y="3463"/>
                    <a:pt x="1713" y="3463"/>
                  </a:cubicBezTo>
                  <a:cubicBezTo>
                    <a:pt x="1803" y="3463"/>
                    <a:pt x="1874" y="3517"/>
                    <a:pt x="1910" y="3588"/>
                  </a:cubicBezTo>
                  <a:lnTo>
                    <a:pt x="2284" y="4444"/>
                  </a:lnTo>
                  <a:cubicBezTo>
                    <a:pt x="2302" y="4480"/>
                    <a:pt x="2320" y="4498"/>
                    <a:pt x="2338" y="4516"/>
                  </a:cubicBezTo>
                  <a:cubicBezTo>
                    <a:pt x="2433" y="4566"/>
                    <a:pt x="2525" y="4587"/>
                    <a:pt x="2609" y="4587"/>
                  </a:cubicBezTo>
                  <a:cubicBezTo>
                    <a:pt x="2885" y="4587"/>
                    <a:pt x="3075" y="4352"/>
                    <a:pt x="3034" y="4105"/>
                  </a:cubicBezTo>
                  <a:lnTo>
                    <a:pt x="2962" y="3659"/>
                  </a:lnTo>
                  <a:cubicBezTo>
                    <a:pt x="2891" y="3178"/>
                    <a:pt x="2998" y="2696"/>
                    <a:pt x="3283" y="2321"/>
                  </a:cubicBezTo>
                  <a:cubicBezTo>
                    <a:pt x="3373" y="2196"/>
                    <a:pt x="3426" y="2053"/>
                    <a:pt x="3426" y="1893"/>
                  </a:cubicBezTo>
                  <a:lnTo>
                    <a:pt x="3426" y="555"/>
                  </a:lnTo>
                  <a:cubicBezTo>
                    <a:pt x="3426" y="537"/>
                    <a:pt x="3426" y="501"/>
                    <a:pt x="3408" y="483"/>
                  </a:cubicBezTo>
                  <a:cubicBezTo>
                    <a:pt x="3284" y="160"/>
                    <a:pt x="3021" y="1"/>
                    <a:pt x="2752" y="1"/>
                  </a:cubicBezTo>
                  <a:cubicBezTo>
                    <a:pt x="2635" y="1"/>
                    <a:pt x="2517" y="31"/>
                    <a:pt x="2409" y="91"/>
                  </a:cubicBezTo>
                  <a:lnTo>
                    <a:pt x="1945" y="358"/>
                  </a:lnTo>
                  <a:cubicBezTo>
                    <a:pt x="1910" y="358"/>
                    <a:pt x="1874" y="376"/>
                    <a:pt x="1838" y="376"/>
                  </a:cubicBezTo>
                  <a:lnTo>
                    <a:pt x="1695" y="376"/>
                  </a:lnTo>
                  <a:cubicBezTo>
                    <a:pt x="1588" y="376"/>
                    <a:pt x="1481" y="341"/>
                    <a:pt x="1374" y="287"/>
                  </a:cubicBezTo>
                  <a:lnTo>
                    <a:pt x="928" y="37"/>
                  </a:lnTo>
                  <a:cubicBezTo>
                    <a:pt x="910" y="37"/>
                    <a:pt x="893" y="19"/>
                    <a:pt x="875" y="19"/>
                  </a:cubicBezTo>
                  <a:cubicBezTo>
                    <a:pt x="814" y="6"/>
                    <a:pt x="755" y="0"/>
                    <a:pt x="6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34" name="Google Shape;1634;p52"/>
            <p:cNvSpPr/>
            <p:nvPr/>
          </p:nvSpPr>
          <p:spPr>
            <a:xfrm>
              <a:off x="2809745" y="3686340"/>
              <a:ext cx="37388" cy="149812"/>
            </a:xfrm>
            <a:custGeom>
              <a:avLst/>
              <a:gdLst/>
              <a:ahLst/>
              <a:cxnLst/>
              <a:rect l="l" t="t" r="r" b="b"/>
              <a:pathLst>
                <a:path w="1143" h="4580" extrusionOk="0">
                  <a:moveTo>
                    <a:pt x="464" y="0"/>
                  </a:moveTo>
                  <a:cubicBezTo>
                    <a:pt x="357" y="0"/>
                    <a:pt x="250" y="18"/>
                    <a:pt x="143" y="72"/>
                  </a:cubicBezTo>
                  <a:cubicBezTo>
                    <a:pt x="375" y="179"/>
                    <a:pt x="518" y="411"/>
                    <a:pt x="518" y="678"/>
                  </a:cubicBezTo>
                  <a:lnTo>
                    <a:pt x="518" y="1446"/>
                  </a:lnTo>
                  <a:cubicBezTo>
                    <a:pt x="518" y="1624"/>
                    <a:pt x="500" y="1820"/>
                    <a:pt x="446" y="1999"/>
                  </a:cubicBezTo>
                  <a:cubicBezTo>
                    <a:pt x="411" y="2177"/>
                    <a:pt x="339" y="2356"/>
                    <a:pt x="250" y="2516"/>
                  </a:cubicBezTo>
                  <a:cubicBezTo>
                    <a:pt x="54" y="2855"/>
                    <a:pt x="0" y="3266"/>
                    <a:pt x="54" y="3640"/>
                  </a:cubicBezTo>
                  <a:lnTo>
                    <a:pt x="125" y="4086"/>
                  </a:lnTo>
                  <a:cubicBezTo>
                    <a:pt x="125" y="4122"/>
                    <a:pt x="125" y="4140"/>
                    <a:pt x="125" y="4158"/>
                  </a:cubicBezTo>
                  <a:cubicBezTo>
                    <a:pt x="125" y="4265"/>
                    <a:pt x="89" y="4354"/>
                    <a:pt x="18" y="4443"/>
                  </a:cubicBezTo>
                  <a:cubicBezTo>
                    <a:pt x="103" y="4528"/>
                    <a:pt x="221" y="4579"/>
                    <a:pt x="346" y="4579"/>
                  </a:cubicBezTo>
                  <a:cubicBezTo>
                    <a:pt x="379" y="4579"/>
                    <a:pt x="413" y="4576"/>
                    <a:pt x="446" y="4568"/>
                  </a:cubicBezTo>
                  <a:cubicBezTo>
                    <a:pt x="625" y="4515"/>
                    <a:pt x="750" y="4336"/>
                    <a:pt x="750" y="4158"/>
                  </a:cubicBezTo>
                  <a:cubicBezTo>
                    <a:pt x="750" y="4140"/>
                    <a:pt x="750" y="4122"/>
                    <a:pt x="750" y="4086"/>
                  </a:cubicBezTo>
                  <a:lnTo>
                    <a:pt x="678" y="3640"/>
                  </a:lnTo>
                  <a:cubicBezTo>
                    <a:pt x="607" y="3266"/>
                    <a:pt x="678" y="2855"/>
                    <a:pt x="875" y="2516"/>
                  </a:cubicBezTo>
                  <a:cubicBezTo>
                    <a:pt x="964" y="2356"/>
                    <a:pt x="1017" y="2177"/>
                    <a:pt x="1071" y="1999"/>
                  </a:cubicBezTo>
                  <a:cubicBezTo>
                    <a:pt x="1124" y="1820"/>
                    <a:pt x="1142" y="1624"/>
                    <a:pt x="1142" y="1446"/>
                  </a:cubicBezTo>
                  <a:lnTo>
                    <a:pt x="1142" y="678"/>
                  </a:lnTo>
                  <a:cubicBezTo>
                    <a:pt x="1142" y="393"/>
                    <a:pt x="982" y="143"/>
                    <a:pt x="714" y="54"/>
                  </a:cubicBezTo>
                  <a:cubicBezTo>
                    <a:pt x="643" y="18"/>
                    <a:pt x="553"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35" name="Google Shape;1635;p52"/>
            <p:cNvSpPr/>
            <p:nvPr/>
          </p:nvSpPr>
          <p:spPr>
            <a:xfrm>
              <a:off x="2623560" y="3685719"/>
              <a:ext cx="112097" cy="150073"/>
            </a:xfrm>
            <a:custGeom>
              <a:avLst/>
              <a:gdLst/>
              <a:ahLst/>
              <a:cxnLst/>
              <a:rect l="l" t="t" r="r" b="b"/>
              <a:pathLst>
                <a:path w="3427" h="4588" extrusionOk="0">
                  <a:moveTo>
                    <a:pt x="698" y="0"/>
                  </a:moveTo>
                  <a:cubicBezTo>
                    <a:pt x="289" y="0"/>
                    <a:pt x="0" y="319"/>
                    <a:pt x="0" y="680"/>
                  </a:cubicBezTo>
                  <a:lnTo>
                    <a:pt x="0" y="1893"/>
                  </a:lnTo>
                  <a:cubicBezTo>
                    <a:pt x="0" y="2053"/>
                    <a:pt x="36" y="2196"/>
                    <a:pt x="125" y="2321"/>
                  </a:cubicBezTo>
                  <a:cubicBezTo>
                    <a:pt x="429" y="2696"/>
                    <a:pt x="536" y="3178"/>
                    <a:pt x="464" y="3659"/>
                  </a:cubicBezTo>
                  <a:lnTo>
                    <a:pt x="375" y="4230"/>
                  </a:lnTo>
                  <a:cubicBezTo>
                    <a:pt x="375" y="4266"/>
                    <a:pt x="375" y="4284"/>
                    <a:pt x="393" y="4319"/>
                  </a:cubicBezTo>
                  <a:cubicBezTo>
                    <a:pt x="503" y="4506"/>
                    <a:pt x="657" y="4583"/>
                    <a:pt x="804" y="4583"/>
                  </a:cubicBezTo>
                  <a:cubicBezTo>
                    <a:pt x="967" y="4583"/>
                    <a:pt x="1121" y="4487"/>
                    <a:pt x="1196" y="4337"/>
                  </a:cubicBezTo>
                  <a:lnTo>
                    <a:pt x="1499" y="3588"/>
                  </a:lnTo>
                  <a:cubicBezTo>
                    <a:pt x="1535" y="3517"/>
                    <a:pt x="1624" y="3463"/>
                    <a:pt x="1713" y="3463"/>
                  </a:cubicBezTo>
                  <a:cubicBezTo>
                    <a:pt x="1803" y="3463"/>
                    <a:pt x="1892" y="3517"/>
                    <a:pt x="1927" y="3588"/>
                  </a:cubicBezTo>
                  <a:lnTo>
                    <a:pt x="2284" y="4444"/>
                  </a:lnTo>
                  <a:cubicBezTo>
                    <a:pt x="2302" y="4480"/>
                    <a:pt x="2320" y="4498"/>
                    <a:pt x="2338" y="4516"/>
                  </a:cubicBezTo>
                  <a:cubicBezTo>
                    <a:pt x="2434" y="4566"/>
                    <a:pt x="2525" y="4587"/>
                    <a:pt x="2609" y="4587"/>
                  </a:cubicBezTo>
                  <a:cubicBezTo>
                    <a:pt x="2885" y="4587"/>
                    <a:pt x="3075" y="4352"/>
                    <a:pt x="3034" y="4105"/>
                  </a:cubicBezTo>
                  <a:lnTo>
                    <a:pt x="2962" y="3659"/>
                  </a:lnTo>
                  <a:cubicBezTo>
                    <a:pt x="2891" y="3178"/>
                    <a:pt x="2998" y="2696"/>
                    <a:pt x="3284" y="2321"/>
                  </a:cubicBezTo>
                  <a:cubicBezTo>
                    <a:pt x="3373" y="2196"/>
                    <a:pt x="3426" y="2053"/>
                    <a:pt x="3426" y="1893"/>
                  </a:cubicBezTo>
                  <a:lnTo>
                    <a:pt x="3426" y="555"/>
                  </a:lnTo>
                  <a:cubicBezTo>
                    <a:pt x="3426" y="537"/>
                    <a:pt x="3426" y="501"/>
                    <a:pt x="3408" y="483"/>
                  </a:cubicBezTo>
                  <a:cubicBezTo>
                    <a:pt x="3284" y="160"/>
                    <a:pt x="3021" y="1"/>
                    <a:pt x="2758" y="1"/>
                  </a:cubicBezTo>
                  <a:cubicBezTo>
                    <a:pt x="2644" y="1"/>
                    <a:pt x="2530" y="31"/>
                    <a:pt x="2427" y="91"/>
                  </a:cubicBezTo>
                  <a:lnTo>
                    <a:pt x="1945" y="358"/>
                  </a:lnTo>
                  <a:cubicBezTo>
                    <a:pt x="1910" y="358"/>
                    <a:pt x="1874" y="376"/>
                    <a:pt x="1838" y="376"/>
                  </a:cubicBezTo>
                  <a:lnTo>
                    <a:pt x="1713" y="376"/>
                  </a:lnTo>
                  <a:cubicBezTo>
                    <a:pt x="1588" y="376"/>
                    <a:pt x="1481" y="341"/>
                    <a:pt x="1374" y="287"/>
                  </a:cubicBezTo>
                  <a:lnTo>
                    <a:pt x="928" y="37"/>
                  </a:lnTo>
                  <a:cubicBezTo>
                    <a:pt x="910" y="37"/>
                    <a:pt x="893" y="19"/>
                    <a:pt x="875" y="19"/>
                  </a:cubicBezTo>
                  <a:cubicBezTo>
                    <a:pt x="814" y="6"/>
                    <a:pt x="755" y="0"/>
                    <a:pt x="6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36" name="Google Shape;1636;p52"/>
            <p:cNvSpPr/>
            <p:nvPr/>
          </p:nvSpPr>
          <p:spPr>
            <a:xfrm>
              <a:off x="2698270" y="3686340"/>
              <a:ext cx="37388" cy="149812"/>
            </a:xfrm>
            <a:custGeom>
              <a:avLst/>
              <a:gdLst/>
              <a:ahLst/>
              <a:cxnLst/>
              <a:rect l="l" t="t" r="r" b="b"/>
              <a:pathLst>
                <a:path w="1143" h="4580" extrusionOk="0">
                  <a:moveTo>
                    <a:pt x="464" y="0"/>
                  </a:moveTo>
                  <a:cubicBezTo>
                    <a:pt x="357" y="0"/>
                    <a:pt x="250" y="18"/>
                    <a:pt x="161" y="72"/>
                  </a:cubicBezTo>
                  <a:cubicBezTo>
                    <a:pt x="375" y="179"/>
                    <a:pt x="518" y="411"/>
                    <a:pt x="518" y="678"/>
                  </a:cubicBezTo>
                  <a:lnTo>
                    <a:pt x="518" y="1446"/>
                  </a:lnTo>
                  <a:cubicBezTo>
                    <a:pt x="518" y="1624"/>
                    <a:pt x="500" y="1820"/>
                    <a:pt x="446" y="1999"/>
                  </a:cubicBezTo>
                  <a:cubicBezTo>
                    <a:pt x="411" y="2177"/>
                    <a:pt x="339" y="2356"/>
                    <a:pt x="250" y="2516"/>
                  </a:cubicBezTo>
                  <a:cubicBezTo>
                    <a:pt x="72" y="2855"/>
                    <a:pt x="0" y="3266"/>
                    <a:pt x="54" y="3640"/>
                  </a:cubicBezTo>
                  <a:lnTo>
                    <a:pt x="125" y="4086"/>
                  </a:lnTo>
                  <a:cubicBezTo>
                    <a:pt x="125" y="4122"/>
                    <a:pt x="125" y="4140"/>
                    <a:pt x="125" y="4158"/>
                  </a:cubicBezTo>
                  <a:cubicBezTo>
                    <a:pt x="125" y="4265"/>
                    <a:pt x="90" y="4354"/>
                    <a:pt x="36" y="4443"/>
                  </a:cubicBezTo>
                  <a:cubicBezTo>
                    <a:pt x="107" y="4528"/>
                    <a:pt x="222" y="4579"/>
                    <a:pt x="346" y="4579"/>
                  </a:cubicBezTo>
                  <a:cubicBezTo>
                    <a:pt x="379" y="4579"/>
                    <a:pt x="413" y="4576"/>
                    <a:pt x="446" y="4568"/>
                  </a:cubicBezTo>
                  <a:cubicBezTo>
                    <a:pt x="625" y="4515"/>
                    <a:pt x="750" y="4336"/>
                    <a:pt x="750" y="4158"/>
                  </a:cubicBezTo>
                  <a:cubicBezTo>
                    <a:pt x="750" y="4140"/>
                    <a:pt x="750" y="4122"/>
                    <a:pt x="750" y="4086"/>
                  </a:cubicBezTo>
                  <a:lnTo>
                    <a:pt x="678" y="3640"/>
                  </a:lnTo>
                  <a:cubicBezTo>
                    <a:pt x="607" y="3266"/>
                    <a:pt x="678" y="2855"/>
                    <a:pt x="875" y="2516"/>
                  </a:cubicBezTo>
                  <a:cubicBezTo>
                    <a:pt x="964" y="2356"/>
                    <a:pt x="1017" y="2177"/>
                    <a:pt x="1071" y="1999"/>
                  </a:cubicBezTo>
                  <a:cubicBezTo>
                    <a:pt x="1124" y="1820"/>
                    <a:pt x="1142" y="1624"/>
                    <a:pt x="1142" y="1446"/>
                  </a:cubicBezTo>
                  <a:lnTo>
                    <a:pt x="1142" y="678"/>
                  </a:lnTo>
                  <a:cubicBezTo>
                    <a:pt x="1142" y="393"/>
                    <a:pt x="982" y="143"/>
                    <a:pt x="714" y="54"/>
                  </a:cubicBezTo>
                  <a:cubicBezTo>
                    <a:pt x="643" y="18"/>
                    <a:pt x="553"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37" name="Google Shape;1637;p52"/>
            <p:cNvSpPr/>
            <p:nvPr/>
          </p:nvSpPr>
          <p:spPr>
            <a:xfrm>
              <a:off x="2511495" y="3685719"/>
              <a:ext cx="112097" cy="150073"/>
            </a:xfrm>
            <a:custGeom>
              <a:avLst/>
              <a:gdLst/>
              <a:ahLst/>
              <a:cxnLst/>
              <a:rect l="l" t="t" r="r" b="b"/>
              <a:pathLst>
                <a:path w="3427" h="4588" extrusionOk="0">
                  <a:moveTo>
                    <a:pt x="698" y="0"/>
                  </a:moveTo>
                  <a:cubicBezTo>
                    <a:pt x="290" y="0"/>
                    <a:pt x="1" y="319"/>
                    <a:pt x="1" y="680"/>
                  </a:cubicBezTo>
                  <a:lnTo>
                    <a:pt x="1" y="1893"/>
                  </a:lnTo>
                  <a:cubicBezTo>
                    <a:pt x="1" y="2053"/>
                    <a:pt x="36" y="2196"/>
                    <a:pt x="126" y="2321"/>
                  </a:cubicBezTo>
                  <a:cubicBezTo>
                    <a:pt x="429" y="2696"/>
                    <a:pt x="536" y="3178"/>
                    <a:pt x="465" y="3659"/>
                  </a:cubicBezTo>
                  <a:lnTo>
                    <a:pt x="375" y="4230"/>
                  </a:lnTo>
                  <a:cubicBezTo>
                    <a:pt x="375" y="4266"/>
                    <a:pt x="375" y="4284"/>
                    <a:pt x="393" y="4319"/>
                  </a:cubicBezTo>
                  <a:cubicBezTo>
                    <a:pt x="495" y="4506"/>
                    <a:pt x="648" y="4583"/>
                    <a:pt x="797" y="4583"/>
                  </a:cubicBezTo>
                  <a:cubicBezTo>
                    <a:pt x="962" y="4583"/>
                    <a:pt x="1121" y="4487"/>
                    <a:pt x="1196" y="4337"/>
                  </a:cubicBezTo>
                  <a:lnTo>
                    <a:pt x="1499" y="3588"/>
                  </a:lnTo>
                  <a:cubicBezTo>
                    <a:pt x="1535" y="3517"/>
                    <a:pt x="1624" y="3463"/>
                    <a:pt x="1714" y="3463"/>
                  </a:cubicBezTo>
                  <a:cubicBezTo>
                    <a:pt x="1803" y="3463"/>
                    <a:pt x="1892" y="3517"/>
                    <a:pt x="1928" y="3588"/>
                  </a:cubicBezTo>
                  <a:lnTo>
                    <a:pt x="2285" y="4444"/>
                  </a:lnTo>
                  <a:cubicBezTo>
                    <a:pt x="2302" y="4480"/>
                    <a:pt x="2320" y="4498"/>
                    <a:pt x="2338" y="4516"/>
                  </a:cubicBezTo>
                  <a:cubicBezTo>
                    <a:pt x="2434" y="4566"/>
                    <a:pt x="2526" y="4587"/>
                    <a:pt x="2609" y="4587"/>
                  </a:cubicBezTo>
                  <a:cubicBezTo>
                    <a:pt x="2885" y="4587"/>
                    <a:pt x="3075" y="4352"/>
                    <a:pt x="3034" y="4105"/>
                  </a:cubicBezTo>
                  <a:lnTo>
                    <a:pt x="2963" y="3659"/>
                  </a:lnTo>
                  <a:cubicBezTo>
                    <a:pt x="2891" y="3178"/>
                    <a:pt x="2998" y="2696"/>
                    <a:pt x="3284" y="2321"/>
                  </a:cubicBezTo>
                  <a:cubicBezTo>
                    <a:pt x="3373" y="2196"/>
                    <a:pt x="3426" y="2053"/>
                    <a:pt x="3426" y="1893"/>
                  </a:cubicBezTo>
                  <a:lnTo>
                    <a:pt x="3426" y="555"/>
                  </a:lnTo>
                  <a:cubicBezTo>
                    <a:pt x="3426" y="537"/>
                    <a:pt x="3426" y="501"/>
                    <a:pt x="3409" y="483"/>
                  </a:cubicBezTo>
                  <a:cubicBezTo>
                    <a:pt x="3284" y="160"/>
                    <a:pt x="3021" y="1"/>
                    <a:pt x="2752" y="1"/>
                  </a:cubicBezTo>
                  <a:cubicBezTo>
                    <a:pt x="2636" y="1"/>
                    <a:pt x="2518" y="31"/>
                    <a:pt x="2409" y="91"/>
                  </a:cubicBezTo>
                  <a:lnTo>
                    <a:pt x="1946" y="358"/>
                  </a:lnTo>
                  <a:cubicBezTo>
                    <a:pt x="1910" y="358"/>
                    <a:pt x="1874" y="376"/>
                    <a:pt x="1838" y="376"/>
                  </a:cubicBezTo>
                  <a:lnTo>
                    <a:pt x="1589" y="376"/>
                  </a:lnTo>
                  <a:cubicBezTo>
                    <a:pt x="1553" y="376"/>
                    <a:pt x="1517" y="358"/>
                    <a:pt x="1482" y="358"/>
                  </a:cubicBezTo>
                  <a:lnTo>
                    <a:pt x="928" y="37"/>
                  </a:lnTo>
                  <a:cubicBezTo>
                    <a:pt x="911" y="37"/>
                    <a:pt x="893" y="19"/>
                    <a:pt x="875" y="19"/>
                  </a:cubicBezTo>
                  <a:cubicBezTo>
                    <a:pt x="814" y="6"/>
                    <a:pt x="755" y="0"/>
                    <a:pt x="6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38" name="Google Shape;1638;p52"/>
            <p:cNvSpPr/>
            <p:nvPr/>
          </p:nvSpPr>
          <p:spPr>
            <a:xfrm>
              <a:off x="2586205" y="3686340"/>
              <a:ext cx="37388" cy="149812"/>
            </a:xfrm>
            <a:custGeom>
              <a:avLst/>
              <a:gdLst/>
              <a:ahLst/>
              <a:cxnLst/>
              <a:rect l="l" t="t" r="r" b="b"/>
              <a:pathLst>
                <a:path w="1143" h="4580" extrusionOk="0">
                  <a:moveTo>
                    <a:pt x="464" y="0"/>
                  </a:moveTo>
                  <a:cubicBezTo>
                    <a:pt x="357" y="0"/>
                    <a:pt x="250" y="18"/>
                    <a:pt x="143" y="72"/>
                  </a:cubicBezTo>
                  <a:cubicBezTo>
                    <a:pt x="375" y="179"/>
                    <a:pt x="518" y="411"/>
                    <a:pt x="518" y="678"/>
                  </a:cubicBezTo>
                  <a:lnTo>
                    <a:pt x="518" y="1446"/>
                  </a:lnTo>
                  <a:cubicBezTo>
                    <a:pt x="518" y="1624"/>
                    <a:pt x="500" y="1820"/>
                    <a:pt x="447" y="1999"/>
                  </a:cubicBezTo>
                  <a:cubicBezTo>
                    <a:pt x="411" y="2177"/>
                    <a:pt x="340" y="2356"/>
                    <a:pt x="250" y="2516"/>
                  </a:cubicBezTo>
                  <a:cubicBezTo>
                    <a:pt x="54" y="2855"/>
                    <a:pt x="1" y="3266"/>
                    <a:pt x="54" y="3640"/>
                  </a:cubicBezTo>
                  <a:lnTo>
                    <a:pt x="125" y="4086"/>
                  </a:lnTo>
                  <a:cubicBezTo>
                    <a:pt x="125" y="4122"/>
                    <a:pt x="125" y="4140"/>
                    <a:pt x="125" y="4158"/>
                  </a:cubicBezTo>
                  <a:cubicBezTo>
                    <a:pt x="125" y="4265"/>
                    <a:pt x="90" y="4354"/>
                    <a:pt x="18" y="4443"/>
                  </a:cubicBezTo>
                  <a:cubicBezTo>
                    <a:pt x="103" y="4528"/>
                    <a:pt x="221" y="4579"/>
                    <a:pt x="347" y="4579"/>
                  </a:cubicBezTo>
                  <a:cubicBezTo>
                    <a:pt x="380" y="4579"/>
                    <a:pt x="413" y="4576"/>
                    <a:pt x="447" y="4568"/>
                  </a:cubicBezTo>
                  <a:cubicBezTo>
                    <a:pt x="625" y="4515"/>
                    <a:pt x="750" y="4336"/>
                    <a:pt x="750" y="4158"/>
                  </a:cubicBezTo>
                  <a:cubicBezTo>
                    <a:pt x="750" y="4140"/>
                    <a:pt x="750" y="4122"/>
                    <a:pt x="750" y="4086"/>
                  </a:cubicBezTo>
                  <a:lnTo>
                    <a:pt x="679" y="3640"/>
                  </a:lnTo>
                  <a:cubicBezTo>
                    <a:pt x="607" y="3266"/>
                    <a:pt x="679" y="2855"/>
                    <a:pt x="875" y="2516"/>
                  </a:cubicBezTo>
                  <a:cubicBezTo>
                    <a:pt x="964" y="2356"/>
                    <a:pt x="1018" y="2177"/>
                    <a:pt x="1071" y="1999"/>
                  </a:cubicBezTo>
                  <a:cubicBezTo>
                    <a:pt x="1125" y="1820"/>
                    <a:pt x="1142" y="1624"/>
                    <a:pt x="1142" y="1446"/>
                  </a:cubicBezTo>
                  <a:lnTo>
                    <a:pt x="1142" y="678"/>
                  </a:lnTo>
                  <a:cubicBezTo>
                    <a:pt x="1142" y="393"/>
                    <a:pt x="982" y="143"/>
                    <a:pt x="714" y="54"/>
                  </a:cubicBezTo>
                  <a:cubicBezTo>
                    <a:pt x="643" y="18"/>
                    <a:pt x="554"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39" name="Google Shape;1639;p52"/>
            <p:cNvSpPr/>
            <p:nvPr/>
          </p:nvSpPr>
          <p:spPr>
            <a:xfrm>
              <a:off x="2771213" y="3718429"/>
              <a:ext cx="40888" cy="40299"/>
            </a:xfrm>
            <a:custGeom>
              <a:avLst/>
              <a:gdLst/>
              <a:ahLst/>
              <a:cxnLst/>
              <a:rect l="l" t="t" r="r" b="b"/>
              <a:pathLst>
                <a:path w="1250" h="1232" extrusionOk="0">
                  <a:moveTo>
                    <a:pt x="215" y="1"/>
                  </a:moveTo>
                  <a:cubicBezTo>
                    <a:pt x="90" y="1"/>
                    <a:pt x="1" y="90"/>
                    <a:pt x="1" y="197"/>
                  </a:cubicBezTo>
                  <a:lnTo>
                    <a:pt x="1" y="1018"/>
                  </a:lnTo>
                  <a:cubicBezTo>
                    <a:pt x="1" y="1143"/>
                    <a:pt x="90" y="1232"/>
                    <a:pt x="215" y="1232"/>
                  </a:cubicBezTo>
                  <a:lnTo>
                    <a:pt x="1036" y="1232"/>
                  </a:lnTo>
                  <a:cubicBezTo>
                    <a:pt x="1160" y="1232"/>
                    <a:pt x="1250" y="1143"/>
                    <a:pt x="1250" y="1018"/>
                  </a:cubicBezTo>
                  <a:lnTo>
                    <a:pt x="1250" y="197"/>
                  </a:lnTo>
                  <a:cubicBezTo>
                    <a:pt x="1250" y="90"/>
                    <a:pt x="1160" y="1"/>
                    <a:pt x="10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40" name="Google Shape;1640;p52"/>
            <p:cNvSpPr/>
            <p:nvPr/>
          </p:nvSpPr>
          <p:spPr>
            <a:xfrm>
              <a:off x="2784657" y="3718429"/>
              <a:ext cx="27444" cy="40299"/>
            </a:xfrm>
            <a:custGeom>
              <a:avLst/>
              <a:gdLst/>
              <a:ahLst/>
              <a:cxnLst/>
              <a:rect l="l" t="t" r="r" b="b"/>
              <a:pathLst>
                <a:path w="839" h="1232" extrusionOk="0">
                  <a:moveTo>
                    <a:pt x="0" y="1"/>
                  </a:moveTo>
                  <a:cubicBezTo>
                    <a:pt x="125" y="1"/>
                    <a:pt x="214" y="90"/>
                    <a:pt x="214" y="197"/>
                  </a:cubicBezTo>
                  <a:lnTo>
                    <a:pt x="214" y="1018"/>
                  </a:lnTo>
                  <a:cubicBezTo>
                    <a:pt x="214" y="1143"/>
                    <a:pt x="125" y="1232"/>
                    <a:pt x="0" y="1232"/>
                  </a:cubicBezTo>
                  <a:lnTo>
                    <a:pt x="625" y="1232"/>
                  </a:lnTo>
                  <a:cubicBezTo>
                    <a:pt x="749" y="1232"/>
                    <a:pt x="839" y="1143"/>
                    <a:pt x="839" y="1018"/>
                  </a:cubicBezTo>
                  <a:lnTo>
                    <a:pt x="839" y="197"/>
                  </a:lnTo>
                  <a:cubicBezTo>
                    <a:pt x="839" y="90"/>
                    <a:pt x="749" y="1"/>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41" name="Google Shape;1641;p52"/>
            <p:cNvSpPr/>
            <p:nvPr/>
          </p:nvSpPr>
          <p:spPr>
            <a:xfrm>
              <a:off x="2659148" y="3718429"/>
              <a:ext cx="40888" cy="40299"/>
            </a:xfrm>
            <a:custGeom>
              <a:avLst/>
              <a:gdLst/>
              <a:ahLst/>
              <a:cxnLst/>
              <a:rect l="l" t="t" r="r" b="b"/>
              <a:pathLst>
                <a:path w="1250" h="1232" extrusionOk="0">
                  <a:moveTo>
                    <a:pt x="215" y="1"/>
                  </a:moveTo>
                  <a:cubicBezTo>
                    <a:pt x="90" y="1"/>
                    <a:pt x="1" y="90"/>
                    <a:pt x="1" y="197"/>
                  </a:cubicBezTo>
                  <a:lnTo>
                    <a:pt x="1" y="1018"/>
                  </a:lnTo>
                  <a:cubicBezTo>
                    <a:pt x="1" y="1143"/>
                    <a:pt x="90" y="1232"/>
                    <a:pt x="215" y="1232"/>
                  </a:cubicBezTo>
                  <a:lnTo>
                    <a:pt x="1036" y="1232"/>
                  </a:lnTo>
                  <a:cubicBezTo>
                    <a:pt x="1143" y="1232"/>
                    <a:pt x="1250" y="1143"/>
                    <a:pt x="1250" y="1018"/>
                  </a:cubicBezTo>
                  <a:lnTo>
                    <a:pt x="1250" y="197"/>
                  </a:lnTo>
                  <a:cubicBezTo>
                    <a:pt x="1250" y="90"/>
                    <a:pt x="1143" y="1"/>
                    <a:pt x="10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42" name="Google Shape;1642;p52"/>
            <p:cNvSpPr/>
            <p:nvPr/>
          </p:nvSpPr>
          <p:spPr>
            <a:xfrm>
              <a:off x="2672592" y="3718429"/>
              <a:ext cx="27444" cy="40299"/>
            </a:xfrm>
            <a:custGeom>
              <a:avLst/>
              <a:gdLst/>
              <a:ahLst/>
              <a:cxnLst/>
              <a:rect l="l" t="t" r="r" b="b"/>
              <a:pathLst>
                <a:path w="839" h="1232" extrusionOk="0">
                  <a:moveTo>
                    <a:pt x="0" y="1"/>
                  </a:moveTo>
                  <a:cubicBezTo>
                    <a:pt x="125" y="1"/>
                    <a:pt x="214" y="90"/>
                    <a:pt x="214" y="197"/>
                  </a:cubicBezTo>
                  <a:lnTo>
                    <a:pt x="214" y="1018"/>
                  </a:lnTo>
                  <a:cubicBezTo>
                    <a:pt x="214" y="1143"/>
                    <a:pt x="125" y="1232"/>
                    <a:pt x="0" y="1232"/>
                  </a:cubicBezTo>
                  <a:lnTo>
                    <a:pt x="625" y="1232"/>
                  </a:lnTo>
                  <a:cubicBezTo>
                    <a:pt x="732" y="1232"/>
                    <a:pt x="839" y="1143"/>
                    <a:pt x="839" y="1018"/>
                  </a:cubicBezTo>
                  <a:lnTo>
                    <a:pt x="839" y="197"/>
                  </a:lnTo>
                  <a:cubicBezTo>
                    <a:pt x="839" y="90"/>
                    <a:pt x="732" y="1"/>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43" name="Google Shape;1643;p52"/>
            <p:cNvSpPr/>
            <p:nvPr/>
          </p:nvSpPr>
          <p:spPr>
            <a:xfrm>
              <a:off x="2547117" y="3718429"/>
              <a:ext cx="40888" cy="40299"/>
            </a:xfrm>
            <a:custGeom>
              <a:avLst/>
              <a:gdLst/>
              <a:ahLst/>
              <a:cxnLst/>
              <a:rect l="l" t="t" r="r" b="b"/>
              <a:pathLst>
                <a:path w="1250" h="1232" extrusionOk="0">
                  <a:moveTo>
                    <a:pt x="214" y="1"/>
                  </a:moveTo>
                  <a:cubicBezTo>
                    <a:pt x="89" y="1"/>
                    <a:pt x="0" y="90"/>
                    <a:pt x="0" y="197"/>
                  </a:cubicBezTo>
                  <a:lnTo>
                    <a:pt x="0" y="1018"/>
                  </a:lnTo>
                  <a:cubicBezTo>
                    <a:pt x="0" y="1143"/>
                    <a:pt x="89" y="1232"/>
                    <a:pt x="214" y="1232"/>
                  </a:cubicBezTo>
                  <a:lnTo>
                    <a:pt x="1035" y="1232"/>
                  </a:lnTo>
                  <a:cubicBezTo>
                    <a:pt x="1142" y="1232"/>
                    <a:pt x="1249" y="1143"/>
                    <a:pt x="1249" y="1018"/>
                  </a:cubicBezTo>
                  <a:lnTo>
                    <a:pt x="1249" y="197"/>
                  </a:lnTo>
                  <a:cubicBezTo>
                    <a:pt x="1249" y="90"/>
                    <a:pt x="1142" y="1"/>
                    <a:pt x="10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44" name="Google Shape;1644;p52"/>
            <p:cNvSpPr/>
            <p:nvPr/>
          </p:nvSpPr>
          <p:spPr>
            <a:xfrm>
              <a:off x="2560528" y="3718429"/>
              <a:ext cx="27476" cy="40299"/>
            </a:xfrm>
            <a:custGeom>
              <a:avLst/>
              <a:gdLst/>
              <a:ahLst/>
              <a:cxnLst/>
              <a:rect l="l" t="t" r="r" b="b"/>
              <a:pathLst>
                <a:path w="840" h="1232" extrusionOk="0">
                  <a:moveTo>
                    <a:pt x="0" y="1"/>
                  </a:moveTo>
                  <a:cubicBezTo>
                    <a:pt x="125" y="1"/>
                    <a:pt x="215" y="90"/>
                    <a:pt x="215" y="197"/>
                  </a:cubicBezTo>
                  <a:lnTo>
                    <a:pt x="215" y="1018"/>
                  </a:lnTo>
                  <a:cubicBezTo>
                    <a:pt x="215" y="1143"/>
                    <a:pt x="125" y="1232"/>
                    <a:pt x="0" y="1232"/>
                  </a:cubicBezTo>
                  <a:lnTo>
                    <a:pt x="625" y="1232"/>
                  </a:lnTo>
                  <a:cubicBezTo>
                    <a:pt x="732" y="1232"/>
                    <a:pt x="839" y="1143"/>
                    <a:pt x="839" y="1018"/>
                  </a:cubicBezTo>
                  <a:lnTo>
                    <a:pt x="839" y="197"/>
                  </a:lnTo>
                  <a:cubicBezTo>
                    <a:pt x="839" y="90"/>
                    <a:pt x="732" y="1"/>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45" name="Google Shape;1645;p52"/>
            <p:cNvSpPr/>
            <p:nvPr/>
          </p:nvSpPr>
          <p:spPr>
            <a:xfrm>
              <a:off x="2506818" y="3681009"/>
              <a:ext cx="345548" cy="160050"/>
            </a:xfrm>
            <a:custGeom>
              <a:avLst/>
              <a:gdLst/>
              <a:ahLst/>
              <a:cxnLst/>
              <a:rect l="l" t="t" r="r" b="b"/>
              <a:pathLst>
                <a:path w="10564" h="4893" extrusionOk="0">
                  <a:moveTo>
                    <a:pt x="6262" y="305"/>
                  </a:moveTo>
                  <a:cubicBezTo>
                    <a:pt x="6585" y="305"/>
                    <a:pt x="6835" y="548"/>
                    <a:pt x="6835" y="841"/>
                  </a:cubicBezTo>
                  <a:lnTo>
                    <a:pt x="6835" y="1609"/>
                  </a:lnTo>
                  <a:lnTo>
                    <a:pt x="6050" y="1609"/>
                  </a:lnTo>
                  <a:lnTo>
                    <a:pt x="6050" y="1359"/>
                  </a:lnTo>
                  <a:cubicBezTo>
                    <a:pt x="6050" y="1163"/>
                    <a:pt x="5889" y="1002"/>
                    <a:pt x="5675" y="1002"/>
                  </a:cubicBezTo>
                  <a:lnTo>
                    <a:pt x="4854" y="1002"/>
                  </a:lnTo>
                  <a:cubicBezTo>
                    <a:pt x="4658" y="1002"/>
                    <a:pt x="4497" y="1163"/>
                    <a:pt x="4497" y="1359"/>
                  </a:cubicBezTo>
                  <a:lnTo>
                    <a:pt x="4497" y="1609"/>
                  </a:lnTo>
                  <a:lnTo>
                    <a:pt x="3712" y="1609"/>
                  </a:lnTo>
                  <a:lnTo>
                    <a:pt x="3712" y="770"/>
                  </a:lnTo>
                  <a:cubicBezTo>
                    <a:pt x="3712" y="717"/>
                    <a:pt x="3730" y="645"/>
                    <a:pt x="3766" y="592"/>
                  </a:cubicBezTo>
                  <a:cubicBezTo>
                    <a:pt x="3885" y="401"/>
                    <a:pt x="4059" y="314"/>
                    <a:pt x="4236" y="314"/>
                  </a:cubicBezTo>
                  <a:cubicBezTo>
                    <a:pt x="4325" y="314"/>
                    <a:pt x="4414" y="336"/>
                    <a:pt x="4497" y="378"/>
                  </a:cubicBezTo>
                  <a:lnTo>
                    <a:pt x="4926" y="609"/>
                  </a:lnTo>
                  <a:cubicBezTo>
                    <a:pt x="5015" y="663"/>
                    <a:pt x="5104" y="681"/>
                    <a:pt x="5193" y="681"/>
                  </a:cubicBezTo>
                  <a:lnTo>
                    <a:pt x="5354" y="681"/>
                  </a:lnTo>
                  <a:cubicBezTo>
                    <a:pt x="5443" y="681"/>
                    <a:pt x="5532" y="663"/>
                    <a:pt x="5621" y="609"/>
                  </a:cubicBezTo>
                  <a:lnTo>
                    <a:pt x="6085" y="360"/>
                  </a:lnTo>
                  <a:cubicBezTo>
                    <a:pt x="6139" y="342"/>
                    <a:pt x="6174" y="324"/>
                    <a:pt x="6228" y="306"/>
                  </a:cubicBezTo>
                  <a:cubicBezTo>
                    <a:pt x="6239" y="306"/>
                    <a:pt x="6251" y="305"/>
                    <a:pt x="6262" y="305"/>
                  </a:cubicBezTo>
                  <a:close/>
                  <a:moveTo>
                    <a:pt x="9726" y="314"/>
                  </a:moveTo>
                  <a:cubicBezTo>
                    <a:pt x="9793" y="314"/>
                    <a:pt x="9859" y="328"/>
                    <a:pt x="9921" y="360"/>
                  </a:cubicBezTo>
                  <a:cubicBezTo>
                    <a:pt x="10136" y="431"/>
                    <a:pt x="10260" y="627"/>
                    <a:pt x="10260" y="841"/>
                  </a:cubicBezTo>
                  <a:lnTo>
                    <a:pt x="10260" y="1609"/>
                  </a:lnTo>
                  <a:lnTo>
                    <a:pt x="9475" y="1609"/>
                  </a:lnTo>
                  <a:lnTo>
                    <a:pt x="9475" y="1359"/>
                  </a:lnTo>
                  <a:cubicBezTo>
                    <a:pt x="9475" y="1163"/>
                    <a:pt x="9315" y="1002"/>
                    <a:pt x="9119" y="1002"/>
                  </a:cubicBezTo>
                  <a:lnTo>
                    <a:pt x="8280" y="1002"/>
                  </a:lnTo>
                  <a:cubicBezTo>
                    <a:pt x="8084" y="1002"/>
                    <a:pt x="7923" y="1163"/>
                    <a:pt x="7923" y="1359"/>
                  </a:cubicBezTo>
                  <a:lnTo>
                    <a:pt x="7923" y="1609"/>
                  </a:lnTo>
                  <a:lnTo>
                    <a:pt x="7138" y="1609"/>
                  </a:lnTo>
                  <a:lnTo>
                    <a:pt x="7138" y="841"/>
                  </a:lnTo>
                  <a:cubicBezTo>
                    <a:pt x="7138" y="627"/>
                    <a:pt x="7263" y="431"/>
                    <a:pt x="7459" y="360"/>
                  </a:cubicBezTo>
                  <a:cubicBezTo>
                    <a:pt x="7530" y="328"/>
                    <a:pt x="7600" y="314"/>
                    <a:pt x="7669" y="314"/>
                  </a:cubicBezTo>
                  <a:cubicBezTo>
                    <a:pt x="7757" y="314"/>
                    <a:pt x="7843" y="337"/>
                    <a:pt x="7923" y="378"/>
                  </a:cubicBezTo>
                  <a:lnTo>
                    <a:pt x="8298" y="574"/>
                  </a:lnTo>
                  <a:cubicBezTo>
                    <a:pt x="8405" y="645"/>
                    <a:pt x="8548" y="681"/>
                    <a:pt x="8690" y="681"/>
                  </a:cubicBezTo>
                  <a:lnTo>
                    <a:pt x="8708" y="681"/>
                  </a:lnTo>
                  <a:cubicBezTo>
                    <a:pt x="8851" y="681"/>
                    <a:pt x="8976" y="645"/>
                    <a:pt x="9101" y="574"/>
                  </a:cubicBezTo>
                  <a:lnTo>
                    <a:pt x="9475" y="378"/>
                  </a:lnTo>
                  <a:cubicBezTo>
                    <a:pt x="9556" y="337"/>
                    <a:pt x="9641" y="314"/>
                    <a:pt x="9726" y="314"/>
                  </a:cubicBezTo>
                  <a:close/>
                  <a:moveTo>
                    <a:pt x="2285" y="1305"/>
                  </a:moveTo>
                  <a:cubicBezTo>
                    <a:pt x="2303" y="1305"/>
                    <a:pt x="2320" y="1323"/>
                    <a:pt x="2320" y="1359"/>
                  </a:cubicBezTo>
                  <a:lnTo>
                    <a:pt x="2320" y="2180"/>
                  </a:lnTo>
                  <a:cubicBezTo>
                    <a:pt x="2320" y="2215"/>
                    <a:pt x="2303" y="2233"/>
                    <a:pt x="2285" y="2233"/>
                  </a:cubicBezTo>
                  <a:lnTo>
                    <a:pt x="1446" y="2233"/>
                  </a:lnTo>
                  <a:cubicBezTo>
                    <a:pt x="1428" y="2233"/>
                    <a:pt x="1393" y="2215"/>
                    <a:pt x="1393" y="2180"/>
                  </a:cubicBezTo>
                  <a:lnTo>
                    <a:pt x="1393" y="1359"/>
                  </a:lnTo>
                  <a:cubicBezTo>
                    <a:pt x="1393" y="1323"/>
                    <a:pt x="1428" y="1305"/>
                    <a:pt x="1446" y="1305"/>
                  </a:cubicBezTo>
                  <a:close/>
                  <a:moveTo>
                    <a:pt x="5675" y="1305"/>
                  </a:moveTo>
                  <a:cubicBezTo>
                    <a:pt x="5711" y="1305"/>
                    <a:pt x="5728" y="1323"/>
                    <a:pt x="5728" y="1359"/>
                  </a:cubicBezTo>
                  <a:lnTo>
                    <a:pt x="5728" y="2180"/>
                  </a:lnTo>
                  <a:cubicBezTo>
                    <a:pt x="5728" y="2215"/>
                    <a:pt x="5711" y="2233"/>
                    <a:pt x="5675" y="2233"/>
                  </a:cubicBezTo>
                  <a:lnTo>
                    <a:pt x="4854" y="2233"/>
                  </a:lnTo>
                  <a:cubicBezTo>
                    <a:pt x="4836" y="2233"/>
                    <a:pt x="4801" y="2215"/>
                    <a:pt x="4801" y="2180"/>
                  </a:cubicBezTo>
                  <a:lnTo>
                    <a:pt x="4801" y="1359"/>
                  </a:lnTo>
                  <a:cubicBezTo>
                    <a:pt x="4801" y="1323"/>
                    <a:pt x="4836" y="1305"/>
                    <a:pt x="4854" y="1305"/>
                  </a:cubicBezTo>
                  <a:close/>
                  <a:moveTo>
                    <a:pt x="9119" y="1305"/>
                  </a:moveTo>
                  <a:cubicBezTo>
                    <a:pt x="9136" y="1305"/>
                    <a:pt x="9154" y="1323"/>
                    <a:pt x="9154" y="1359"/>
                  </a:cubicBezTo>
                  <a:lnTo>
                    <a:pt x="9154" y="2180"/>
                  </a:lnTo>
                  <a:cubicBezTo>
                    <a:pt x="9154" y="2215"/>
                    <a:pt x="9136" y="2233"/>
                    <a:pt x="9119" y="2233"/>
                  </a:cubicBezTo>
                  <a:lnTo>
                    <a:pt x="8280" y="2233"/>
                  </a:lnTo>
                  <a:cubicBezTo>
                    <a:pt x="8262" y="2233"/>
                    <a:pt x="8226" y="2215"/>
                    <a:pt x="8226" y="2180"/>
                  </a:cubicBezTo>
                  <a:lnTo>
                    <a:pt x="8226" y="1359"/>
                  </a:lnTo>
                  <a:cubicBezTo>
                    <a:pt x="8226" y="1323"/>
                    <a:pt x="8262" y="1305"/>
                    <a:pt x="8280" y="1305"/>
                  </a:cubicBezTo>
                  <a:close/>
                  <a:moveTo>
                    <a:pt x="6799" y="1930"/>
                  </a:moveTo>
                  <a:cubicBezTo>
                    <a:pt x="6763" y="2162"/>
                    <a:pt x="6692" y="2394"/>
                    <a:pt x="6567" y="2608"/>
                  </a:cubicBezTo>
                  <a:cubicBezTo>
                    <a:pt x="6371" y="2983"/>
                    <a:pt x="6299" y="3411"/>
                    <a:pt x="6353" y="3839"/>
                  </a:cubicBezTo>
                  <a:lnTo>
                    <a:pt x="6424" y="4285"/>
                  </a:lnTo>
                  <a:cubicBezTo>
                    <a:pt x="6460" y="4410"/>
                    <a:pt x="6371" y="4535"/>
                    <a:pt x="6246" y="4571"/>
                  </a:cubicBezTo>
                  <a:cubicBezTo>
                    <a:pt x="6220" y="4578"/>
                    <a:pt x="6194" y="4581"/>
                    <a:pt x="6168" y="4581"/>
                  </a:cubicBezTo>
                  <a:cubicBezTo>
                    <a:pt x="6066" y="4581"/>
                    <a:pt x="5967" y="4527"/>
                    <a:pt x="5925" y="4428"/>
                  </a:cubicBezTo>
                  <a:lnTo>
                    <a:pt x="5621" y="3678"/>
                  </a:lnTo>
                  <a:cubicBezTo>
                    <a:pt x="5550" y="3554"/>
                    <a:pt x="5425" y="3446"/>
                    <a:pt x="5265" y="3446"/>
                  </a:cubicBezTo>
                  <a:cubicBezTo>
                    <a:pt x="5122" y="3446"/>
                    <a:pt x="4979" y="3554"/>
                    <a:pt x="4926" y="3678"/>
                  </a:cubicBezTo>
                  <a:lnTo>
                    <a:pt x="4604" y="4428"/>
                  </a:lnTo>
                  <a:cubicBezTo>
                    <a:pt x="4562" y="4527"/>
                    <a:pt x="4474" y="4581"/>
                    <a:pt x="4377" y="4581"/>
                  </a:cubicBezTo>
                  <a:cubicBezTo>
                    <a:pt x="4352" y="4581"/>
                    <a:pt x="4327" y="4578"/>
                    <a:pt x="4301" y="4571"/>
                  </a:cubicBezTo>
                  <a:cubicBezTo>
                    <a:pt x="4158" y="4535"/>
                    <a:pt x="4087" y="4410"/>
                    <a:pt x="4105" y="4285"/>
                  </a:cubicBezTo>
                  <a:lnTo>
                    <a:pt x="4176" y="3839"/>
                  </a:lnTo>
                  <a:cubicBezTo>
                    <a:pt x="4247" y="3411"/>
                    <a:pt x="4158" y="2983"/>
                    <a:pt x="3962" y="2608"/>
                  </a:cubicBezTo>
                  <a:cubicBezTo>
                    <a:pt x="3855" y="2394"/>
                    <a:pt x="3766" y="2162"/>
                    <a:pt x="3730" y="1930"/>
                  </a:cubicBezTo>
                  <a:lnTo>
                    <a:pt x="4497" y="1930"/>
                  </a:lnTo>
                  <a:lnTo>
                    <a:pt x="4497" y="2180"/>
                  </a:lnTo>
                  <a:cubicBezTo>
                    <a:pt x="4497" y="2376"/>
                    <a:pt x="4658" y="2536"/>
                    <a:pt x="4854" y="2536"/>
                  </a:cubicBezTo>
                  <a:lnTo>
                    <a:pt x="5675" y="2536"/>
                  </a:lnTo>
                  <a:cubicBezTo>
                    <a:pt x="5889" y="2536"/>
                    <a:pt x="6050" y="2376"/>
                    <a:pt x="6050" y="2180"/>
                  </a:cubicBezTo>
                  <a:lnTo>
                    <a:pt x="6050" y="1930"/>
                  </a:lnTo>
                  <a:close/>
                  <a:moveTo>
                    <a:pt x="3391" y="1930"/>
                  </a:moveTo>
                  <a:cubicBezTo>
                    <a:pt x="3355" y="2162"/>
                    <a:pt x="3284" y="2394"/>
                    <a:pt x="3159" y="2608"/>
                  </a:cubicBezTo>
                  <a:cubicBezTo>
                    <a:pt x="2963" y="2983"/>
                    <a:pt x="2891" y="3411"/>
                    <a:pt x="2963" y="3839"/>
                  </a:cubicBezTo>
                  <a:lnTo>
                    <a:pt x="3034" y="4267"/>
                  </a:lnTo>
                  <a:cubicBezTo>
                    <a:pt x="3052" y="4374"/>
                    <a:pt x="2998" y="4499"/>
                    <a:pt x="2909" y="4553"/>
                  </a:cubicBezTo>
                  <a:cubicBezTo>
                    <a:pt x="2867" y="4574"/>
                    <a:pt x="2821" y="4584"/>
                    <a:pt x="2776" y="4584"/>
                  </a:cubicBezTo>
                  <a:cubicBezTo>
                    <a:pt x="2671" y="4584"/>
                    <a:pt x="2572" y="4528"/>
                    <a:pt x="2535" y="4428"/>
                  </a:cubicBezTo>
                  <a:lnTo>
                    <a:pt x="2213" y="3696"/>
                  </a:lnTo>
                  <a:cubicBezTo>
                    <a:pt x="2160" y="3571"/>
                    <a:pt x="2071" y="3482"/>
                    <a:pt x="1946" y="3464"/>
                  </a:cubicBezTo>
                  <a:cubicBezTo>
                    <a:pt x="1917" y="3459"/>
                    <a:pt x="1889" y="3456"/>
                    <a:pt x="1861" y="3456"/>
                  </a:cubicBezTo>
                  <a:cubicBezTo>
                    <a:pt x="1704" y="3456"/>
                    <a:pt x="1578" y="3542"/>
                    <a:pt x="1518" y="3678"/>
                  </a:cubicBezTo>
                  <a:lnTo>
                    <a:pt x="1196" y="4410"/>
                  </a:lnTo>
                  <a:cubicBezTo>
                    <a:pt x="1164" y="4522"/>
                    <a:pt x="1060" y="4591"/>
                    <a:pt x="949" y="4591"/>
                  </a:cubicBezTo>
                  <a:cubicBezTo>
                    <a:pt x="936" y="4591"/>
                    <a:pt x="924" y="4590"/>
                    <a:pt x="911" y="4588"/>
                  </a:cubicBezTo>
                  <a:cubicBezTo>
                    <a:pt x="768" y="4553"/>
                    <a:pt x="679" y="4428"/>
                    <a:pt x="697" y="4285"/>
                  </a:cubicBezTo>
                  <a:lnTo>
                    <a:pt x="768" y="3839"/>
                  </a:lnTo>
                  <a:cubicBezTo>
                    <a:pt x="840" y="3411"/>
                    <a:pt x="768" y="2983"/>
                    <a:pt x="572" y="2626"/>
                  </a:cubicBezTo>
                  <a:cubicBezTo>
                    <a:pt x="447" y="2394"/>
                    <a:pt x="376" y="2162"/>
                    <a:pt x="340" y="1930"/>
                  </a:cubicBezTo>
                  <a:lnTo>
                    <a:pt x="1089" y="1930"/>
                  </a:lnTo>
                  <a:lnTo>
                    <a:pt x="1089" y="2180"/>
                  </a:lnTo>
                  <a:cubicBezTo>
                    <a:pt x="1089" y="2376"/>
                    <a:pt x="1250" y="2536"/>
                    <a:pt x="1446" y="2536"/>
                  </a:cubicBezTo>
                  <a:lnTo>
                    <a:pt x="2285" y="2536"/>
                  </a:lnTo>
                  <a:cubicBezTo>
                    <a:pt x="2481" y="2536"/>
                    <a:pt x="2642" y="2376"/>
                    <a:pt x="2642" y="2180"/>
                  </a:cubicBezTo>
                  <a:lnTo>
                    <a:pt x="2642" y="1930"/>
                  </a:lnTo>
                  <a:close/>
                  <a:moveTo>
                    <a:pt x="815" y="1"/>
                  </a:moveTo>
                  <a:cubicBezTo>
                    <a:pt x="715" y="1"/>
                    <a:pt x="615" y="19"/>
                    <a:pt x="518" y="56"/>
                  </a:cubicBezTo>
                  <a:cubicBezTo>
                    <a:pt x="197" y="199"/>
                    <a:pt x="1" y="502"/>
                    <a:pt x="1" y="841"/>
                  </a:cubicBezTo>
                  <a:lnTo>
                    <a:pt x="1" y="877"/>
                  </a:lnTo>
                  <a:cubicBezTo>
                    <a:pt x="1" y="966"/>
                    <a:pt x="54" y="1020"/>
                    <a:pt x="126" y="1038"/>
                  </a:cubicBezTo>
                  <a:cubicBezTo>
                    <a:pt x="137" y="1040"/>
                    <a:pt x="148" y="1040"/>
                    <a:pt x="158" y="1040"/>
                  </a:cubicBezTo>
                  <a:cubicBezTo>
                    <a:pt x="247" y="1040"/>
                    <a:pt x="304" y="973"/>
                    <a:pt x="304" y="877"/>
                  </a:cubicBezTo>
                  <a:lnTo>
                    <a:pt x="304" y="770"/>
                  </a:lnTo>
                  <a:cubicBezTo>
                    <a:pt x="304" y="717"/>
                    <a:pt x="322" y="645"/>
                    <a:pt x="358" y="592"/>
                  </a:cubicBezTo>
                  <a:cubicBezTo>
                    <a:pt x="477" y="401"/>
                    <a:pt x="651" y="314"/>
                    <a:pt x="828" y="314"/>
                  </a:cubicBezTo>
                  <a:cubicBezTo>
                    <a:pt x="917" y="314"/>
                    <a:pt x="1006" y="336"/>
                    <a:pt x="1089" y="378"/>
                  </a:cubicBezTo>
                  <a:lnTo>
                    <a:pt x="1518" y="609"/>
                  </a:lnTo>
                  <a:cubicBezTo>
                    <a:pt x="1607" y="663"/>
                    <a:pt x="1696" y="681"/>
                    <a:pt x="1785" y="681"/>
                  </a:cubicBezTo>
                  <a:lnTo>
                    <a:pt x="1946" y="681"/>
                  </a:lnTo>
                  <a:cubicBezTo>
                    <a:pt x="2035" y="681"/>
                    <a:pt x="2124" y="663"/>
                    <a:pt x="2213" y="609"/>
                  </a:cubicBezTo>
                  <a:lnTo>
                    <a:pt x="2677" y="360"/>
                  </a:lnTo>
                  <a:cubicBezTo>
                    <a:pt x="2731" y="342"/>
                    <a:pt x="2767" y="324"/>
                    <a:pt x="2820" y="306"/>
                  </a:cubicBezTo>
                  <a:cubicBezTo>
                    <a:pt x="2841" y="304"/>
                    <a:pt x="2861" y="303"/>
                    <a:pt x="2881" y="303"/>
                  </a:cubicBezTo>
                  <a:cubicBezTo>
                    <a:pt x="3190" y="303"/>
                    <a:pt x="3427" y="556"/>
                    <a:pt x="3427" y="841"/>
                  </a:cubicBezTo>
                  <a:lnTo>
                    <a:pt x="3427" y="1609"/>
                  </a:lnTo>
                  <a:lnTo>
                    <a:pt x="2642" y="1609"/>
                  </a:lnTo>
                  <a:lnTo>
                    <a:pt x="2642" y="1359"/>
                  </a:lnTo>
                  <a:cubicBezTo>
                    <a:pt x="2642" y="1163"/>
                    <a:pt x="2481" y="1002"/>
                    <a:pt x="2285" y="1002"/>
                  </a:cubicBezTo>
                  <a:lnTo>
                    <a:pt x="1446" y="1002"/>
                  </a:lnTo>
                  <a:cubicBezTo>
                    <a:pt x="1250" y="1002"/>
                    <a:pt x="1089" y="1163"/>
                    <a:pt x="1089" y="1359"/>
                  </a:cubicBezTo>
                  <a:lnTo>
                    <a:pt x="1089" y="1609"/>
                  </a:lnTo>
                  <a:lnTo>
                    <a:pt x="304" y="1609"/>
                  </a:lnTo>
                  <a:cubicBezTo>
                    <a:pt x="304" y="1523"/>
                    <a:pt x="237" y="1454"/>
                    <a:pt x="154" y="1454"/>
                  </a:cubicBezTo>
                  <a:cubicBezTo>
                    <a:pt x="116" y="1454"/>
                    <a:pt x="76" y="1468"/>
                    <a:pt x="37" y="1502"/>
                  </a:cubicBezTo>
                  <a:cubicBezTo>
                    <a:pt x="19" y="1519"/>
                    <a:pt x="1" y="1555"/>
                    <a:pt x="1" y="1573"/>
                  </a:cubicBezTo>
                  <a:cubicBezTo>
                    <a:pt x="1" y="1983"/>
                    <a:pt x="90" y="2394"/>
                    <a:pt x="286" y="2768"/>
                  </a:cubicBezTo>
                  <a:cubicBezTo>
                    <a:pt x="465" y="3072"/>
                    <a:pt x="518" y="3429"/>
                    <a:pt x="465" y="3785"/>
                  </a:cubicBezTo>
                  <a:lnTo>
                    <a:pt x="393" y="4232"/>
                  </a:lnTo>
                  <a:cubicBezTo>
                    <a:pt x="340" y="4571"/>
                    <a:pt x="608" y="4892"/>
                    <a:pt x="964" y="4892"/>
                  </a:cubicBezTo>
                  <a:cubicBezTo>
                    <a:pt x="1179" y="4892"/>
                    <a:pt x="1393" y="4767"/>
                    <a:pt x="1482" y="4553"/>
                  </a:cubicBezTo>
                  <a:lnTo>
                    <a:pt x="1803" y="3803"/>
                  </a:lnTo>
                  <a:cubicBezTo>
                    <a:pt x="1812" y="3777"/>
                    <a:pt x="1839" y="3763"/>
                    <a:pt x="1865" y="3763"/>
                  </a:cubicBezTo>
                  <a:cubicBezTo>
                    <a:pt x="1892" y="3763"/>
                    <a:pt x="1919" y="3777"/>
                    <a:pt x="1928" y="3803"/>
                  </a:cubicBezTo>
                  <a:lnTo>
                    <a:pt x="2249" y="4553"/>
                  </a:lnTo>
                  <a:cubicBezTo>
                    <a:pt x="2338" y="4759"/>
                    <a:pt x="2548" y="4892"/>
                    <a:pt x="2769" y="4892"/>
                  </a:cubicBezTo>
                  <a:cubicBezTo>
                    <a:pt x="2815" y="4892"/>
                    <a:pt x="2863" y="4886"/>
                    <a:pt x="2909" y="4874"/>
                  </a:cubicBezTo>
                  <a:cubicBezTo>
                    <a:pt x="3195" y="4802"/>
                    <a:pt x="3373" y="4517"/>
                    <a:pt x="3338" y="4232"/>
                  </a:cubicBezTo>
                  <a:lnTo>
                    <a:pt x="3266" y="3785"/>
                  </a:lnTo>
                  <a:cubicBezTo>
                    <a:pt x="3213" y="3429"/>
                    <a:pt x="3266" y="3072"/>
                    <a:pt x="3445" y="2768"/>
                  </a:cubicBezTo>
                  <a:cubicBezTo>
                    <a:pt x="3498" y="2661"/>
                    <a:pt x="3534" y="2554"/>
                    <a:pt x="3569" y="2465"/>
                  </a:cubicBezTo>
                  <a:cubicBezTo>
                    <a:pt x="3605" y="2554"/>
                    <a:pt x="3659" y="2661"/>
                    <a:pt x="3712" y="2768"/>
                  </a:cubicBezTo>
                  <a:cubicBezTo>
                    <a:pt x="3873" y="3072"/>
                    <a:pt x="3944" y="3429"/>
                    <a:pt x="3891" y="3785"/>
                  </a:cubicBezTo>
                  <a:lnTo>
                    <a:pt x="3819" y="4232"/>
                  </a:lnTo>
                  <a:cubicBezTo>
                    <a:pt x="3766" y="4517"/>
                    <a:pt x="3944" y="4802"/>
                    <a:pt x="4230" y="4874"/>
                  </a:cubicBezTo>
                  <a:cubicBezTo>
                    <a:pt x="4276" y="4886"/>
                    <a:pt x="4324" y="4892"/>
                    <a:pt x="4372" y="4892"/>
                  </a:cubicBezTo>
                  <a:cubicBezTo>
                    <a:pt x="4597" y="4892"/>
                    <a:pt x="4819" y="4759"/>
                    <a:pt x="4908" y="4553"/>
                  </a:cubicBezTo>
                  <a:lnTo>
                    <a:pt x="5229" y="3803"/>
                  </a:lnTo>
                  <a:cubicBezTo>
                    <a:pt x="5238" y="3777"/>
                    <a:pt x="5265" y="3763"/>
                    <a:pt x="5291" y="3763"/>
                  </a:cubicBezTo>
                  <a:cubicBezTo>
                    <a:pt x="5318" y="3763"/>
                    <a:pt x="5345" y="3777"/>
                    <a:pt x="5354" y="3803"/>
                  </a:cubicBezTo>
                  <a:lnTo>
                    <a:pt x="5657" y="4553"/>
                  </a:lnTo>
                  <a:cubicBezTo>
                    <a:pt x="5760" y="4759"/>
                    <a:pt x="5973" y="4892"/>
                    <a:pt x="6194" y="4892"/>
                  </a:cubicBezTo>
                  <a:cubicBezTo>
                    <a:pt x="6241" y="4892"/>
                    <a:pt x="6288" y="4886"/>
                    <a:pt x="6335" y="4874"/>
                  </a:cubicBezTo>
                  <a:cubicBezTo>
                    <a:pt x="6621" y="4802"/>
                    <a:pt x="6799" y="4517"/>
                    <a:pt x="6763" y="4232"/>
                  </a:cubicBezTo>
                  <a:lnTo>
                    <a:pt x="6692" y="3785"/>
                  </a:lnTo>
                  <a:cubicBezTo>
                    <a:pt x="6621" y="3429"/>
                    <a:pt x="6692" y="3072"/>
                    <a:pt x="6853" y="2768"/>
                  </a:cubicBezTo>
                  <a:cubicBezTo>
                    <a:pt x="6906" y="2661"/>
                    <a:pt x="6960" y="2554"/>
                    <a:pt x="6995" y="2465"/>
                  </a:cubicBezTo>
                  <a:cubicBezTo>
                    <a:pt x="7031" y="2554"/>
                    <a:pt x="7084" y="2661"/>
                    <a:pt x="7138" y="2768"/>
                  </a:cubicBezTo>
                  <a:cubicBezTo>
                    <a:pt x="7299" y="3072"/>
                    <a:pt x="7370" y="3429"/>
                    <a:pt x="7316" y="3785"/>
                  </a:cubicBezTo>
                  <a:lnTo>
                    <a:pt x="7227" y="4232"/>
                  </a:lnTo>
                  <a:cubicBezTo>
                    <a:pt x="7192" y="4517"/>
                    <a:pt x="7370" y="4802"/>
                    <a:pt x="7655" y="4874"/>
                  </a:cubicBezTo>
                  <a:cubicBezTo>
                    <a:pt x="7702" y="4886"/>
                    <a:pt x="7749" y="4892"/>
                    <a:pt x="7796" y="4892"/>
                  </a:cubicBezTo>
                  <a:cubicBezTo>
                    <a:pt x="8018" y="4892"/>
                    <a:pt x="8230" y="4759"/>
                    <a:pt x="8333" y="4553"/>
                  </a:cubicBezTo>
                  <a:lnTo>
                    <a:pt x="8637" y="3803"/>
                  </a:lnTo>
                  <a:cubicBezTo>
                    <a:pt x="8646" y="3777"/>
                    <a:pt x="8672" y="3763"/>
                    <a:pt x="8701" y="3763"/>
                  </a:cubicBezTo>
                  <a:cubicBezTo>
                    <a:pt x="8730" y="3763"/>
                    <a:pt x="8762" y="3777"/>
                    <a:pt x="8780" y="3803"/>
                  </a:cubicBezTo>
                  <a:lnTo>
                    <a:pt x="9083" y="4553"/>
                  </a:lnTo>
                  <a:cubicBezTo>
                    <a:pt x="9171" y="4759"/>
                    <a:pt x="9393" y="4892"/>
                    <a:pt x="9619" y="4892"/>
                  </a:cubicBezTo>
                  <a:cubicBezTo>
                    <a:pt x="9667" y="4892"/>
                    <a:pt x="9714" y="4886"/>
                    <a:pt x="9761" y="4874"/>
                  </a:cubicBezTo>
                  <a:cubicBezTo>
                    <a:pt x="10046" y="4802"/>
                    <a:pt x="10225" y="4517"/>
                    <a:pt x="10171" y="4232"/>
                  </a:cubicBezTo>
                  <a:cubicBezTo>
                    <a:pt x="10171" y="4154"/>
                    <a:pt x="10104" y="4103"/>
                    <a:pt x="10027" y="4103"/>
                  </a:cubicBezTo>
                  <a:cubicBezTo>
                    <a:pt x="10016" y="4103"/>
                    <a:pt x="10004" y="4104"/>
                    <a:pt x="9993" y="4107"/>
                  </a:cubicBezTo>
                  <a:cubicBezTo>
                    <a:pt x="9921" y="4124"/>
                    <a:pt x="9850" y="4196"/>
                    <a:pt x="9868" y="4285"/>
                  </a:cubicBezTo>
                  <a:cubicBezTo>
                    <a:pt x="9886" y="4410"/>
                    <a:pt x="9814" y="4535"/>
                    <a:pt x="9672" y="4571"/>
                  </a:cubicBezTo>
                  <a:cubicBezTo>
                    <a:pt x="9646" y="4578"/>
                    <a:pt x="9621" y="4581"/>
                    <a:pt x="9596" y="4581"/>
                  </a:cubicBezTo>
                  <a:cubicBezTo>
                    <a:pt x="9499" y="4581"/>
                    <a:pt x="9411" y="4527"/>
                    <a:pt x="9368" y="4428"/>
                  </a:cubicBezTo>
                  <a:lnTo>
                    <a:pt x="9065" y="3678"/>
                  </a:lnTo>
                  <a:cubicBezTo>
                    <a:pt x="8996" y="3540"/>
                    <a:pt x="8859" y="3453"/>
                    <a:pt x="8708" y="3453"/>
                  </a:cubicBezTo>
                  <a:cubicBezTo>
                    <a:pt x="8626" y="3453"/>
                    <a:pt x="8540" y="3479"/>
                    <a:pt x="8458" y="3536"/>
                  </a:cubicBezTo>
                  <a:cubicBezTo>
                    <a:pt x="8423" y="3571"/>
                    <a:pt x="8387" y="3607"/>
                    <a:pt x="8369" y="3643"/>
                  </a:cubicBezTo>
                  <a:lnTo>
                    <a:pt x="8030" y="4463"/>
                  </a:lnTo>
                  <a:cubicBezTo>
                    <a:pt x="8012" y="4517"/>
                    <a:pt x="7977" y="4553"/>
                    <a:pt x="7923" y="4571"/>
                  </a:cubicBezTo>
                  <a:cubicBezTo>
                    <a:pt x="7887" y="4582"/>
                    <a:pt x="7853" y="4587"/>
                    <a:pt x="7820" y="4587"/>
                  </a:cubicBezTo>
                  <a:cubicBezTo>
                    <a:pt x="7641" y="4587"/>
                    <a:pt x="7518" y="4436"/>
                    <a:pt x="7548" y="4285"/>
                  </a:cubicBezTo>
                  <a:lnTo>
                    <a:pt x="7655" y="3625"/>
                  </a:lnTo>
                  <a:cubicBezTo>
                    <a:pt x="7691" y="3304"/>
                    <a:pt x="7638" y="2983"/>
                    <a:pt x="7477" y="2715"/>
                  </a:cubicBezTo>
                  <a:cubicBezTo>
                    <a:pt x="7316" y="2483"/>
                    <a:pt x="7209" y="2197"/>
                    <a:pt x="7174" y="1930"/>
                  </a:cubicBezTo>
                  <a:lnTo>
                    <a:pt x="7923" y="1930"/>
                  </a:lnTo>
                  <a:lnTo>
                    <a:pt x="7923" y="2180"/>
                  </a:lnTo>
                  <a:cubicBezTo>
                    <a:pt x="7923" y="2376"/>
                    <a:pt x="8084" y="2536"/>
                    <a:pt x="8280" y="2536"/>
                  </a:cubicBezTo>
                  <a:lnTo>
                    <a:pt x="9119" y="2536"/>
                  </a:lnTo>
                  <a:cubicBezTo>
                    <a:pt x="9315" y="2536"/>
                    <a:pt x="9475" y="2376"/>
                    <a:pt x="9475" y="2180"/>
                  </a:cubicBezTo>
                  <a:lnTo>
                    <a:pt x="9475" y="1930"/>
                  </a:lnTo>
                  <a:lnTo>
                    <a:pt x="10225" y="1930"/>
                  </a:lnTo>
                  <a:cubicBezTo>
                    <a:pt x="10189" y="2162"/>
                    <a:pt x="10118" y="2394"/>
                    <a:pt x="9993" y="2608"/>
                  </a:cubicBezTo>
                  <a:cubicBezTo>
                    <a:pt x="9850" y="2893"/>
                    <a:pt x="9761" y="3214"/>
                    <a:pt x="9761" y="3536"/>
                  </a:cubicBezTo>
                  <a:cubicBezTo>
                    <a:pt x="9761" y="3625"/>
                    <a:pt x="9832" y="3696"/>
                    <a:pt x="9921" y="3696"/>
                  </a:cubicBezTo>
                  <a:cubicBezTo>
                    <a:pt x="10011" y="3696"/>
                    <a:pt x="10082" y="3625"/>
                    <a:pt x="10082" y="3554"/>
                  </a:cubicBezTo>
                  <a:cubicBezTo>
                    <a:pt x="10082" y="3268"/>
                    <a:pt x="10136" y="3000"/>
                    <a:pt x="10278" y="2768"/>
                  </a:cubicBezTo>
                  <a:cubicBezTo>
                    <a:pt x="10457" y="2412"/>
                    <a:pt x="10564" y="2001"/>
                    <a:pt x="10564" y="1609"/>
                  </a:cubicBezTo>
                  <a:lnTo>
                    <a:pt x="10564" y="841"/>
                  </a:lnTo>
                  <a:cubicBezTo>
                    <a:pt x="10564" y="502"/>
                    <a:pt x="10368" y="199"/>
                    <a:pt x="10046" y="56"/>
                  </a:cubicBezTo>
                  <a:cubicBezTo>
                    <a:pt x="9950" y="19"/>
                    <a:pt x="9847" y="1"/>
                    <a:pt x="9744" y="1"/>
                  </a:cubicBezTo>
                  <a:cubicBezTo>
                    <a:pt x="9601" y="1"/>
                    <a:pt x="9458" y="37"/>
                    <a:pt x="9333" y="110"/>
                  </a:cubicBezTo>
                  <a:lnTo>
                    <a:pt x="8958" y="306"/>
                  </a:lnTo>
                  <a:cubicBezTo>
                    <a:pt x="8878" y="351"/>
                    <a:pt x="8788" y="373"/>
                    <a:pt x="8699" y="373"/>
                  </a:cubicBezTo>
                  <a:cubicBezTo>
                    <a:pt x="8610" y="373"/>
                    <a:pt x="8521" y="351"/>
                    <a:pt x="8441" y="306"/>
                  </a:cubicBezTo>
                  <a:lnTo>
                    <a:pt x="8084" y="110"/>
                  </a:lnTo>
                  <a:cubicBezTo>
                    <a:pt x="7945" y="41"/>
                    <a:pt x="7800" y="1"/>
                    <a:pt x="7651" y="1"/>
                  </a:cubicBezTo>
                  <a:cubicBezTo>
                    <a:pt x="7570" y="1"/>
                    <a:pt x="7488" y="13"/>
                    <a:pt x="7406" y="39"/>
                  </a:cubicBezTo>
                  <a:cubicBezTo>
                    <a:pt x="7227" y="110"/>
                    <a:pt x="7084" y="217"/>
                    <a:pt x="6995" y="342"/>
                  </a:cubicBezTo>
                  <a:cubicBezTo>
                    <a:pt x="6906" y="217"/>
                    <a:pt x="6781" y="128"/>
                    <a:pt x="6621" y="56"/>
                  </a:cubicBezTo>
                  <a:cubicBezTo>
                    <a:pt x="6524" y="19"/>
                    <a:pt x="6424" y="1"/>
                    <a:pt x="6324" y="1"/>
                  </a:cubicBezTo>
                  <a:cubicBezTo>
                    <a:pt x="6184" y="1"/>
                    <a:pt x="6042" y="37"/>
                    <a:pt x="5907" y="110"/>
                  </a:cubicBezTo>
                  <a:lnTo>
                    <a:pt x="5532" y="306"/>
                  </a:lnTo>
                  <a:cubicBezTo>
                    <a:pt x="5461" y="351"/>
                    <a:pt x="5372" y="373"/>
                    <a:pt x="5280" y="373"/>
                  </a:cubicBezTo>
                  <a:cubicBezTo>
                    <a:pt x="5189" y="373"/>
                    <a:pt x="5095" y="351"/>
                    <a:pt x="5015" y="306"/>
                  </a:cubicBezTo>
                  <a:lnTo>
                    <a:pt x="4658" y="110"/>
                  </a:lnTo>
                  <a:cubicBezTo>
                    <a:pt x="4531" y="41"/>
                    <a:pt x="4382" y="1"/>
                    <a:pt x="4230" y="1"/>
                  </a:cubicBezTo>
                  <a:cubicBezTo>
                    <a:pt x="4146" y="1"/>
                    <a:pt x="4062" y="13"/>
                    <a:pt x="3980" y="39"/>
                  </a:cubicBezTo>
                  <a:cubicBezTo>
                    <a:pt x="3819" y="110"/>
                    <a:pt x="3677" y="217"/>
                    <a:pt x="3569" y="342"/>
                  </a:cubicBezTo>
                  <a:cubicBezTo>
                    <a:pt x="3480" y="217"/>
                    <a:pt x="3355" y="128"/>
                    <a:pt x="3213" y="56"/>
                  </a:cubicBezTo>
                  <a:cubicBezTo>
                    <a:pt x="3116" y="19"/>
                    <a:pt x="3013" y="1"/>
                    <a:pt x="2911" y="1"/>
                  </a:cubicBezTo>
                  <a:cubicBezTo>
                    <a:pt x="2767" y="1"/>
                    <a:pt x="2624" y="37"/>
                    <a:pt x="2499" y="110"/>
                  </a:cubicBezTo>
                  <a:lnTo>
                    <a:pt x="2124" y="306"/>
                  </a:lnTo>
                  <a:cubicBezTo>
                    <a:pt x="2044" y="351"/>
                    <a:pt x="1955" y="373"/>
                    <a:pt x="1865" y="373"/>
                  </a:cubicBezTo>
                  <a:cubicBezTo>
                    <a:pt x="1776" y="373"/>
                    <a:pt x="1687" y="351"/>
                    <a:pt x="1607" y="306"/>
                  </a:cubicBezTo>
                  <a:lnTo>
                    <a:pt x="1232" y="110"/>
                  </a:lnTo>
                  <a:cubicBezTo>
                    <a:pt x="1097" y="37"/>
                    <a:pt x="955" y="1"/>
                    <a:pt x="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46" name="Google Shape;1646;p52"/>
            <p:cNvSpPr/>
            <p:nvPr/>
          </p:nvSpPr>
          <p:spPr>
            <a:xfrm>
              <a:off x="2784657" y="3731873"/>
              <a:ext cx="14033" cy="13444"/>
            </a:xfrm>
            <a:custGeom>
              <a:avLst/>
              <a:gdLst/>
              <a:ahLst/>
              <a:cxnLst/>
              <a:rect l="l" t="t" r="r" b="b"/>
              <a:pathLst>
                <a:path w="429" h="411" extrusionOk="0">
                  <a:moveTo>
                    <a:pt x="161" y="0"/>
                  </a:moveTo>
                  <a:cubicBezTo>
                    <a:pt x="71" y="0"/>
                    <a:pt x="0" y="72"/>
                    <a:pt x="0" y="143"/>
                  </a:cubicBezTo>
                  <a:lnTo>
                    <a:pt x="0" y="250"/>
                  </a:lnTo>
                  <a:cubicBezTo>
                    <a:pt x="0" y="339"/>
                    <a:pt x="71" y="411"/>
                    <a:pt x="161" y="411"/>
                  </a:cubicBezTo>
                  <a:lnTo>
                    <a:pt x="268" y="411"/>
                  </a:lnTo>
                  <a:cubicBezTo>
                    <a:pt x="357" y="411"/>
                    <a:pt x="428" y="339"/>
                    <a:pt x="428" y="250"/>
                  </a:cubicBezTo>
                  <a:lnTo>
                    <a:pt x="428" y="143"/>
                  </a:lnTo>
                  <a:cubicBezTo>
                    <a:pt x="428" y="72"/>
                    <a:pt x="357" y="0"/>
                    <a:pt x="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47" name="Google Shape;1647;p52"/>
            <p:cNvSpPr/>
            <p:nvPr/>
          </p:nvSpPr>
          <p:spPr>
            <a:xfrm>
              <a:off x="2672592" y="3731873"/>
              <a:ext cx="14033" cy="13444"/>
            </a:xfrm>
            <a:custGeom>
              <a:avLst/>
              <a:gdLst/>
              <a:ahLst/>
              <a:cxnLst/>
              <a:rect l="l" t="t" r="r" b="b"/>
              <a:pathLst>
                <a:path w="429" h="411" extrusionOk="0">
                  <a:moveTo>
                    <a:pt x="161" y="0"/>
                  </a:moveTo>
                  <a:cubicBezTo>
                    <a:pt x="72" y="0"/>
                    <a:pt x="0" y="72"/>
                    <a:pt x="0" y="143"/>
                  </a:cubicBezTo>
                  <a:lnTo>
                    <a:pt x="0" y="250"/>
                  </a:lnTo>
                  <a:cubicBezTo>
                    <a:pt x="0" y="339"/>
                    <a:pt x="72" y="411"/>
                    <a:pt x="161" y="411"/>
                  </a:cubicBezTo>
                  <a:lnTo>
                    <a:pt x="268" y="411"/>
                  </a:lnTo>
                  <a:cubicBezTo>
                    <a:pt x="357" y="411"/>
                    <a:pt x="428" y="339"/>
                    <a:pt x="428" y="250"/>
                  </a:cubicBezTo>
                  <a:lnTo>
                    <a:pt x="428" y="143"/>
                  </a:lnTo>
                  <a:cubicBezTo>
                    <a:pt x="428" y="72"/>
                    <a:pt x="357" y="0"/>
                    <a:pt x="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48" name="Google Shape;1648;p52"/>
            <p:cNvSpPr/>
            <p:nvPr/>
          </p:nvSpPr>
          <p:spPr>
            <a:xfrm>
              <a:off x="2560528" y="3731873"/>
              <a:ext cx="13444" cy="13444"/>
            </a:xfrm>
            <a:custGeom>
              <a:avLst/>
              <a:gdLst/>
              <a:ahLst/>
              <a:cxnLst/>
              <a:rect l="l" t="t" r="r" b="b"/>
              <a:pathLst>
                <a:path w="411" h="411" extrusionOk="0">
                  <a:moveTo>
                    <a:pt x="161" y="0"/>
                  </a:moveTo>
                  <a:cubicBezTo>
                    <a:pt x="72" y="0"/>
                    <a:pt x="0" y="72"/>
                    <a:pt x="0" y="143"/>
                  </a:cubicBezTo>
                  <a:lnTo>
                    <a:pt x="0" y="250"/>
                  </a:lnTo>
                  <a:cubicBezTo>
                    <a:pt x="0" y="339"/>
                    <a:pt x="72" y="411"/>
                    <a:pt x="161" y="411"/>
                  </a:cubicBezTo>
                  <a:lnTo>
                    <a:pt x="268" y="411"/>
                  </a:lnTo>
                  <a:cubicBezTo>
                    <a:pt x="357" y="411"/>
                    <a:pt x="411" y="339"/>
                    <a:pt x="411" y="250"/>
                  </a:cubicBezTo>
                  <a:lnTo>
                    <a:pt x="411" y="143"/>
                  </a:lnTo>
                  <a:cubicBezTo>
                    <a:pt x="411" y="72"/>
                    <a:pt x="357" y="0"/>
                    <a:pt x="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649" name="Google Shape;1649;p52"/>
          <p:cNvGrpSpPr/>
          <p:nvPr/>
        </p:nvGrpSpPr>
        <p:grpSpPr>
          <a:xfrm>
            <a:off x="1563601" y="3194356"/>
            <a:ext cx="368769" cy="315360"/>
            <a:chOff x="1750432" y="3613397"/>
            <a:chExt cx="345548" cy="295502"/>
          </a:xfrm>
        </p:grpSpPr>
        <p:sp>
          <p:nvSpPr>
            <p:cNvPr id="1650" name="Google Shape;1650;p52"/>
            <p:cNvSpPr/>
            <p:nvPr/>
          </p:nvSpPr>
          <p:spPr>
            <a:xfrm>
              <a:off x="1908029" y="3698672"/>
              <a:ext cx="152952" cy="204797"/>
            </a:xfrm>
            <a:custGeom>
              <a:avLst/>
              <a:gdLst/>
              <a:ahLst/>
              <a:cxnLst/>
              <a:rect l="l" t="t" r="r" b="b"/>
              <a:pathLst>
                <a:path w="4676" h="6261" extrusionOk="0">
                  <a:moveTo>
                    <a:pt x="924" y="1"/>
                  </a:moveTo>
                  <a:cubicBezTo>
                    <a:pt x="810" y="1"/>
                    <a:pt x="696" y="24"/>
                    <a:pt x="589" y="69"/>
                  </a:cubicBezTo>
                  <a:cubicBezTo>
                    <a:pt x="232" y="212"/>
                    <a:pt x="0" y="551"/>
                    <a:pt x="0" y="926"/>
                  </a:cubicBezTo>
                  <a:lnTo>
                    <a:pt x="0" y="1961"/>
                  </a:lnTo>
                  <a:cubicBezTo>
                    <a:pt x="0" y="2478"/>
                    <a:pt x="125" y="2996"/>
                    <a:pt x="375" y="3442"/>
                  </a:cubicBezTo>
                  <a:cubicBezTo>
                    <a:pt x="625" y="3906"/>
                    <a:pt x="732" y="4459"/>
                    <a:pt x="643" y="4976"/>
                  </a:cubicBezTo>
                  <a:lnTo>
                    <a:pt x="536" y="5583"/>
                  </a:lnTo>
                  <a:cubicBezTo>
                    <a:pt x="500" y="5850"/>
                    <a:pt x="643" y="6118"/>
                    <a:pt x="893" y="6225"/>
                  </a:cubicBezTo>
                  <a:cubicBezTo>
                    <a:pt x="957" y="6249"/>
                    <a:pt x="1023" y="6261"/>
                    <a:pt x="1088" y="6261"/>
                  </a:cubicBezTo>
                  <a:cubicBezTo>
                    <a:pt x="1313" y="6261"/>
                    <a:pt x="1527" y="6125"/>
                    <a:pt x="1624" y="5904"/>
                  </a:cubicBezTo>
                  <a:lnTo>
                    <a:pt x="2052" y="4905"/>
                  </a:lnTo>
                  <a:cubicBezTo>
                    <a:pt x="2106" y="4798"/>
                    <a:pt x="2213" y="4709"/>
                    <a:pt x="2338" y="4709"/>
                  </a:cubicBezTo>
                  <a:cubicBezTo>
                    <a:pt x="2463" y="4709"/>
                    <a:pt x="2570" y="4798"/>
                    <a:pt x="2623" y="4905"/>
                  </a:cubicBezTo>
                  <a:lnTo>
                    <a:pt x="3051" y="5904"/>
                  </a:lnTo>
                  <a:cubicBezTo>
                    <a:pt x="3148" y="6125"/>
                    <a:pt x="3363" y="6261"/>
                    <a:pt x="3587" y="6261"/>
                  </a:cubicBezTo>
                  <a:cubicBezTo>
                    <a:pt x="3653" y="6261"/>
                    <a:pt x="3719" y="6249"/>
                    <a:pt x="3783" y="6225"/>
                  </a:cubicBezTo>
                  <a:cubicBezTo>
                    <a:pt x="4033" y="6118"/>
                    <a:pt x="4176" y="5850"/>
                    <a:pt x="4140" y="5583"/>
                  </a:cubicBezTo>
                  <a:lnTo>
                    <a:pt x="4033" y="4976"/>
                  </a:lnTo>
                  <a:cubicBezTo>
                    <a:pt x="3961" y="4459"/>
                    <a:pt x="4051" y="3923"/>
                    <a:pt x="4300" y="3460"/>
                  </a:cubicBezTo>
                  <a:cubicBezTo>
                    <a:pt x="4550" y="2996"/>
                    <a:pt x="4675" y="2496"/>
                    <a:pt x="4675" y="1979"/>
                  </a:cubicBezTo>
                  <a:lnTo>
                    <a:pt x="4675" y="926"/>
                  </a:lnTo>
                  <a:cubicBezTo>
                    <a:pt x="4675" y="516"/>
                    <a:pt x="4390" y="141"/>
                    <a:pt x="3961" y="34"/>
                  </a:cubicBezTo>
                  <a:cubicBezTo>
                    <a:pt x="3890" y="17"/>
                    <a:pt x="3818" y="9"/>
                    <a:pt x="3747" y="9"/>
                  </a:cubicBezTo>
                  <a:cubicBezTo>
                    <a:pt x="3588" y="9"/>
                    <a:pt x="3431" y="49"/>
                    <a:pt x="3283" y="123"/>
                  </a:cubicBezTo>
                  <a:lnTo>
                    <a:pt x="2802" y="391"/>
                  </a:lnTo>
                  <a:cubicBezTo>
                    <a:pt x="2659" y="462"/>
                    <a:pt x="2498" y="516"/>
                    <a:pt x="2356" y="516"/>
                  </a:cubicBezTo>
                  <a:lnTo>
                    <a:pt x="2338" y="516"/>
                  </a:lnTo>
                  <a:cubicBezTo>
                    <a:pt x="2177" y="516"/>
                    <a:pt x="2017" y="462"/>
                    <a:pt x="1892" y="391"/>
                  </a:cubicBezTo>
                  <a:lnTo>
                    <a:pt x="1374" y="123"/>
                  </a:lnTo>
                  <a:cubicBezTo>
                    <a:pt x="1232" y="41"/>
                    <a:pt x="1077"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51" name="Google Shape;1651;p52"/>
            <p:cNvSpPr/>
            <p:nvPr/>
          </p:nvSpPr>
          <p:spPr>
            <a:xfrm>
              <a:off x="2014827" y="3698607"/>
              <a:ext cx="46154" cy="204863"/>
            </a:xfrm>
            <a:custGeom>
              <a:avLst/>
              <a:gdLst/>
              <a:ahLst/>
              <a:cxnLst/>
              <a:rect l="l" t="t" r="r" b="b"/>
              <a:pathLst>
                <a:path w="1411" h="6263" extrusionOk="0">
                  <a:moveTo>
                    <a:pt x="482" y="0"/>
                  </a:moveTo>
                  <a:cubicBezTo>
                    <a:pt x="375" y="0"/>
                    <a:pt x="268" y="18"/>
                    <a:pt x="179" y="54"/>
                  </a:cubicBezTo>
                  <a:cubicBezTo>
                    <a:pt x="179" y="71"/>
                    <a:pt x="197" y="71"/>
                    <a:pt x="215" y="71"/>
                  </a:cubicBezTo>
                  <a:cubicBezTo>
                    <a:pt x="554" y="214"/>
                    <a:pt x="786" y="553"/>
                    <a:pt x="786" y="928"/>
                  </a:cubicBezTo>
                  <a:lnTo>
                    <a:pt x="786" y="1981"/>
                  </a:lnTo>
                  <a:cubicBezTo>
                    <a:pt x="786" y="2248"/>
                    <a:pt x="750" y="2498"/>
                    <a:pt x="696" y="2748"/>
                  </a:cubicBezTo>
                  <a:cubicBezTo>
                    <a:pt x="625" y="2998"/>
                    <a:pt x="536" y="3230"/>
                    <a:pt x="411" y="3462"/>
                  </a:cubicBezTo>
                  <a:cubicBezTo>
                    <a:pt x="161" y="3925"/>
                    <a:pt x="72" y="4461"/>
                    <a:pt x="143" y="4996"/>
                  </a:cubicBezTo>
                  <a:lnTo>
                    <a:pt x="250" y="5603"/>
                  </a:lnTo>
                  <a:cubicBezTo>
                    <a:pt x="250" y="5638"/>
                    <a:pt x="250" y="5656"/>
                    <a:pt x="250" y="5692"/>
                  </a:cubicBezTo>
                  <a:cubicBezTo>
                    <a:pt x="250" y="5888"/>
                    <a:pt x="161" y="6067"/>
                    <a:pt x="1" y="6174"/>
                  </a:cubicBezTo>
                  <a:cubicBezTo>
                    <a:pt x="86" y="6235"/>
                    <a:pt x="188" y="6262"/>
                    <a:pt x="295" y="6262"/>
                  </a:cubicBezTo>
                  <a:cubicBezTo>
                    <a:pt x="345" y="6262"/>
                    <a:pt x="396" y="6256"/>
                    <a:pt x="447" y="6245"/>
                  </a:cubicBezTo>
                  <a:cubicBezTo>
                    <a:pt x="714" y="6174"/>
                    <a:pt x="875" y="5942"/>
                    <a:pt x="875" y="5692"/>
                  </a:cubicBezTo>
                  <a:cubicBezTo>
                    <a:pt x="875" y="5656"/>
                    <a:pt x="875" y="5638"/>
                    <a:pt x="875" y="5603"/>
                  </a:cubicBezTo>
                  <a:lnTo>
                    <a:pt x="768" y="4996"/>
                  </a:lnTo>
                  <a:cubicBezTo>
                    <a:pt x="679" y="4461"/>
                    <a:pt x="786" y="3925"/>
                    <a:pt x="1035" y="3462"/>
                  </a:cubicBezTo>
                  <a:cubicBezTo>
                    <a:pt x="1160" y="3230"/>
                    <a:pt x="1250" y="2998"/>
                    <a:pt x="1303" y="2748"/>
                  </a:cubicBezTo>
                  <a:cubicBezTo>
                    <a:pt x="1374" y="2498"/>
                    <a:pt x="1410" y="2248"/>
                    <a:pt x="1410" y="1981"/>
                  </a:cubicBezTo>
                  <a:lnTo>
                    <a:pt x="1410" y="928"/>
                  </a:lnTo>
                  <a:cubicBezTo>
                    <a:pt x="1410" y="553"/>
                    <a:pt x="1178" y="214"/>
                    <a:pt x="839" y="71"/>
                  </a:cubicBezTo>
                  <a:cubicBezTo>
                    <a:pt x="714" y="36"/>
                    <a:pt x="607" y="0"/>
                    <a:pt x="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52" name="Google Shape;1652;p52"/>
            <p:cNvSpPr/>
            <p:nvPr/>
          </p:nvSpPr>
          <p:spPr>
            <a:xfrm>
              <a:off x="1755698" y="3698672"/>
              <a:ext cx="152363" cy="204797"/>
            </a:xfrm>
            <a:custGeom>
              <a:avLst/>
              <a:gdLst/>
              <a:ahLst/>
              <a:cxnLst/>
              <a:rect l="l" t="t" r="r" b="b"/>
              <a:pathLst>
                <a:path w="4658" h="6261" extrusionOk="0">
                  <a:moveTo>
                    <a:pt x="921" y="1"/>
                  </a:moveTo>
                  <a:cubicBezTo>
                    <a:pt x="804" y="1"/>
                    <a:pt x="686" y="24"/>
                    <a:pt x="571" y="69"/>
                  </a:cubicBezTo>
                  <a:cubicBezTo>
                    <a:pt x="232" y="212"/>
                    <a:pt x="0" y="551"/>
                    <a:pt x="0" y="926"/>
                  </a:cubicBezTo>
                  <a:lnTo>
                    <a:pt x="0" y="1961"/>
                  </a:lnTo>
                  <a:cubicBezTo>
                    <a:pt x="0" y="2478"/>
                    <a:pt x="125" y="2996"/>
                    <a:pt x="357" y="3442"/>
                  </a:cubicBezTo>
                  <a:cubicBezTo>
                    <a:pt x="625" y="3906"/>
                    <a:pt x="714" y="4459"/>
                    <a:pt x="625" y="4976"/>
                  </a:cubicBezTo>
                  <a:lnTo>
                    <a:pt x="536" y="5583"/>
                  </a:lnTo>
                  <a:cubicBezTo>
                    <a:pt x="500" y="5850"/>
                    <a:pt x="625" y="6118"/>
                    <a:pt x="875" y="6225"/>
                  </a:cubicBezTo>
                  <a:cubicBezTo>
                    <a:pt x="943" y="6249"/>
                    <a:pt x="1012" y="6261"/>
                    <a:pt x="1080" y="6261"/>
                  </a:cubicBezTo>
                  <a:cubicBezTo>
                    <a:pt x="1313" y="6261"/>
                    <a:pt x="1527" y="6125"/>
                    <a:pt x="1624" y="5904"/>
                  </a:cubicBezTo>
                  <a:lnTo>
                    <a:pt x="2052" y="4905"/>
                  </a:lnTo>
                  <a:cubicBezTo>
                    <a:pt x="2088" y="4798"/>
                    <a:pt x="2213" y="4709"/>
                    <a:pt x="2338" y="4709"/>
                  </a:cubicBezTo>
                  <a:cubicBezTo>
                    <a:pt x="2445" y="4709"/>
                    <a:pt x="2570" y="4798"/>
                    <a:pt x="2605" y="4905"/>
                  </a:cubicBezTo>
                  <a:lnTo>
                    <a:pt x="3034" y="5904"/>
                  </a:lnTo>
                  <a:cubicBezTo>
                    <a:pt x="3130" y="6125"/>
                    <a:pt x="3345" y="6261"/>
                    <a:pt x="3578" y="6261"/>
                  </a:cubicBezTo>
                  <a:cubicBezTo>
                    <a:pt x="3646" y="6261"/>
                    <a:pt x="3715" y="6249"/>
                    <a:pt x="3783" y="6225"/>
                  </a:cubicBezTo>
                  <a:cubicBezTo>
                    <a:pt x="4033" y="6118"/>
                    <a:pt x="4158" y="5850"/>
                    <a:pt x="4122" y="5583"/>
                  </a:cubicBezTo>
                  <a:lnTo>
                    <a:pt x="4033" y="4976"/>
                  </a:lnTo>
                  <a:cubicBezTo>
                    <a:pt x="3944" y="4459"/>
                    <a:pt x="4033" y="3923"/>
                    <a:pt x="4283" y="3460"/>
                  </a:cubicBezTo>
                  <a:cubicBezTo>
                    <a:pt x="4532" y="2996"/>
                    <a:pt x="4657" y="2496"/>
                    <a:pt x="4657" y="1979"/>
                  </a:cubicBezTo>
                  <a:lnTo>
                    <a:pt x="4657" y="926"/>
                  </a:lnTo>
                  <a:cubicBezTo>
                    <a:pt x="4657" y="516"/>
                    <a:pt x="4372" y="141"/>
                    <a:pt x="3962" y="34"/>
                  </a:cubicBezTo>
                  <a:cubicBezTo>
                    <a:pt x="3890" y="17"/>
                    <a:pt x="3816" y="9"/>
                    <a:pt x="3743" y="9"/>
                  </a:cubicBezTo>
                  <a:cubicBezTo>
                    <a:pt x="3580" y="9"/>
                    <a:pt x="3419" y="49"/>
                    <a:pt x="3283" y="123"/>
                  </a:cubicBezTo>
                  <a:lnTo>
                    <a:pt x="2784" y="391"/>
                  </a:lnTo>
                  <a:cubicBezTo>
                    <a:pt x="2641" y="462"/>
                    <a:pt x="2498" y="516"/>
                    <a:pt x="2338" y="516"/>
                  </a:cubicBezTo>
                  <a:lnTo>
                    <a:pt x="2320" y="516"/>
                  </a:lnTo>
                  <a:cubicBezTo>
                    <a:pt x="2159" y="516"/>
                    <a:pt x="2017" y="462"/>
                    <a:pt x="1874" y="391"/>
                  </a:cubicBezTo>
                  <a:lnTo>
                    <a:pt x="1374" y="123"/>
                  </a:lnTo>
                  <a:cubicBezTo>
                    <a:pt x="1232" y="41"/>
                    <a:pt x="1077" y="1"/>
                    <a:pt x="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53" name="Google Shape;1653;p52"/>
            <p:cNvSpPr/>
            <p:nvPr/>
          </p:nvSpPr>
          <p:spPr>
            <a:xfrm>
              <a:off x="1861908" y="3698607"/>
              <a:ext cx="46154" cy="204863"/>
            </a:xfrm>
            <a:custGeom>
              <a:avLst/>
              <a:gdLst/>
              <a:ahLst/>
              <a:cxnLst/>
              <a:rect l="l" t="t" r="r" b="b"/>
              <a:pathLst>
                <a:path w="1411" h="6263" extrusionOk="0">
                  <a:moveTo>
                    <a:pt x="483" y="0"/>
                  </a:moveTo>
                  <a:cubicBezTo>
                    <a:pt x="376" y="0"/>
                    <a:pt x="286" y="18"/>
                    <a:pt x="179" y="54"/>
                  </a:cubicBezTo>
                  <a:cubicBezTo>
                    <a:pt x="197" y="71"/>
                    <a:pt x="215" y="71"/>
                    <a:pt x="215" y="71"/>
                  </a:cubicBezTo>
                  <a:cubicBezTo>
                    <a:pt x="572" y="214"/>
                    <a:pt x="804" y="553"/>
                    <a:pt x="804" y="928"/>
                  </a:cubicBezTo>
                  <a:lnTo>
                    <a:pt x="804" y="1981"/>
                  </a:lnTo>
                  <a:cubicBezTo>
                    <a:pt x="804" y="2248"/>
                    <a:pt x="768" y="2498"/>
                    <a:pt x="697" y="2748"/>
                  </a:cubicBezTo>
                  <a:cubicBezTo>
                    <a:pt x="643" y="2998"/>
                    <a:pt x="554" y="3230"/>
                    <a:pt x="429" y="3462"/>
                  </a:cubicBezTo>
                  <a:cubicBezTo>
                    <a:pt x="161" y="3925"/>
                    <a:pt x="72" y="4461"/>
                    <a:pt x="161" y="4996"/>
                  </a:cubicBezTo>
                  <a:lnTo>
                    <a:pt x="251" y="5603"/>
                  </a:lnTo>
                  <a:cubicBezTo>
                    <a:pt x="268" y="5638"/>
                    <a:pt x="268" y="5656"/>
                    <a:pt x="268" y="5692"/>
                  </a:cubicBezTo>
                  <a:cubicBezTo>
                    <a:pt x="268" y="5888"/>
                    <a:pt x="161" y="6067"/>
                    <a:pt x="1" y="6174"/>
                  </a:cubicBezTo>
                  <a:cubicBezTo>
                    <a:pt x="98" y="6235"/>
                    <a:pt x="204" y="6262"/>
                    <a:pt x="313" y="6262"/>
                  </a:cubicBezTo>
                  <a:cubicBezTo>
                    <a:pt x="363" y="6262"/>
                    <a:pt x="414" y="6256"/>
                    <a:pt x="465" y="6245"/>
                  </a:cubicBezTo>
                  <a:cubicBezTo>
                    <a:pt x="715" y="6174"/>
                    <a:pt x="893" y="5942"/>
                    <a:pt x="893" y="5692"/>
                  </a:cubicBezTo>
                  <a:cubicBezTo>
                    <a:pt x="893" y="5656"/>
                    <a:pt x="875" y="5638"/>
                    <a:pt x="875" y="5603"/>
                  </a:cubicBezTo>
                  <a:lnTo>
                    <a:pt x="786" y="4996"/>
                  </a:lnTo>
                  <a:cubicBezTo>
                    <a:pt x="697" y="4461"/>
                    <a:pt x="786" y="3925"/>
                    <a:pt x="1036" y="3462"/>
                  </a:cubicBezTo>
                  <a:cubicBezTo>
                    <a:pt x="1161" y="3230"/>
                    <a:pt x="1250" y="2998"/>
                    <a:pt x="1321" y="2748"/>
                  </a:cubicBezTo>
                  <a:cubicBezTo>
                    <a:pt x="1393" y="2498"/>
                    <a:pt x="1410" y="2248"/>
                    <a:pt x="1410" y="1981"/>
                  </a:cubicBezTo>
                  <a:lnTo>
                    <a:pt x="1410" y="928"/>
                  </a:lnTo>
                  <a:cubicBezTo>
                    <a:pt x="1410" y="553"/>
                    <a:pt x="1196" y="214"/>
                    <a:pt x="839" y="71"/>
                  </a:cubicBezTo>
                  <a:cubicBezTo>
                    <a:pt x="732" y="36"/>
                    <a:pt x="607"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54" name="Google Shape;1654;p52"/>
            <p:cNvSpPr/>
            <p:nvPr/>
          </p:nvSpPr>
          <p:spPr>
            <a:xfrm>
              <a:off x="1961150" y="3648691"/>
              <a:ext cx="47299" cy="46710"/>
            </a:xfrm>
            <a:custGeom>
              <a:avLst/>
              <a:gdLst/>
              <a:ahLst/>
              <a:cxnLst/>
              <a:rect l="l" t="t" r="r" b="b"/>
              <a:pathLst>
                <a:path w="1446" h="1428" extrusionOk="0">
                  <a:moveTo>
                    <a:pt x="720" y="1"/>
                  </a:moveTo>
                  <a:cubicBezTo>
                    <a:pt x="705" y="1"/>
                    <a:pt x="687" y="9"/>
                    <a:pt x="678" y="27"/>
                  </a:cubicBezTo>
                  <a:lnTo>
                    <a:pt x="660" y="170"/>
                  </a:lnTo>
                  <a:cubicBezTo>
                    <a:pt x="607" y="420"/>
                    <a:pt x="410" y="598"/>
                    <a:pt x="161" y="652"/>
                  </a:cubicBezTo>
                  <a:lnTo>
                    <a:pt x="36" y="687"/>
                  </a:lnTo>
                  <a:cubicBezTo>
                    <a:pt x="0" y="687"/>
                    <a:pt x="0" y="741"/>
                    <a:pt x="36" y="759"/>
                  </a:cubicBezTo>
                  <a:lnTo>
                    <a:pt x="161" y="777"/>
                  </a:lnTo>
                  <a:cubicBezTo>
                    <a:pt x="410" y="830"/>
                    <a:pt x="607" y="1027"/>
                    <a:pt x="660" y="1258"/>
                  </a:cubicBezTo>
                  <a:lnTo>
                    <a:pt x="678" y="1401"/>
                  </a:lnTo>
                  <a:cubicBezTo>
                    <a:pt x="687" y="1419"/>
                    <a:pt x="705" y="1428"/>
                    <a:pt x="720" y="1428"/>
                  </a:cubicBezTo>
                  <a:cubicBezTo>
                    <a:pt x="736" y="1428"/>
                    <a:pt x="749" y="1419"/>
                    <a:pt x="749" y="1401"/>
                  </a:cubicBezTo>
                  <a:lnTo>
                    <a:pt x="785" y="1241"/>
                  </a:lnTo>
                  <a:cubicBezTo>
                    <a:pt x="839" y="1009"/>
                    <a:pt x="1017" y="830"/>
                    <a:pt x="1231" y="795"/>
                  </a:cubicBezTo>
                  <a:lnTo>
                    <a:pt x="1392" y="759"/>
                  </a:lnTo>
                  <a:cubicBezTo>
                    <a:pt x="1445" y="741"/>
                    <a:pt x="1445" y="687"/>
                    <a:pt x="1392" y="687"/>
                  </a:cubicBezTo>
                  <a:lnTo>
                    <a:pt x="1231" y="652"/>
                  </a:lnTo>
                  <a:cubicBezTo>
                    <a:pt x="1017" y="598"/>
                    <a:pt x="839" y="420"/>
                    <a:pt x="785" y="188"/>
                  </a:cubicBezTo>
                  <a:lnTo>
                    <a:pt x="749" y="27"/>
                  </a:lnTo>
                  <a:cubicBezTo>
                    <a:pt x="749" y="9"/>
                    <a:pt x="736" y="1"/>
                    <a:pt x="7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55" name="Google Shape;1655;p52"/>
            <p:cNvSpPr/>
            <p:nvPr/>
          </p:nvSpPr>
          <p:spPr>
            <a:xfrm>
              <a:off x="1990916" y="3728078"/>
              <a:ext cx="47299" cy="46121"/>
            </a:xfrm>
            <a:custGeom>
              <a:avLst/>
              <a:gdLst/>
              <a:ahLst/>
              <a:cxnLst/>
              <a:rect l="l" t="t" r="r" b="b"/>
              <a:pathLst>
                <a:path w="1446" h="1410" extrusionOk="0">
                  <a:moveTo>
                    <a:pt x="725" y="0"/>
                  </a:moveTo>
                  <a:cubicBezTo>
                    <a:pt x="709" y="0"/>
                    <a:pt x="696" y="9"/>
                    <a:pt x="696" y="27"/>
                  </a:cubicBezTo>
                  <a:lnTo>
                    <a:pt x="660" y="152"/>
                  </a:lnTo>
                  <a:cubicBezTo>
                    <a:pt x="607" y="402"/>
                    <a:pt x="428" y="598"/>
                    <a:pt x="178" y="634"/>
                  </a:cubicBezTo>
                  <a:lnTo>
                    <a:pt x="36" y="669"/>
                  </a:lnTo>
                  <a:cubicBezTo>
                    <a:pt x="0" y="687"/>
                    <a:pt x="0" y="741"/>
                    <a:pt x="36" y="741"/>
                  </a:cubicBezTo>
                  <a:lnTo>
                    <a:pt x="178" y="776"/>
                  </a:lnTo>
                  <a:cubicBezTo>
                    <a:pt x="428" y="830"/>
                    <a:pt x="607" y="1008"/>
                    <a:pt x="660" y="1258"/>
                  </a:cubicBezTo>
                  <a:lnTo>
                    <a:pt x="696" y="1383"/>
                  </a:lnTo>
                  <a:cubicBezTo>
                    <a:pt x="696" y="1401"/>
                    <a:pt x="709" y="1410"/>
                    <a:pt x="725" y="1410"/>
                  </a:cubicBezTo>
                  <a:cubicBezTo>
                    <a:pt x="741" y="1410"/>
                    <a:pt x="758" y="1401"/>
                    <a:pt x="767" y="1383"/>
                  </a:cubicBezTo>
                  <a:lnTo>
                    <a:pt x="803" y="1222"/>
                  </a:lnTo>
                  <a:cubicBezTo>
                    <a:pt x="839" y="1008"/>
                    <a:pt x="1017" y="830"/>
                    <a:pt x="1249" y="776"/>
                  </a:cubicBezTo>
                  <a:lnTo>
                    <a:pt x="1410" y="741"/>
                  </a:lnTo>
                  <a:cubicBezTo>
                    <a:pt x="1445" y="741"/>
                    <a:pt x="1445" y="687"/>
                    <a:pt x="1410" y="669"/>
                  </a:cubicBezTo>
                  <a:lnTo>
                    <a:pt x="1249" y="634"/>
                  </a:lnTo>
                  <a:cubicBezTo>
                    <a:pt x="1017" y="580"/>
                    <a:pt x="839" y="402"/>
                    <a:pt x="803" y="188"/>
                  </a:cubicBezTo>
                  <a:lnTo>
                    <a:pt x="767" y="27"/>
                  </a:lnTo>
                  <a:cubicBezTo>
                    <a:pt x="758" y="9"/>
                    <a:pt x="741" y="0"/>
                    <a:pt x="7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56" name="Google Shape;1656;p52"/>
            <p:cNvSpPr/>
            <p:nvPr/>
          </p:nvSpPr>
          <p:spPr>
            <a:xfrm>
              <a:off x="2025915" y="3618500"/>
              <a:ext cx="65387" cy="63915"/>
            </a:xfrm>
            <a:custGeom>
              <a:avLst/>
              <a:gdLst/>
              <a:ahLst/>
              <a:cxnLst/>
              <a:rect l="l" t="t" r="r" b="b"/>
              <a:pathLst>
                <a:path w="1999" h="1954" extrusionOk="0">
                  <a:moveTo>
                    <a:pt x="1000" y="0"/>
                  </a:moveTo>
                  <a:cubicBezTo>
                    <a:pt x="977" y="0"/>
                    <a:pt x="955" y="14"/>
                    <a:pt x="946" y="40"/>
                  </a:cubicBezTo>
                  <a:lnTo>
                    <a:pt x="911" y="219"/>
                  </a:lnTo>
                  <a:cubicBezTo>
                    <a:pt x="839" y="558"/>
                    <a:pt x="589" y="825"/>
                    <a:pt x="250" y="897"/>
                  </a:cubicBezTo>
                  <a:lnTo>
                    <a:pt x="54" y="932"/>
                  </a:lnTo>
                  <a:cubicBezTo>
                    <a:pt x="1" y="950"/>
                    <a:pt x="1" y="1022"/>
                    <a:pt x="54" y="1022"/>
                  </a:cubicBezTo>
                  <a:lnTo>
                    <a:pt x="250" y="1075"/>
                  </a:lnTo>
                  <a:cubicBezTo>
                    <a:pt x="589" y="1147"/>
                    <a:pt x="839" y="1396"/>
                    <a:pt x="911" y="1735"/>
                  </a:cubicBezTo>
                  <a:lnTo>
                    <a:pt x="946" y="1914"/>
                  </a:lnTo>
                  <a:cubicBezTo>
                    <a:pt x="955" y="1941"/>
                    <a:pt x="977" y="1954"/>
                    <a:pt x="1000" y="1954"/>
                  </a:cubicBezTo>
                  <a:cubicBezTo>
                    <a:pt x="1022" y="1954"/>
                    <a:pt x="1044" y="1941"/>
                    <a:pt x="1053" y="1914"/>
                  </a:cubicBezTo>
                  <a:lnTo>
                    <a:pt x="1089" y="1700"/>
                  </a:lnTo>
                  <a:cubicBezTo>
                    <a:pt x="1160" y="1379"/>
                    <a:pt x="1410" y="1147"/>
                    <a:pt x="1731" y="1075"/>
                  </a:cubicBezTo>
                  <a:lnTo>
                    <a:pt x="1945" y="1022"/>
                  </a:lnTo>
                  <a:cubicBezTo>
                    <a:pt x="1999" y="1022"/>
                    <a:pt x="1999" y="950"/>
                    <a:pt x="1945" y="932"/>
                  </a:cubicBezTo>
                  <a:lnTo>
                    <a:pt x="1731" y="879"/>
                  </a:lnTo>
                  <a:cubicBezTo>
                    <a:pt x="1410" y="808"/>
                    <a:pt x="1160" y="576"/>
                    <a:pt x="1089" y="254"/>
                  </a:cubicBezTo>
                  <a:lnTo>
                    <a:pt x="1053" y="40"/>
                  </a:lnTo>
                  <a:cubicBezTo>
                    <a:pt x="1044" y="14"/>
                    <a:pt x="1022" y="0"/>
                    <a:pt x="10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57" name="Google Shape;1657;p52"/>
            <p:cNvSpPr/>
            <p:nvPr/>
          </p:nvSpPr>
          <p:spPr>
            <a:xfrm>
              <a:off x="1842641" y="3643719"/>
              <a:ext cx="54331" cy="20476"/>
            </a:xfrm>
            <a:custGeom>
              <a:avLst/>
              <a:gdLst/>
              <a:ahLst/>
              <a:cxnLst/>
              <a:rect l="l" t="t" r="r" b="b"/>
              <a:pathLst>
                <a:path w="1661" h="626" extrusionOk="0">
                  <a:moveTo>
                    <a:pt x="1" y="1"/>
                  </a:moveTo>
                  <a:lnTo>
                    <a:pt x="1" y="625"/>
                  </a:lnTo>
                  <a:lnTo>
                    <a:pt x="1660" y="625"/>
                  </a:lnTo>
                  <a:lnTo>
                    <a:pt x="16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58" name="Google Shape;1658;p52"/>
            <p:cNvSpPr/>
            <p:nvPr/>
          </p:nvSpPr>
          <p:spPr>
            <a:xfrm>
              <a:off x="1755109" y="3629719"/>
              <a:ext cx="67154" cy="48476"/>
            </a:xfrm>
            <a:custGeom>
              <a:avLst/>
              <a:gdLst/>
              <a:ahLst/>
              <a:cxnLst/>
              <a:rect l="l" t="t" r="r" b="b"/>
              <a:pathLst>
                <a:path w="2053" h="1482" extrusionOk="0">
                  <a:moveTo>
                    <a:pt x="90" y="1"/>
                  </a:moveTo>
                  <a:cubicBezTo>
                    <a:pt x="36" y="1"/>
                    <a:pt x="1" y="36"/>
                    <a:pt x="1" y="108"/>
                  </a:cubicBezTo>
                  <a:lnTo>
                    <a:pt x="1" y="1375"/>
                  </a:lnTo>
                  <a:cubicBezTo>
                    <a:pt x="1" y="1428"/>
                    <a:pt x="36" y="1482"/>
                    <a:pt x="90" y="1482"/>
                  </a:cubicBezTo>
                  <a:lnTo>
                    <a:pt x="2053" y="1482"/>
                  </a:lnTo>
                  <a:lnTo>
                    <a:pt x="20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59" name="Google Shape;1659;p52"/>
            <p:cNvSpPr/>
            <p:nvPr/>
          </p:nvSpPr>
          <p:spPr>
            <a:xfrm>
              <a:off x="1822230" y="3629719"/>
              <a:ext cx="20444" cy="48476"/>
            </a:xfrm>
            <a:custGeom>
              <a:avLst/>
              <a:gdLst/>
              <a:ahLst/>
              <a:cxnLst/>
              <a:rect l="l" t="t" r="r" b="b"/>
              <a:pathLst>
                <a:path w="625" h="1482" extrusionOk="0">
                  <a:moveTo>
                    <a:pt x="1" y="1"/>
                  </a:moveTo>
                  <a:lnTo>
                    <a:pt x="1" y="1482"/>
                  </a:lnTo>
                  <a:lnTo>
                    <a:pt x="429" y="1482"/>
                  </a:lnTo>
                  <a:cubicBezTo>
                    <a:pt x="536" y="1482"/>
                    <a:pt x="625" y="1392"/>
                    <a:pt x="625" y="1267"/>
                  </a:cubicBezTo>
                  <a:lnTo>
                    <a:pt x="625" y="197"/>
                  </a:lnTo>
                  <a:cubicBezTo>
                    <a:pt x="625" y="90"/>
                    <a:pt x="536" y="1"/>
                    <a:pt x="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60" name="Google Shape;1660;p52"/>
            <p:cNvSpPr/>
            <p:nvPr/>
          </p:nvSpPr>
          <p:spPr>
            <a:xfrm>
              <a:off x="1893440" y="3629719"/>
              <a:ext cx="48476" cy="48476"/>
            </a:xfrm>
            <a:custGeom>
              <a:avLst/>
              <a:gdLst/>
              <a:ahLst/>
              <a:cxnLst/>
              <a:rect l="l" t="t" r="r" b="b"/>
              <a:pathLst>
                <a:path w="1482" h="1482" extrusionOk="0">
                  <a:moveTo>
                    <a:pt x="750" y="1"/>
                  </a:moveTo>
                  <a:cubicBezTo>
                    <a:pt x="339" y="1"/>
                    <a:pt x="0" y="340"/>
                    <a:pt x="0" y="750"/>
                  </a:cubicBezTo>
                  <a:cubicBezTo>
                    <a:pt x="0" y="1160"/>
                    <a:pt x="339" y="1482"/>
                    <a:pt x="750" y="1482"/>
                  </a:cubicBezTo>
                  <a:cubicBezTo>
                    <a:pt x="1160" y="1482"/>
                    <a:pt x="1481" y="1160"/>
                    <a:pt x="1481" y="750"/>
                  </a:cubicBezTo>
                  <a:cubicBezTo>
                    <a:pt x="1481" y="340"/>
                    <a:pt x="1160" y="1"/>
                    <a:pt x="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61" name="Google Shape;1661;p52"/>
            <p:cNvSpPr/>
            <p:nvPr/>
          </p:nvSpPr>
          <p:spPr>
            <a:xfrm>
              <a:off x="1907440" y="3629719"/>
              <a:ext cx="34476" cy="48476"/>
            </a:xfrm>
            <a:custGeom>
              <a:avLst/>
              <a:gdLst/>
              <a:ahLst/>
              <a:cxnLst/>
              <a:rect l="l" t="t" r="r" b="b"/>
              <a:pathLst>
                <a:path w="1054" h="1482" extrusionOk="0">
                  <a:moveTo>
                    <a:pt x="322" y="1"/>
                  </a:moveTo>
                  <a:cubicBezTo>
                    <a:pt x="197" y="1"/>
                    <a:pt x="90" y="19"/>
                    <a:pt x="1" y="72"/>
                  </a:cubicBezTo>
                  <a:cubicBezTo>
                    <a:pt x="90" y="108"/>
                    <a:pt x="161" y="161"/>
                    <a:pt x="215" y="215"/>
                  </a:cubicBezTo>
                  <a:cubicBezTo>
                    <a:pt x="357" y="358"/>
                    <a:pt x="429" y="536"/>
                    <a:pt x="429" y="750"/>
                  </a:cubicBezTo>
                  <a:cubicBezTo>
                    <a:pt x="429" y="1053"/>
                    <a:pt x="250" y="1303"/>
                    <a:pt x="1" y="1428"/>
                  </a:cubicBezTo>
                  <a:cubicBezTo>
                    <a:pt x="90" y="1464"/>
                    <a:pt x="197" y="1482"/>
                    <a:pt x="322" y="1482"/>
                  </a:cubicBezTo>
                  <a:cubicBezTo>
                    <a:pt x="732" y="1482"/>
                    <a:pt x="1053" y="1160"/>
                    <a:pt x="1053" y="750"/>
                  </a:cubicBezTo>
                  <a:cubicBezTo>
                    <a:pt x="1053" y="536"/>
                    <a:pt x="982" y="358"/>
                    <a:pt x="839" y="215"/>
                  </a:cubicBezTo>
                  <a:cubicBezTo>
                    <a:pt x="696" y="90"/>
                    <a:pt x="518"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62" name="Google Shape;1662;p52"/>
            <p:cNvSpPr/>
            <p:nvPr/>
          </p:nvSpPr>
          <p:spPr>
            <a:xfrm>
              <a:off x="1910940" y="3647219"/>
              <a:ext cx="13444" cy="13477"/>
            </a:xfrm>
            <a:custGeom>
              <a:avLst/>
              <a:gdLst/>
              <a:ahLst/>
              <a:cxnLst/>
              <a:rect l="l" t="t" r="r" b="b"/>
              <a:pathLst>
                <a:path w="411" h="412" extrusionOk="0">
                  <a:moveTo>
                    <a:pt x="215" y="1"/>
                  </a:moveTo>
                  <a:cubicBezTo>
                    <a:pt x="90" y="1"/>
                    <a:pt x="1" y="90"/>
                    <a:pt x="1" y="215"/>
                  </a:cubicBezTo>
                  <a:cubicBezTo>
                    <a:pt x="1" y="322"/>
                    <a:pt x="90" y="411"/>
                    <a:pt x="215" y="411"/>
                  </a:cubicBezTo>
                  <a:cubicBezTo>
                    <a:pt x="322" y="411"/>
                    <a:pt x="411" y="322"/>
                    <a:pt x="411" y="215"/>
                  </a:cubicBezTo>
                  <a:cubicBezTo>
                    <a:pt x="411" y="90"/>
                    <a:pt x="322" y="1"/>
                    <a:pt x="215" y="1"/>
                  </a:cubicBezTo>
                  <a:close/>
                </a:path>
              </a:pathLst>
            </a:custGeom>
            <a:solidFill>
              <a:srgbClr val="9A1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63" name="Google Shape;1663;p52"/>
            <p:cNvSpPr/>
            <p:nvPr/>
          </p:nvSpPr>
          <p:spPr>
            <a:xfrm>
              <a:off x="1750432" y="3693569"/>
              <a:ext cx="316371" cy="215330"/>
            </a:xfrm>
            <a:custGeom>
              <a:avLst/>
              <a:gdLst/>
              <a:ahLst/>
              <a:cxnLst/>
              <a:rect l="l" t="t" r="r" b="b"/>
              <a:pathLst>
                <a:path w="9672" h="6583" extrusionOk="0">
                  <a:moveTo>
                    <a:pt x="1071" y="315"/>
                  </a:moveTo>
                  <a:cubicBezTo>
                    <a:pt x="1196" y="315"/>
                    <a:pt x="1321" y="350"/>
                    <a:pt x="1446" y="422"/>
                  </a:cubicBezTo>
                  <a:lnTo>
                    <a:pt x="1946" y="689"/>
                  </a:lnTo>
                  <a:cubicBezTo>
                    <a:pt x="2106" y="779"/>
                    <a:pt x="2294" y="823"/>
                    <a:pt x="2481" y="823"/>
                  </a:cubicBezTo>
                  <a:cubicBezTo>
                    <a:pt x="2668" y="823"/>
                    <a:pt x="2856" y="779"/>
                    <a:pt x="3016" y="689"/>
                  </a:cubicBezTo>
                  <a:lnTo>
                    <a:pt x="3516" y="422"/>
                  </a:lnTo>
                  <a:cubicBezTo>
                    <a:pt x="3632" y="354"/>
                    <a:pt x="3753" y="323"/>
                    <a:pt x="3874" y="323"/>
                  </a:cubicBezTo>
                  <a:cubicBezTo>
                    <a:pt x="3976" y="323"/>
                    <a:pt x="4078" y="345"/>
                    <a:pt x="4176" y="386"/>
                  </a:cubicBezTo>
                  <a:cubicBezTo>
                    <a:pt x="4479" y="493"/>
                    <a:pt x="4658" y="779"/>
                    <a:pt x="4658" y="1082"/>
                  </a:cubicBezTo>
                  <a:lnTo>
                    <a:pt x="4658" y="1100"/>
                  </a:lnTo>
                  <a:lnTo>
                    <a:pt x="4658" y="2135"/>
                  </a:lnTo>
                  <a:lnTo>
                    <a:pt x="4658" y="2152"/>
                  </a:lnTo>
                  <a:cubicBezTo>
                    <a:pt x="4658" y="2634"/>
                    <a:pt x="4533" y="3116"/>
                    <a:pt x="4301" y="3544"/>
                  </a:cubicBezTo>
                  <a:cubicBezTo>
                    <a:pt x="4033" y="4026"/>
                    <a:pt x="3944" y="4615"/>
                    <a:pt x="4033" y="5168"/>
                  </a:cubicBezTo>
                  <a:lnTo>
                    <a:pt x="4123" y="5775"/>
                  </a:lnTo>
                  <a:cubicBezTo>
                    <a:pt x="4158" y="5989"/>
                    <a:pt x="4033" y="6185"/>
                    <a:pt x="3819" y="6238"/>
                  </a:cubicBezTo>
                  <a:cubicBezTo>
                    <a:pt x="3781" y="6249"/>
                    <a:pt x="3743" y="6254"/>
                    <a:pt x="3705" y="6254"/>
                  </a:cubicBezTo>
                  <a:cubicBezTo>
                    <a:pt x="3546" y="6254"/>
                    <a:pt x="3395" y="6165"/>
                    <a:pt x="3337" y="6006"/>
                  </a:cubicBezTo>
                  <a:lnTo>
                    <a:pt x="2909" y="5007"/>
                  </a:lnTo>
                  <a:cubicBezTo>
                    <a:pt x="2838" y="4829"/>
                    <a:pt x="2659" y="4722"/>
                    <a:pt x="2481" y="4722"/>
                  </a:cubicBezTo>
                  <a:cubicBezTo>
                    <a:pt x="2303" y="4722"/>
                    <a:pt x="2124" y="4829"/>
                    <a:pt x="2053" y="5007"/>
                  </a:cubicBezTo>
                  <a:lnTo>
                    <a:pt x="1625" y="6006"/>
                  </a:lnTo>
                  <a:cubicBezTo>
                    <a:pt x="1567" y="6165"/>
                    <a:pt x="1416" y="6254"/>
                    <a:pt x="1257" y="6254"/>
                  </a:cubicBezTo>
                  <a:cubicBezTo>
                    <a:pt x="1219" y="6254"/>
                    <a:pt x="1180" y="6249"/>
                    <a:pt x="1143" y="6238"/>
                  </a:cubicBezTo>
                  <a:cubicBezTo>
                    <a:pt x="929" y="6185"/>
                    <a:pt x="804" y="5989"/>
                    <a:pt x="839" y="5775"/>
                  </a:cubicBezTo>
                  <a:lnTo>
                    <a:pt x="929" y="5168"/>
                  </a:lnTo>
                  <a:cubicBezTo>
                    <a:pt x="1018" y="4615"/>
                    <a:pt x="929" y="4026"/>
                    <a:pt x="661" y="3544"/>
                  </a:cubicBezTo>
                  <a:cubicBezTo>
                    <a:pt x="429" y="3116"/>
                    <a:pt x="304" y="2634"/>
                    <a:pt x="304" y="2135"/>
                  </a:cubicBezTo>
                  <a:lnTo>
                    <a:pt x="304" y="1100"/>
                  </a:lnTo>
                  <a:cubicBezTo>
                    <a:pt x="304" y="796"/>
                    <a:pt x="483" y="511"/>
                    <a:pt x="750" y="386"/>
                  </a:cubicBezTo>
                  <a:cubicBezTo>
                    <a:pt x="857" y="350"/>
                    <a:pt x="964" y="315"/>
                    <a:pt x="1071" y="315"/>
                  </a:cubicBezTo>
                  <a:close/>
                  <a:moveTo>
                    <a:pt x="1072" y="1"/>
                  </a:moveTo>
                  <a:cubicBezTo>
                    <a:pt x="933" y="1"/>
                    <a:pt x="794" y="28"/>
                    <a:pt x="661" y="83"/>
                  </a:cubicBezTo>
                  <a:cubicBezTo>
                    <a:pt x="251" y="261"/>
                    <a:pt x="1" y="654"/>
                    <a:pt x="1" y="1082"/>
                  </a:cubicBezTo>
                  <a:lnTo>
                    <a:pt x="1" y="2135"/>
                  </a:lnTo>
                  <a:cubicBezTo>
                    <a:pt x="1" y="2670"/>
                    <a:pt x="126" y="3205"/>
                    <a:pt x="393" y="3687"/>
                  </a:cubicBezTo>
                  <a:cubicBezTo>
                    <a:pt x="625" y="4115"/>
                    <a:pt x="715" y="4633"/>
                    <a:pt x="625" y="5114"/>
                  </a:cubicBezTo>
                  <a:lnTo>
                    <a:pt x="536" y="5739"/>
                  </a:lnTo>
                  <a:cubicBezTo>
                    <a:pt x="483" y="6114"/>
                    <a:pt x="697" y="6453"/>
                    <a:pt x="1071" y="6560"/>
                  </a:cubicBezTo>
                  <a:cubicBezTo>
                    <a:pt x="1130" y="6575"/>
                    <a:pt x="1190" y="6582"/>
                    <a:pt x="1249" y="6582"/>
                  </a:cubicBezTo>
                  <a:cubicBezTo>
                    <a:pt x="1533" y="6582"/>
                    <a:pt x="1810" y="6412"/>
                    <a:pt x="1928" y="6131"/>
                  </a:cubicBezTo>
                  <a:lnTo>
                    <a:pt x="2356" y="5132"/>
                  </a:lnTo>
                  <a:cubicBezTo>
                    <a:pt x="2374" y="5070"/>
                    <a:pt x="2432" y="5039"/>
                    <a:pt x="2490" y="5039"/>
                  </a:cubicBezTo>
                  <a:cubicBezTo>
                    <a:pt x="2548" y="5039"/>
                    <a:pt x="2606" y="5070"/>
                    <a:pt x="2624" y="5132"/>
                  </a:cubicBezTo>
                  <a:lnTo>
                    <a:pt x="3070" y="6131"/>
                  </a:lnTo>
                  <a:cubicBezTo>
                    <a:pt x="3188" y="6412"/>
                    <a:pt x="3453" y="6582"/>
                    <a:pt x="3743" y="6582"/>
                  </a:cubicBezTo>
                  <a:cubicBezTo>
                    <a:pt x="3803" y="6582"/>
                    <a:pt x="3865" y="6575"/>
                    <a:pt x="3926" y="6560"/>
                  </a:cubicBezTo>
                  <a:cubicBezTo>
                    <a:pt x="4283" y="6453"/>
                    <a:pt x="4515" y="6114"/>
                    <a:pt x="4444" y="5739"/>
                  </a:cubicBezTo>
                  <a:lnTo>
                    <a:pt x="4354" y="5114"/>
                  </a:lnTo>
                  <a:cubicBezTo>
                    <a:pt x="4265" y="4633"/>
                    <a:pt x="4354" y="4115"/>
                    <a:pt x="4604" y="3687"/>
                  </a:cubicBezTo>
                  <a:cubicBezTo>
                    <a:pt x="4693" y="3509"/>
                    <a:pt x="4765" y="3312"/>
                    <a:pt x="4836" y="3134"/>
                  </a:cubicBezTo>
                  <a:cubicBezTo>
                    <a:pt x="4890" y="3312"/>
                    <a:pt x="4979" y="3509"/>
                    <a:pt x="5068" y="3687"/>
                  </a:cubicBezTo>
                  <a:cubicBezTo>
                    <a:pt x="5300" y="4115"/>
                    <a:pt x="5389" y="4633"/>
                    <a:pt x="5318" y="5114"/>
                  </a:cubicBezTo>
                  <a:lnTo>
                    <a:pt x="5211" y="5739"/>
                  </a:lnTo>
                  <a:cubicBezTo>
                    <a:pt x="5157" y="6114"/>
                    <a:pt x="5389" y="6453"/>
                    <a:pt x="5746" y="6560"/>
                  </a:cubicBezTo>
                  <a:cubicBezTo>
                    <a:pt x="5808" y="6575"/>
                    <a:pt x="5869" y="6582"/>
                    <a:pt x="5930" y="6582"/>
                  </a:cubicBezTo>
                  <a:cubicBezTo>
                    <a:pt x="6220" y="6582"/>
                    <a:pt x="6485" y="6412"/>
                    <a:pt x="6603" y="6131"/>
                  </a:cubicBezTo>
                  <a:lnTo>
                    <a:pt x="7031" y="5132"/>
                  </a:lnTo>
                  <a:cubicBezTo>
                    <a:pt x="7058" y="5070"/>
                    <a:pt x="7116" y="5039"/>
                    <a:pt x="7174" y="5039"/>
                  </a:cubicBezTo>
                  <a:cubicBezTo>
                    <a:pt x="7232" y="5039"/>
                    <a:pt x="7290" y="5070"/>
                    <a:pt x="7316" y="5132"/>
                  </a:cubicBezTo>
                  <a:lnTo>
                    <a:pt x="7745" y="6131"/>
                  </a:lnTo>
                  <a:cubicBezTo>
                    <a:pt x="7863" y="6412"/>
                    <a:pt x="8140" y="6582"/>
                    <a:pt x="8424" y="6582"/>
                  </a:cubicBezTo>
                  <a:cubicBezTo>
                    <a:pt x="8483" y="6582"/>
                    <a:pt x="8542" y="6575"/>
                    <a:pt x="8601" y="6560"/>
                  </a:cubicBezTo>
                  <a:cubicBezTo>
                    <a:pt x="8958" y="6453"/>
                    <a:pt x="9190" y="6114"/>
                    <a:pt x="9136" y="5739"/>
                  </a:cubicBezTo>
                  <a:lnTo>
                    <a:pt x="9029" y="5114"/>
                  </a:lnTo>
                  <a:cubicBezTo>
                    <a:pt x="8958" y="4633"/>
                    <a:pt x="9047" y="4115"/>
                    <a:pt x="9279" y="3687"/>
                  </a:cubicBezTo>
                  <a:cubicBezTo>
                    <a:pt x="9529" y="3205"/>
                    <a:pt x="9672" y="2670"/>
                    <a:pt x="9672" y="2135"/>
                  </a:cubicBezTo>
                  <a:cubicBezTo>
                    <a:pt x="9672" y="2063"/>
                    <a:pt x="9618" y="1992"/>
                    <a:pt x="9547" y="1974"/>
                  </a:cubicBezTo>
                  <a:cubicBezTo>
                    <a:pt x="9539" y="1972"/>
                    <a:pt x="9531" y="1972"/>
                    <a:pt x="9523" y="1972"/>
                  </a:cubicBezTo>
                  <a:cubicBezTo>
                    <a:pt x="9443" y="1972"/>
                    <a:pt x="9368" y="2053"/>
                    <a:pt x="9368" y="2135"/>
                  </a:cubicBezTo>
                  <a:cubicBezTo>
                    <a:pt x="9368" y="2616"/>
                    <a:pt x="9243" y="3116"/>
                    <a:pt x="9011" y="3544"/>
                  </a:cubicBezTo>
                  <a:cubicBezTo>
                    <a:pt x="8744" y="4026"/>
                    <a:pt x="8637" y="4615"/>
                    <a:pt x="8726" y="5168"/>
                  </a:cubicBezTo>
                  <a:lnTo>
                    <a:pt x="8833" y="5792"/>
                  </a:lnTo>
                  <a:cubicBezTo>
                    <a:pt x="8869" y="6006"/>
                    <a:pt x="8726" y="6203"/>
                    <a:pt x="8530" y="6256"/>
                  </a:cubicBezTo>
                  <a:cubicBezTo>
                    <a:pt x="8496" y="6266"/>
                    <a:pt x="8461" y="6270"/>
                    <a:pt x="8427" y="6270"/>
                  </a:cubicBezTo>
                  <a:cubicBezTo>
                    <a:pt x="8263" y="6270"/>
                    <a:pt x="8104" y="6169"/>
                    <a:pt x="8030" y="6006"/>
                  </a:cubicBezTo>
                  <a:lnTo>
                    <a:pt x="7602" y="5007"/>
                  </a:lnTo>
                  <a:cubicBezTo>
                    <a:pt x="7530" y="4829"/>
                    <a:pt x="7370" y="4722"/>
                    <a:pt x="7174" y="4722"/>
                  </a:cubicBezTo>
                  <a:cubicBezTo>
                    <a:pt x="6995" y="4722"/>
                    <a:pt x="6817" y="4829"/>
                    <a:pt x="6745" y="5007"/>
                  </a:cubicBezTo>
                  <a:lnTo>
                    <a:pt x="6317" y="6006"/>
                  </a:lnTo>
                  <a:cubicBezTo>
                    <a:pt x="6258" y="6169"/>
                    <a:pt x="6102" y="6270"/>
                    <a:pt x="5938" y="6270"/>
                  </a:cubicBezTo>
                  <a:cubicBezTo>
                    <a:pt x="5904" y="6270"/>
                    <a:pt x="5869" y="6266"/>
                    <a:pt x="5835" y="6256"/>
                  </a:cubicBezTo>
                  <a:cubicBezTo>
                    <a:pt x="5621" y="6203"/>
                    <a:pt x="5496" y="6006"/>
                    <a:pt x="5532" y="5792"/>
                  </a:cubicBezTo>
                  <a:lnTo>
                    <a:pt x="5621" y="5168"/>
                  </a:lnTo>
                  <a:cubicBezTo>
                    <a:pt x="5711" y="4615"/>
                    <a:pt x="5621" y="4026"/>
                    <a:pt x="5336" y="3544"/>
                  </a:cubicBezTo>
                  <a:cubicBezTo>
                    <a:pt x="5104" y="3116"/>
                    <a:pt x="4997" y="2616"/>
                    <a:pt x="4997" y="2135"/>
                  </a:cubicBezTo>
                  <a:lnTo>
                    <a:pt x="4997" y="1082"/>
                  </a:lnTo>
                  <a:cubicBezTo>
                    <a:pt x="4997" y="779"/>
                    <a:pt x="5175" y="493"/>
                    <a:pt x="5461" y="368"/>
                  </a:cubicBezTo>
                  <a:cubicBezTo>
                    <a:pt x="5561" y="330"/>
                    <a:pt x="5661" y="311"/>
                    <a:pt x="5760" y="311"/>
                  </a:cubicBezTo>
                  <a:cubicBezTo>
                    <a:pt x="5890" y="311"/>
                    <a:pt x="6017" y="343"/>
                    <a:pt x="6139" y="404"/>
                  </a:cubicBezTo>
                  <a:lnTo>
                    <a:pt x="6638" y="689"/>
                  </a:lnTo>
                  <a:cubicBezTo>
                    <a:pt x="6799" y="779"/>
                    <a:pt x="6982" y="823"/>
                    <a:pt x="7165" y="823"/>
                  </a:cubicBezTo>
                  <a:cubicBezTo>
                    <a:pt x="7348" y="823"/>
                    <a:pt x="7530" y="779"/>
                    <a:pt x="7691" y="689"/>
                  </a:cubicBezTo>
                  <a:lnTo>
                    <a:pt x="8208" y="404"/>
                  </a:lnTo>
                  <a:cubicBezTo>
                    <a:pt x="8320" y="343"/>
                    <a:pt x="8449" y="311"/>
                    <a:pt x="8578" y="311"/>
                  </a:cubicBezTo>
                  <a:cubicBezTo>
                    <a:pt x="8677" y="311"/>
                    <a:pt x="8776" y="330"/>
                    <a:pt x="8869" y="368"/>
                  </a:cubicBezTo>
                  <a:cubicBezTo>
                    <a:pt x="9154" y="493"/>
                    <a:pt x="9350" y="779"/>
                    <a:pt x="9350" y="1082"/>
                  </a:cubicBezTo>
                  <a:lnTo>
                    <a:pt x="9350" y="1421"/>
                  </a:lnTo>
                  <a:cubicBezTo>
                    <a:pt x="9350" y="1492"/>
                    <a:pt x="9404" y="1564"/>
                    <a:pt x="9475" y="1564"/>
                  </a:cubicBezTo>
                  <a:cubicBezTo>
                    <a:pt x="9486" y="1566"/>
                    <a:pt x="9497" y="1566"/>
                    <a:pt x="9508" y="1566"/>
                  </a:cubicBezTo>
                  <a:cubicBezTo>
                    <a:pt x="9596" y="1566"/>
                    <a:pt x="9654" y="1501"/>
                    <a:pt x="9654" y="1421"/>
                  </a:cubicBezTo>
                  <a:lnTo>
                    <a:pt x="9654" y="1082"/>
                  </a:lnTo>
                  <a:cubicBezTo>
                    <a:pt x="9654" y="654"/>
                    <a:pt x="9386" y="261"/>
                    <a:pt x="8976" y="83"/>
                  </a:cubicBezTo>
                  <a:cubicBezTo>
                    <a:pt x="8843" y="28"/>
                    <a:pt x="8703" y="1"/>
                    <a:pt x="8565" y="1"/>
                  </a:cubicBezTo>
                  <a:cubicBezTo>
                    <a:pt x="8386" y="1"/>
                    <a:pt x="8208" y="46"/>
                    <a:pt x="8048" y="136"/>
                  </a:cubicBezTo>
                  <a:lnTo>
                    <a:pt x="7548" y="422"/>
                  </a:lnTo>
                  <a:cubicBezTo>
                    <a:pt x="7432" y="484"/>
                    <a:pt x="7299" y="515"/>
                    <a:pt x="7165" y="515"/>
                  </a:cubicBezTo>
                  <a:cubicBezTo>
                    <a:pt x="7031" y="515"/>
                    <a:pt x="6897" y="484"/>
                    <a:pt x="6781" y="422"/>
                  </a:cubicBezTo>
                  <a:lnTo>
                    <a:pt x="6281" y="154"/>
                  </a:lnTo>
                  <a:cubicBezTo>
                    <a:pt x="6115" y="59"/>
                    <a:pt x="5925" y="11"/>
                    <a:pt x="5732" y="11"/>
                  </a:cubicBezTo>
                  <a:cubicBezTo>
                    <a:pt x="5635" y="11"/>
                    <a:pt x="5538" y="23"/>
                    <a:pt x="5443" y="47"/>
                  </a:cubicBezTo>
                  <a:cubicBezTo>
                    <a:pt x="5175" y="136"/>
                    <a:pt x="4961" y="315"/>
                    <a:pt x="4818" y="529"/>
                  </a:cubicBezTo>
                  <a:cubicBezTo>
                    <a:pt x="4711" y="333"/>
                    <a:pt x="4533" y="172"/>
                    <a:pt x="4301" y="83"/>
                  </a:cubicBezTo>
                  <a:cubicBezTo>
                    <a:pt x="4168" y="28"/>
                    <a:pt x="4029" y="1"/>
                    <a:pt x="3890" y="1"/>
                  </a:cubicBezTo>
                  <a:cubicBezTo>
                    <a:pt x="3711" y="1"/>
                    <a:pt x="3534" y="46"/>
                    <a:pt x="3373" y="136"/>
                  </a:cubicBezTo>
                  <a:lnTo>
                    <a:pt x="2874" y="422"/>
                  </a:lnTo>
                  <a:cubicBezTo>
                    <a:pt x="2758" y="484"/>
                    <a:pt x="2624" y="515"/>
                    <a:pt x="2490" y="515"/>
                  </a:cubicBezTo>
                  <a:cubicBezTo>
                    <a:pt x="2356" y="515"/>
                    <a:pt x="2222" y="484"/>
                    <a:pt x="2106" y="422"/>
                  </a:cubicBezTo>
                  <a:lnTo>
                    <a:pt x="1589" y="136"/>
                  </a:lnTo>
                  <a:cubicBezTo>
                    <a:pt x="1428" y="46"/>
                    <a:pt x="1251" y="1"/>
                    <a:pt x="1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64" name="Google Shape;1664;p52"/>
            <p:cNvSpPr/>
            <p:nvPr/>
          </p:nvSpPr>
          <p:spPr>
            <a:xfrm>
              <a:off x="1955883" y="3643719"/>
              <a:ext cx="57242" cy="56654"/>
            </a:xfrm>
            <a:custGeom>
              <a:avLst/>
              <a:gdLst/>
              <a:ahLst/>
              <a:cxnLst/>
              <a:rect l="l" t="t" r="r" b="b"/>
              <a:pathLst>
                <a:path w="1750" h="1732" extrusionOk="0">
                  <a:moveTo>
                    <a:pt x="875" y="590"/>
                  </a:moveTo>
                  <a:cubicBezTo>
                    <a:pt x="946" y="697"/>
                    <a:pt x="1035" y="804"/>
                    <a:pt x="1160" y="875"/>
                  </a:cubicBezTo>
                  <a:cubicBezTo>
                    <a:pt x="1035" y="929"/>
                    <a:pt x="946" y="1036"/>
                    <a:pt x="875" y="1161"/>
                  </a:cubicBezTo>
                  <a:cubicBezTo>
                    <a:pt x="803" y="1036"/>
                    <a:pt x="714" y="947"/>
                    <a:pt x="589" y="875"/>
                  </a:cubicBezTo>
                  <a:cubicBezTo>
                    <a:pt x="714" y="804"/>
                    <a:pt x="803" y="697"/>
                    <a:pt x="875" y="590"/>
                  </a:cubicBezTo>
                  <a:close/>
                  <a:moveTo>
                    <a:pt x="875" y="1"/>
                  </a:moveTo>
                  <a:cubicBezTo>
                    <a:pt x="786" y="1"/>
                    <a:pt x="714" y="72"/>
                    <a:pt x="696" y="144"/>
                  </a:cubicBezTo>
                  <a:lnTo>
                    <a:pt x="661" y="286"/>
                  </a:lnTo>
                  <a:cubicBezTo>
                    <a:pt x="625" y="465"/>
                    <a:pt x="482" y="608"/>
                    <a:pt x="304" y="661"/>
                  </a:cubicBezTo>
                  <a:lnTo>
                    <a:pt x="161" y="679"/>
                  </a:lnTo>
                  <a:cubicBezTo>
                    <a:pt x="72" y="697"/>
                    <a:pt x="0" y="786"/>
                    <a:pt x="0" y="875"/>
                  </a:cubicBezTo>
                  <a:cubicBezTo>
                    <a:pt x="0" y="964"/>
                    <a:pt x="72" y="1036"/>
                    <a:pt x="161" y="1054"/>
                  </a:cubicBezTo>
                  <a:lnTo>
                    <a:pt x="304" y="1089"/>
                  </a:lnTo>
                  <a:cubicBezTo>
                    <a:pt x="482" y="1125"/>
                    <a:pt x="625" y="1268"/>
                    <a:pt x="661" y="1446"/>
                  </a:cubicBezTo>
                  <a:lnTo>
                    <a:pt x="696" y="1589"/>
                  </a:lnTo>
                  <a:cubicBezTo>
                    <a:pt x="714" y="1678"/>
                    <a:pt x="786" y="1732"/>
                    <a:pt x="875" y="1732"/>
                  </a:cubicBezTo>
                  <a:cubicBezTo>
                    <a:pt x="964" y="1732"/>
                    <a:pt x="1035" y="1678"/>
                    <a:pt x="1053" y="1589"/>
                  </a:cubicBezTo>
                  <a:lnTo>
                    <a:pt x="1089" y="1428"/>
                  </a:lnTo>
                  <a:cubicBezTo>
                    <a:pt x="1125" y="1250"/>
                    <a:pt x="1267" y="1125"/>
                    <a:pt x="1428" y="1089"/>
                  </a:cubicBezTo>
                  <a:lnTo>
                    <a:pt x="1588" y="1054"/>
                  </a:lnTo>
                  <a:cubicBezTo>
                    <a:pt x="1678" y="1036"/>
                    <a:pt x="1749" y="964"/>
                    <a:pt x="1749" y="875"/>
                  </a:cubicBezTo>
                  <a:cubicBezTo>
                    <a:pt x="1749" y="786"/>
                    <a:pt x="1678" y="697"/>
                    <a:pt x="1588" y="679"/>
                  </a:cubicBezTo>
                  <a:lnTo>
                    <a:pt x="1428" y="643"/>
                  </a:lnTo>
                  <a:cubicBezTo>
                    <a:pt x="1267" y="608"/>
                    <a:pt x="1125" y="483"/>
                    <a:pt x="1089" y="304"/>
                  </a:cubicBezTo>
                  <a:lnTo>
                    <a:pt x="1053" y="144"/>
                  </a:lnTo>
                  <a:cubicBezTo>
                    <a:pt x="1035" y="72"/>
                    <a:pt x="964"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65" name="Google Shape;1665;p52"/>
            <p:cNvSpPr/>
            <p:nvPr/>
          </p:nvSpPr>
          <p:spPr>
            <a:xfrm>
              <a:off x="1984472" y="3722747"/>
              <a:ext cx="60742" cy="56948"/>
            </a:xfrm>
            <a:custGeom>
              <a:avLst/>
              <a:gdLst/>
              <a:ahLst/>
              <a:cxnLst/>
              <a:rect l="l" t="t" r="r" b="b"/>
              <a:pathLst>
                <a:path w="1857" h="1741" extrusionOk="0">
                  <a:moveTo>
                    <a:pt x="929" y="582"/>
                  </a:moveTo>
                  <a:cubicBezTo>
                    <a:pt x="982" y="707"/>
                    <a:pt x="1089" y="797"/>
                    <a:pt x="1196" y="868"/>
                  </a:cubicBezTo>
                  <a:cubicBezTo>
                    <a:pt x="1089" y="939"/>
                    <a:pt x="982" y="1029"/>
                    <a:pt x="929" y="1153"/>
                  </a:cubicBezTo>
                  <a:cubicBezTo>
                    <a:pt x="857" y="1029"/>
                    <a:pt x="750" y="939"/>
                    <a:pt x="643" y="868"/>
                  </a:cubicBezTo>
                  <a:cubicBezTo>
                    <a:pt x="750" y="797"/>
                    <a:pt x="857" y="707"/>
                    <a:pt x="929" y="582"/>
                  </a:cubicBezTo>
                  <a:close/>
                  <a:moveTo>
                    <a:pt x="940" y="1"/>
                  </a:moveTo>
                  <a:cubicBezTo>
                    <a:pt x="891" y="1"/>
                    <a:pt x="837" y="20"/>
                    <a:pt x="786" y="65"/>
                  </a:cubicBezTo>
                  <a:cubicBezTo>
                    <a:pt x="768" y="65"/>
                    <a:pt x="750" y="83"/>
                    <a:pt x="750" y="101"/>
                  </a:cubicBezTo>
                  <a:lnTo>
                    <a:pt x="679" y="458"/>
                  </a:lnTo>
                  <a:cubicBezTo>
                    <a:pt x="661" y="547"/>
                    <a:pt x="607" y="600"/>
                    <a:pt x="518" y="618"/>
                  </a:cubicBezTo>
                  <a:lnTo>
                    <a:pt x="161" y="690"/>
                  </a:lnTo>
                  <a:cubicBezTo>
                    <a:pt x="144" y="690"/>
                    <a:pt x="126" y="707"/>
                    <a:pt x="126" y="725"/>
                  </a:cubicBezTo>
                  <a:cubicBezTo>
                    <a:pt x="1" y="868"/>
                    <a:pt x="72" y="1029"/>
                    <a:pt x="215" y="1046"/>
                  </a:cubicBezTo>
                  <a:lnTo>
                    <a:pt x="358" y="1082"/>
                  </a:lnTo>
                  <a:cubicBezTo>
                    <a:pt x="536" y="1118"/>
                    <a:pt x="679" y="1260"/>
                    <a:pt x="714" y="1457"/>
                  </a:cubicBezTo>
                  <a:lnTo>
                    <a:pt x="750" y="1582"/>
                  </a:lnTo>
                  <a:cubicBezTo>
                    <a:pt x="762" y="1677"/>
                    <a:pt x="837" y="1740"/>
                    <a:pt x="929" y="1740"/>
                  </a:cubicBezTo>
                  <a:cubicBezTo>
                    <a:pt x="974" y="1740"/>
                    <a:pt x="1024" y="1724"/>
                    <a:pt x="1071" y="1689"/>
                  </a:cubicBezTo>
                  <a:cubicBezTo>
                    <a:pt x="1089" y="1671"/>
                    <a:pt x="1107" y="1653"/>
                    <a:pt x="1107" y="1635"/>
                  </a:cubicBezTo>
                  <a:lnTo>
                    <a:pt x="1143" y="1421"/>
                  </a:lnTo>
                  <a:cubicBezTo>
                    <a:pt x="1196" y="1260"/>
                    <a:pt x="1321" y="1118"/>
                    <a:pt x="1482" y="1082"/>
                  </a:cubicBezTo>
                  <a:lnTo>
                    <a:pt x="1696" y="1046"/>
                  </a:lnTo>
                  <a:cubicBezTo>
                    <a:pt x="1714" y="1046"/>
                    <a:pt x="1731" y="1029"/>
                    <a:pt x="1749" y="1011"/>
                  </a:cubicBezTo>
                  <a:cubicBezTo>
                    <a:pt x="1856" y="868"/>
                    <a:pt x="1785" y="707"/>
                    <a:pt x="1642" y="690"/>
                  </a:cubicBezTo>
                  <a:lnTo>
                    <a:pt x="1321" y="618"/>
                  </a:lnTo>
                  <a:cubicBezTo>
                    <a:pt x="1250" y="600"/>
                    <a:pt x="1196" y="547"/>
                    <a:pt x="1178" y="475"/>
                  </a:cubicBezTo>
                  <a:lnTo>
                    <a:pt x="1125" y="154"/>
                  </a:lnTo>
                  <a:cubicBezTo>
                    <a:pt x="1102" y="63"/>
                    <a:pt x="1028"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66" name="Google Shape;1666;p52"/>
            <p:cNvSpPr/>
            <p:nvPr/>
          </p:nvSpPr>
          <p:spPr>
            <a:xfrm>
              <a:off x="2021238" y="3613397"/>
              <a:ext cx="74742" cy="74154"/>
            </a:xfrm>
            <a:custGeom>
              <a:avLst/>
              <a:gdLst/>
              <a:ahLst/>
              <a:cxnLst/>
              <a:rect l="l" t="t" r="r" b="b"/>
              <a:pathLst>
                <a:path w="2285" h="2267" extrusionOk="0">
                  <a:moveTo>
                    <a:pt x="1143" y="607"/>
                  </a:moveTo>
                  <a:cubicBezTo>
                    <a:pt x="1232" y="857"/>
                    <a:pt x="1428" y="1035"/>
                    <a:pt x="1660" y="1142"/>
                  </a:cubicBezTo>
                  <a:cubicBezTo>
                    <a:pt x="1428" y="1231"/>
                    <a:pt x="1232" y="1427"/>
                    <a:pt x="1143" y="1659"/>
                  </a:cubicBezTo>
                  <a:cubicBezTo>
                    <a:pt x="1036" y="1427"/>
                    <a:pt x="857" y="1231"/>
                    <a:pt x="625" y="1142"/>
                  </a:cubicBezTo>
                  <a:cubicBezTo>
                    <a:pt x="857" y="1035"/>
                    <a:pt x="1036" y="839"/>
                    <a:pt x="1143" y="607"/>
                  </a:cubicBezTo>
                  <a:close/>
                  <a:moveTo>
                    <a:pt x="1143" y="0"/>
                  </a:moveTo>
                  <a:cubicBezTo>
                    <a:pt x="1054" y="0"/>
                    <a:pt x="964" y="71"/>
                    <a:pt x="947" y="161"/>
                  </a:cubicBezTo>
                  <a:lnTo>
                    <a:pt x="911" y="357"/>
                  </a:lnTo>
                  <a:cubicBezTo>
                    <a:pt x="839" y="625"/>
                    <a:pt x="625" y="839"/>
                    <a:pt x="358" y="892"/>
                  </a:cubicBezTo>
                  <a:lnTo>
                    <a:pt x="161" y="928"/>
                  </a:lnTo>
                  <a:cubicBezTo>
                    <a:pt x="72" y="964"/>
                    <a:pt x="1" y="1035"/>
                    <a:pt x="1" y="1142"/>
                  </a:cubicBezTo>
                  <a:cubicBezTo>
                    <a:pt x="1" y="1231"/>
                    <a:pt x="72" y="1320"/>
                    <a:pt x="161" y="1338"/>
                  </a:cubicBezTo>
                  <a:lnTo>
                    <a:pt x="358" y="1374"/>
                  </a:lnTo>
                  <a:cubicBezTo>
                    <a:pt x="625" y="1427"/>
                    <a:pt x="839" y="1642"/>
                    <a:pt x="911" y="1927"/>
                  </a:cubicBezTo>
                  <a:lnTo>
                    <a:pt x="947" y="2106"/>
                  </a:lnTo>
                  <a:cubicBezTo>
                    <a:pt x="964" y="2213"/>
                    <a:pt x="1054" y="2266"/>
                    <a:pt x="1143" y="2266"/>
                  </a:cubicBezTo>
                  <a:cubicBezTo>
                    <a:pt x="1232" y="2266"/>
                    <a:pt x="1321" y="2213"/>
                    <a:pt x="1339" y="2106"/>
                  </a:cubicBezTo>
                  <a:lnTo>
                    <a:pt x="1393" y="1891"/>
                  </a:lnTo>
                  <a:cubicBezTo>
                    <a:pt x="1446" y="1642"/>
                    <a:pt x="1642" y="1427"/>
                    <a:pt x="1892" y="1374"/>
                  </a:cubicBezTo>
                  <a:lnTo>
                    <a:pt x="2124" y="1338"/>
                  </a:lnTo>
                  <a:cubicBezTo>
                    <a:pt x="2213" y="1320"/>
                    <a:pt x="2285" y="1231"/>
                    <a:pt x="2285" y="1142"/>
                  </a:cubicBezTo>
                  <a:cubicBezTo>
                    <a:pt x="2285" y="1035"/>
                    <a:pt x="2213" y="964"/>
                    <a:pt x="2124" y="928"/>
                  </a:cubicBezTo>
                  <a:lnTo>
                    <a:pt x="1892" y="892"/>
                  </a:lnTo>
                  <a:cubicBezTo>
                    <a:pt x="1642" y="839"/>
                    <a:pt x="1446" y="642"/>
                    <a:pt x="1393" y="375"/>
                  </a:cubicBezTo>
                  <a:lnTo>
                    <a:pt x="1339" y="161"/>
                  </a:lnTo>
                  <a:cubicBezTo>
                    <a:pt x="1321" y="71"/>
                    <a:pt x="1232" y="0"/>
                    <a:pt x="1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67" name="Google Shape;1667;p52"/>
            <p:cNvSpPr/>
            <p:nvPr/>
          </p:nvSpPr>
          <p:spPr>
            <a:xfrm>
              <a:off x="1750432" y="3625042"/>
              <a:ext cx="197896" cy="58551"/>
            </a:xfrm>
            <a:custGeom>
              <a:avLst/>
              <a:gdLst/>
              <a:ahLst/>
              <a:cxnLst/>
              <a:rect l="l" t="t" r="r" b="b"/>
              <a:pathLst>
                <a:path w="6050" h="1790" extrusionOk="0">
                  <a:moveTo>
                    <a:pt x="4247" y="732"/>
                  </a:moveTo>
                  <a:cubicBezTo>
                    <a:pt x="4230" y="786"/>
                    <a:pt x="4230" y="840"/>
                    <a:pt x="4230" y="893"/>
                  </a:cubicBezTo>
                  <a:cubicBezTo>
                    <a:pt x="4230" y="947"/>
                    <a:pt x="4230" y="1000"/>
                    <a:pt x="4247" y="1054"/>
                  </a:cubicBezTo>
                  <a:lnTo>
                    <a:pt x="2981" y="1054"/>
                  </a:lnTo>
                  <a:lnTo>
                    <a:pt x="2981" y="732"/>
                  </a:lnTo>
                  <a:close/>
                  <a:moveTo>
                    <a:pt x="2624" y="304"/>
                  </a:moveTo>
                  <a:cubicBezTo>
                    <a:pt x="2659" y="304"/>
                    <a:pt x="2677" y="322"/>
                    <a:pt x="2677" y="358"/>
                  </a:cubicBezTo>
                  <a:lnTo>
                    <a:pt x="2677" y="1428"/>
                  </a:lnTo>
                  <a:cubicBezTo>
                    <a:pt x="2677" y="1464"/>
                    <a:pt x="2659" y="1482"/>
                    <a:pt x="2624" y="1482"/>
                  </a:cubicBezTo>
                  <a:lnTo>
                    <a:pt x="2374" y="1482"/>
                  </a:lnTo>
                  <a:lnTo>
                    <a:pt x="2374" y="304"/>
                  </a:lnTo>
                  <a:close/>
                  <a:moveTo>
                    <a:pt x="5122" y="304"/>
                  </a:moveTo>
                  <a:cubicBezTo>
                    <a:pt x="5443" y="304"/>
                    <a:pt x="5711" y="572"/>
                    <a:pt x="5711" y="893"/>
                  </a:cubicBezTo>
                  <a:cubicBezTo>
                    <a:pt x="5711" y="1214"/>
                    <a:pt x="5443" y="1482"/>
                    <a:pt x="5122" y="1482"/>
                  </a:cubicBezTo>
                  <a:cubicBezTo>
                    <a:pt x="4801" y="1482"/>
                    <a:pt x="4533" y="1214"/>
                    <a:pt x="4533" y="893"/>
                  </a:cubicBezTo>
                  <a:cubicBezTo>
                    <a:pt x="4533" y="572"/>
                    <a:pt x="4801" y="304"/>
                    <a:pt x="5122" y="304"/>
                  </a:cubicBezTo>
                  <a:close/>
                  <a:moveTo>
                    <a:pt x="251" y="1"/>
                  </a:moveTo>
                  <a:cubicBezTo>
                    <a:pt x="108" y="1"/>
                    <a:pt x="1" y="108"/>
                    <a:pt x="1" y="251"/>
                  </a:cubicBezTo>
                  <a:lnTo>
                    <a:pt x="1" y="1535"/>
                  </a:lnTo>
                  <a:cubicBezTo>
                    <a:pt x="1" y="1678"/>
                    <a:pt x="108" y="1785"/>
                    <a:pt x="251" y="1785"/>
                  </a:cubicBezTo>
                  <a:lnTo>
                    <a:pt x="2624" y="1785"/>
                  </a:lnTo>
                  <a:cubicBezTo>
                    <a:pt x="2820" y="1785"/>
                    <a:pt x="2981" y="1625"/>
                    <a:pt x="2981" y="1428"/>
                  </a:cubicBezTo>
                  <a:lnTo>
                    <a:pt x="2981" y="1357"/>
                  </a:lnTo>
                  <a:lnTo>
                    <a:pt x="4354" y="1357"/>
                  </a:lnTo>
                  <a:cubicBezTo>
                    <a:pt x="4502" y="1603"/>
                    <a:pt x="4786" y="1789"/>
                    <a:pt x="5109" y="1789"/>
                  </a:cubicBezTo>
                  <a:cubicBezTo>
                    <a:pt x="5137" y="1789"/>
                    <a:pt x="5165" y="1788"/>
                    <a:pt x="5193" y="1785"/>
                  </a:cubicBezTo>
                  <a:cubicBezTo>
                    <a:pt x="5621" y="1767"/>
                    <a:pt x="5978" y="1410"/>
                    <a:pt x="6014" y="964"/>
                  </a:cubicBezTo>
                  <a:cubicBezTo>
                    <a:pt x="6050" y="429"/>
                    <a:pt x="5639" y="1"/>
                    <a:pt x="5122" y="1"/>
                  </a:cubicBezTo>
                  <a:cubicBezTo>
                    <a:pt x="4801" y="1"/>
                    <a:pt x="4515" y="162"/>
                    <a:pt x="4354" y="429"/>
                  </a:cubicBezTo>
                  <a:lnTo>
                    <a:pt x="2981" y="429"/>
                  </a:lnTo>
                  <a:lnTo>
                    <a:pt x="2981" y="358"/>
                  </a:lnTo>
                  <a:cubicBezTo>
                    <a:pt x="2981" y="162"/>
                    <a:pt x="2820" y="1"/>
                    <a:pt x="2624" y="1"/>
                  </a:cubicBezTo>
                  <a:lnTo>
                    <a:pt x="2213" y="1"/>
                  </a:lnTo>
                  <a:cubicBezTo>
                    <a:pt x="2124" y="1"/>
                    <a:pt x="2053" y="72"/>
                    <a:pt x="2053" y="144"/>
                  </a:cubicBezTo>
                  <a:lnTo>
                    <a:pt x="2053" y="1482"/>
                  </a:lnTo>
                  <a:lnTo>
                    <a:pt x="304" y="1482"/>
                  </a:lnTo>
                  <a:lnTo>
                    <a:pt x="304" y="304"/>
                  </a:lnTo>
                  <a:lnTo>
                    <a:pt x="1482" y="304"/>
                  </a:lnTo>
                  <a:cubicBezTo>
                    <a:pt x="1571" y="304"/>
                    <a:pt x="1642" y="251"/>
                    <a:pt x="1642" y="162"/>
                  </a:cubicBezTo>
                  <a:cubicBezTo>
                    <a:pt x="1660" y="72"/>
                    <a:pt x="1589"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68" name="Google Shape;1668;p52"/>
            <p:cNvSpPr/>
            <p:nvPr/>
          </p:nvSpPr>
          <p:spPr>
            <a:xfrm>
              <a:off x="1910940" y="3647219"/>
              <a:ext cx="13444" cy="13477"/>
            </a:xfrm>
            <a:custGeom>
              <a:avLst/>
              <a:gdLst/>
              <a:ahLst/>
              <a:cxnLst/>
              <a:rect l="l" t="t" r="r" b="b"/>
              <a:pathLst>
                <a:path w="411" h="412" extrusionOk="0">
                  <a:moveTo>
                    <a:pt x="215" y="1"/>
                  </a:moveTo>
                  <a:cubicBezTo>
                    <a:pt x="90" y="1"/>
                    <a:pt x="1" y="90"/>
                    <a:pt x="1" y="215"/>
                  </a:cubicBezTo>
                  <a:cubicBezTo>
                    <a:pt x="1" y="322"/>
                    <a:pt x="90" y="411"/>
                    <a:pt x="215" y="411"/>
                  </a:cubicBezTo>
                  <a:cubicBezTo>
                    <a:pt x="322" y="411"/>
                    <a:pt x="411" y="322"/>
                    <a:pt x="411" y="215"/>
                  </a:cubicBezTo>
                  <a:cubicBezTo>
                    <a:pt x="411" y="90"/>
                    <a:pt x="322" y="1"/>
                    <a:pt x="2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669" name="Google Shape;1669;p52"/>
          <p:cNvGrpSpPr/>
          <p:nvPr/>
        </p:nvGrpSpPr>
        <p:grpSpPr>
          <a:xfrm>
            <a:off x="755758" y="3178159"/>
            <a:ext cx="369398" cy="347580"/>
            <a:chOff x="993457" y="3598220"/>
            <a:chExt cx="346137" cy="325693"/>
          </a:xfrm>
        </p:grpSpPr>
        <p:sp>
          <p:nvSpPr>
            <p:cNvPr id="1670" name="Google Shape;1670;p52"/>
            <p:cNvSpPr/>
            <p:nvPr/>
          </p:nvSpPr>
          <p:spPr>
            <a:xfrm>
              <a:off x="1091522" y="3644275"/>
              <a:ext cx="20444" cy="27509"/>
            </a:xfrm>
            <a:custGeom>
              <a:avLst/>
              <a:gdLst/>
              <a:ahLst/>
              <a:cxnLst/>
              <a:rect l="l" t="t" r="r" b="b"/>
              <a:pathLst>
                <a:path w="625" h="841" extrusionOk="0">
                  <a:moveTo>
                    <a:pt x="316" y="0"/>
                  </a:moveTo>
                  <a:cubicBezTo>
                    <a:pt x="306" y="0"/>
                    <a:pt x="296" y="1"/>
                    <a:pt x="286" y="2"/>
                  </a:cubicBezTo>
                  <a:cubicBezTo>
                    <a:pt x="125" y="20"/>
                    <a:pt x="1" y="162"/>
                    <a:pt x="1" y="323"/>
                  </a:cubicBezTo>
                  <a:lnTo>
                    <a:pt x="1" y="840"/>
                  </a:lnTo>
                  <a:lnTo>
                    <a:pt x="625" y="840"/>
                  </a:lnTo>
                  <a:lnTo>
                    <a:pt x="625" y="305"/>
                  </a:lnTo>
                  <a:cubicBezTo>
                    <a:pt x="625" y="137"/>
                    <a:pt x="482" y="0"/>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71" name="Google Shape;1671;p52"/>
            <p:cNvSpPr/>
            <p:nvPr/>
          </p:nvSpPr>
          <p:spPr>
            <a:xfrm>
              <a:off x="1021490" y="3602864"/>
              <a:ext cx="65387" cy="33888"/>
            </a:xfrm>
            <a:custGeom>
              <a:avLst/>
              <a:gdLst/>
              <a:ahLst/>
              <a:cxnLst/>
              <a:rect l="l" t="t" r="r" b="b"/>
              <a:pathLst>
                <a:path w="1999" h="1036" extrusionOk="0">
                  <a:moveTo>
                    <a:pt x="821" y="1"/>
                  </a:moveTo>
                  <a:cubicBezTo>
                    <a:pt x="375" y="1"/>
                    <a:pt x="0" y="376"/>
                    <a:pt x="0" y="822"/>
                  </a:cubicBezTo>
                  <a:cubicBezTo>
                    <a:pt x="0" y="947"/>
                    <a:pt x="90" y="1036"/>
                    <a:pt x="215" y="1036"/>
                  </a:cubicBezTo>
                  <a:lnTo>
                    <a:pt x="1463" y="1036"/>
                  </a:lnTo>
                  <a:cubicBezTo>
                    <a:pt x="1767" y="1036"/>
                    <a:pt x="1999" y="786"/>
                    <a:pt x="1981" y="483"/>
                  </a:cubicBezTo>
                  <a:cubicBezTo>
                    <a:pt x="1963" y="215"/>
                    <a:pt x="1731"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72" name="Google Shape;1672;p52"/>
            <p:cNvSpPr/>
            <p:nvPr/>
          </p:nvSpPr>
          <p:spPr>
            <a:xfrm>
              <a:off x="1116021" y="3602864"/>
              <a:ext cx="65420" cy="33888"/>
            </a:xfrm>
            <a:custGeom>
              <a:avLst/>
              <a:gdLst/>
              <a:ahLst/>
              <a:cxnLst/>
              <a:rect l="l" t="t" r="r" b="b"/>
              <a:pathLst>
                <a:path w="2000" h="1036" extrusionOk="0">
                  <a:moveTo>
                    <a:pt x="536" y="1"/>
                  </a:moveTo>
                  <a:cubicBezTo>
                    <a:pt x="251" y="1"/>
                    <a:pt x="1" y="251"/>
                    <a:pt x="19" y="554"/>
                  </a:cubicBezTo>
                  <a:cubicBezTo>
                    <a:pt x="37" y="822"/>
                    <a:pt x="286" y="1036"/>
                    <a:pt x="554" y="1036"/>
                  </a:cubicBezTo>
                  <a:lnTo>
                    <a:pt x="1803" y="1036"/>
                  </a:lnTo>
                  <a:cubicBezTo>
                    <a:pt x="1910" y="1036"/>
                    <a:pt x="1999" y="947"/>
                    <a:pt x="1999" y="822"/>
                  </a:cubicBezTo>
                  <a:cubicBezTo>
                    <a:pt x="1999" y="376"/>
                    <a:pt x="1642" y="1"/>
                    <a:pt x="1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73" name="Google Shape;1673;p52"/>
            <p:cNvSpPr/>
            <p:nvPr/>
          </p:nvSpPr>
          <p:spPr>
            <a:xfrm>
              <a:off x="1134143" y="3602864"/>
              <a:ext cx="47299" cy="33888"/>
            </a:xfrm>
            <a:custGeom>
              <a:avLst/>
              <a:gdLst/>
              <a:ahLst/>
              <a:cxnLst/>
              <a:rect l="l" t="t" r="r" b="b"/>
              <a:pathLst>
                <a:path w="1446" h="1036" extrusionOk="0">
                  <a:moveTo>
                    <a:pt x="0" y="1"/>
                  </a:moveTo>
                  <a:cubicBezTo>
                    <a:pt x="464" y="1"/>
                    <a:pt x="839" y="376"/>
                    <a:pt x="839" y="840"/>
                  </a:cubicBezTo>
                  <a:cubicBezTo>
                    <a:pt x="839" y="893"/>
                    <a:pt x="803" y="947"/>
                    <a:pt x="767" y="982"/>
                  </a:cubicBezTo>
                  <a:cubicBezTo>
                    <a:pt x="732" y="1018"/>
                    <a:pt x="678" y="1036"/>
                    <a:pt x="625" y="1036"/>
                  </a:cubicBezTo>
                  <a:lnTo>
                    <a:pt x="1249" y="1036"/>
                  </a:lnTo>
                  <a:cubicBezTo>
                    <a:pt x="1303" y="1036"/>
                    <a:pt x="1356" y="1018"/>
                    <a:pt x="1392" y="982"/>
                  </a:cubicBezTo>
                  <a:cubicBezTo>
                    <a:pt x="1427" y="947"/>
                    <a:pt x="1445" y="893"/>
                    <a:pt x="1445" y="840"/>
                  </a:cubicBezTo>
                  <a:cubicBezTo>
                    <a:pt x="1445" y="376"/>
                    <a:pt x="1088" y="1"/>
                    <a:pt x="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74" name="Google Shape;1674;p52"/>
            <p:cNvSpPr/>
            <p:nvPr/>
          </p:nvSpPr>
          <p:spPr>
            <a:xfrm>
              <a:off x="998723" y="3665341"/>
              <a:ext cx="206040" cy="253306"/>
            </a:xfrm>
            <a:custGeom>
              <a:avLst/>
              <a:gdLst/>
              <a:ahLst/>
              <a:cxnLst/>
              <a:rect l="l" t="t" r="r" b="b"/>
              <a:pathLst>
                <a:path w="6299" h="7744" extrusionOk="0">
                  <a:moveTo>
                    <a:pt x="3141" y="0"/>
                  </a:moveTo>
                  <a:cubicBezTo>
                    <a:pt x="911" y="0"/>
                    <a:pt x="1" y="2855"/>
                    <a:pt x="1" y="4603"/>
                  </a:cubicBezTo>
                  <a:cubicBezTo>
                    <a:pt x="1" y="6334"/>
                    <a:pt x="1410" y="7744"/>
                    <a:pt x="3141" y="7744"/>
                  </a:cubicBezTo>
                  <a:cubicBezTo>
                    <a:pt x="4889" y="7744"/>
                    <a:pt x="6299" y="6334"/>
                    <a:pt x="6299" y="4603"/>
                  </a:cubicBezTo>
                  <a:cubicBezTo>
                    <a:pt x="6299" y="2855"/>
                    <a:pt x="5371" y="0"/>
                    <a:pt x="3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75" name="Google Shape;1675;p52"/>
            <p:cNvSpPr/>
            <p:nvPr/>
          </p:nvSpPr>
          <p:spPr>
            <a:xfrm>
              <a:off x="1091522" y="3665341"/>
              <a:ext cx="113242" cy="253306"/>
            </a:xfrm>
            <a:custGeom>
              <a:avLst/>
              <a:gdLst/>
              <a:ahLst/>
              <a:cxnLst/>
              <a:rect l="l" t="t" r="r" b="b"/>
              <a:pathLst>
                <a:path w="3462" h="7744" extrusionOk="0">
                  <a:moveTo>
                    <a:pt x="304" y="0"/>
                  </a:moveTo>
                  <a:cubicBezTo>
                    <a:pt x="197" y="0"/>
                    <a:pt x="108" y="18"/>
                    <a:pt x="1" y="18"/>
                  </a:cubicBezTo>
                  <a:cubicBezTo>
                    <a:pt x="946" y="143"/>
                    <a:pt x="1642" y="803"/>
                    <a:pt x="2106" y="1642"/>
                  </a:cubicBezTo>
                  <a:cubicBezTo>
                    <a:pt x="2606" y="2587"/>
                    <a:pt x="2837" y="3729"/>
                    <a:pt x="2837" y="4603"/>
                  </a:cubicBezTo>
                  <a:cubicBezTo>
                    <a:pt x="2837" y="5460"/>
                    <a:pt x="2481" y="6263"/>
                    <a:pt x="1910" y="6816"/>
                  </a:cubicBezTo>
                  <a:cubicBezTo>
                    <a:pt x="1410" y="7333"/>
                    <a:pt x="750" y="7655"/>
                    <a:pt x="1" y="7726"/>
                  </a:cubicBezTo>
                  <a:cubicBezTo>
                    <a:pt x="108" y="7744"/>
                    <a:pt x="197" y="7744"/>
                    <a:pt x="304" y="7744"/>
                  </a:cubicBezTo>
                  <a:cubicBezTo>
                    <a:pt x="1178" y="7744"/>
                    <a:pt x="1963" y="7387"/>
                    <a:pt x="2534" y="6816"/>
                  </a:cubicBezTo>
                  <a:cubicBezTo>
                    <a:pt x="3105" y="6263"/>
                    <a:pt x="3462" y="5460"/>
                    <a:pt x="3462" y="4603"/>
                  </a:cubicBezTo>
                  <a:cubicBezTo>
                    <a:pt x="3462" y="3729"/>
                    <a:pt x="3230" y="2587"/>
                    <a:pt x="2713" y="1642"/>
                  </a:cubicBezTo>
                  <a:cubicBezTo>
                    <a:pt x="2213" y="714"/>
                    <a:pt x="1428" y="0"/>
                    <a:pt x="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76" name="Google Shape;1676;p52"/>
            <p:cNvSpPr/>
            <p:nvPr/>
          </p:nvSpPr>
          <p:spPr>
            <a:xfrm>
              <a:off x="1019167" y="3685752"/>
              <a:ext cx="165185" cy="212484"/>
            </a:xfrm>
            <a:custGeom>
              <a:avLst/>
              <a:gdLst/>
              <a:ahLst/>
              <a:cxnLst/>
              <a:rect l="l" t="t" r="r" b="b"/>
              <a:pathLst>
                <a:path w="5050" h="6496" extrusionOk="0">
                  <a:moveTo>
                    <a:pt x="2516" y="1"/>
                  </a:moveTo>
                  <a:cubicBezTo>
                    <a:pt x="874" y="1"/>
                    <a:pt x="0" y="2338"/>
                    <a:pt x="0" y="3979"/>
                  </a:cubicBezTo>
                  <a:cubicBezTo>
                    <a:pt x="0" y="5371"/>
                    <a:pt x="1124" y="6495"/>
                    <a:pt x="2516" y="6495"/>
                  </a:cubicBezTo>
                  <a:cubicBezTo>
                    <a:pt x="3925" y="6495"/>
                    <a:pt x="5049" y="5371"/>
                    <a:pt x="5049" y="3979"/>
                  </a:cubicBezTo>
                  <a:cubicBezTo>
                    <a:pt x="5049" y="2338"/>
                    <a:pt x="3925" y="1"/>
                    <a:pt x="2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77" name="Google Shape;1677;p52"/>
            <p:cNvSpPr/>
            <p:nvPr/>
          </p:nvSpPr>
          <p:spPr>
            <a:xfrm>
              <a:off x="1057667" y="3771550"/>
              <a:ext cx="87597" cy="88153"/>
            </a:xfrm>
            <a:custGeom>
              <a:avLst/>
              <a:gdLst/>
              <a:ahLst/>
              <a:cxnLst/>
              <a:rect l="l" t="t" r="r" b="b"/>
              <a:pathLst>
                <a:path w="2678" h="2695" extrusionOk="0">
                  <a:moveTo>
                    <a:pt x="1339" y="0"/>
                  </a:moveTo>
                  <a:cubicBezTo>
                    <a:pt x="607" y="0"/>
                    <a:pt x="1" y="607"/>
                    <a:pt x="1" y="1356"/>
                  </a:cubicBezTo>
                  <a:cubicBezTo>
                    <a:pt x="1" y="2088"/>
                    <a:pt x="607" y="2695"/>
                    <a:pt x="1339" y="2695"/>
                  </a:cubicBezTo>
                  <a:cubicBezTo>
                    <a:pt x="2088" y="2695"/>
                    <a:pt x="2677" y="2088"/>
                    <a:pt x="2677" y="1356"/>
                  </a:cubicBezTo>
                  <a:cubicBezTo>
                    <a:pt x="2677" y="607"/>
                    <a:pt x="2088" y="0"/>
                    <a:pt x="13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78" name="Google Shape;1678;p52"/>
            <p:cNvSpPr/>
            <p:nvPr/>
          </p:nvSpPr>
          <p:spPr>
            <a:xfrm>
              <a:off x="1091522" y="3771550"/>
              <a:ext cx="53743" cy="88153"/>
            </a:xfrm>
            <a:custGeom>
              <a:avLst/>
              <a:gdLst/>
              <a:ahLst/>
              <a:cxnLst/>
              <a:rect l="l" t="t" r="r" b="b"/>
              <a:pathLst>
                <a:path w="1643" h="2695" extrusionOk="0">
                  <a:moveTo>
                    <a:pt x="304" y="0"/>
                  </a:moveTo>
                  <a:cubicBezTo>
                    <a:pt x="197" y="0"/>
                    <a:pt x="90" y="18"/>
                    <a:pt x="1" y="54"/>
                  </a:cubicBezTo>
                  <a:cubicBezTo>
                    <a:pt x="250" y="107"/>
                    <a:pt x="464" y="232"/>
                    <a:pt x="643" y="411"/>
                  </a:cubicBezTo>
                  <a:cubicBezTo>
                    <a:pt x="875" y="643"/>
                    <a:pt x="1035" y="982"/>
                    <a:pt x="1035" y="1356"/>
                  </a:cubicBezTo>
                  <a:cubicBezTo>
                    <a:pt x="1035" y="1713"/>
                    <a:pt x="875" y="2052"/>
                    <a:pt x="643" y="2302"/>
                  </a:cubicBezTo>
                  <a:cubicBezTo>
                    <a:pt x="464" y="2481"/>
                    <a:pt x="250" y="2605"/>
                    <a:pt x="1" y="2659"/>
                  </a:cubicBezTo>
                  <a:cubicBezTo>
                    <a:pt x="90" y="2677"/>
                    <a:pt x="197" y="2695"/>
                    <a:pt x="304" y="2695"/>
                  </a:cubicBezTo>
                  <a:cubicBezTo>
                    <a:pt x="679" y="2695"/>
                    <a:pt x="1018" y="2534"/>
                    <a:pt x="1249" y="2302"/>
                  </a:cubicBezTo>
                  <a:cubicBezTo>
                    <a:pt x="1499" y="2052"/>
                    <a:pt x="1642" y="1713"/>
                    <a:pt x="1642" y="1356"/>
                  </a:cubicBezTo>
                  <a:cubicBezTo>
                    <a:pt x="1642" y="982"/>
                    <a:pt x="1499" y="643"/>
                    <a:pt x="1249" y="411"/>
                  </a:cubicBezTo>
                  <a:cubicBezTo>
                    <a:pt x="1018" y="161"/>
                    <a:pt x="679" y="0"/>
                    <a:pt x="3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79" name="Google Shape;1679;p52"/>
            <p:cNvSpPr/>
            <p:nvPr/>
          </p:nvSpPr>
          <p:spPr>
            <a:xfrm>
              <a:off x="1214086" y="3712378"/>
              <a:ext cx="53154" cy="80434"/>
            </a:xfrm>
            <a:custGeom>
              <a:avLst/>
              <a:gdLst/>
              <a:ahLst/>
              <a:cxnLst/>
              <a:rect l="l" t="t" r="r" b="b"/>
              <a:pathLst>
                <a:path w="1625" h="2459" extrusionOk="0">
                  <a:moveTo>
                    <a:pt x="292" y="1"/>
                  </a:moveTo>
                  <a:cubicBezTo>
                    <a:pt x="245" y="1"/>
                    <a:pt x="210" y="24"/>
                    <a:pt x="197" y="79"/>
                  </a:cubicBezTo>
                  <a:lnTo>
                    <a:pt x="90" y="436"/>
                  </a:lnTo>
                  <a:cubicBezTo>
                    <a:pt x="0" y="792"/>
                    <a:pt x="36" y="1185"/>
                    <a:pt x="179" y="1524"/>
                  </a:cubicBezTo>
                  <a:cubicBezTo>
                    <a:pt x="339" y="1863"/>
                    <a:pt x="625" y="2131"/>
                    <a:pt x="964" y="2291"/>
                  </a:cubicBezTo>
                  <a:lnTo>
                    <a:pt x="1303" y="2452"/>
                  </a:lnTo>
                  <a:cubicBezTo>
                    <a:pt x="1316" y="2456"/>
                    <a:pt x="1329" y="2458"/>
                    <a:pt x="1343" y="2458"/>
                  </a:cubicBezTo>
                  <a:cubicBezTo>
                    <a:pt x="1387" y="2458"/>
                    <a:pt x="1432" y="2435"/>
                    <a:pt x="1446" y="2380"/>
                  </a:cubicBezTo>
                  <a:lnTo>
                    <a:pt x="1535" y="2024"/>
                  </a:lnTo>
                  <a:cubicBezTo>
                    <a:pt x="1624" y="1667"/>
                    <a:pt x="1606" y="1274"/>
                    <a:pt x="1446" y="935"/>
                  </a:cubicBezTo>
                  <a:cubicBezTo>
                    <a:pt x="1285" y="596"/>
                    <a:pt x="1017" y="328"/>
                    <a:pt x="678" y="168"/>
                  </a:cubicBezTo>
                  <a:lnTo>
                    <a:pt x="339" y="7"/>
                  </a:lnTo>
                  <a:cubicBezTo>
                    <a:pt x="323" y="3"/>
                    <a:pt x="307" y="1"/>
                    <a:pt x="2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80" name="Google Shape;1680;p52"/>
            <p:cNvSpPr/>
            <p:nvPr/>
          </p:nvSpPr>
          <p:spPr>
            <a:xfrm>
              <a:off x="1249118" y="3712378"/>
              <a:ext cx="53710" cy="80434"/>
            </a:xfrm>
            <a:custGeom>
              <a:avLst/>
              <a:gdLst/>
              <a:ahLst/>
              <a:cxnLst/>
              <a:rect l="l" t="t" r="r" b="b"/>
              <a:pathLst>
                <a:path w="1642" h="2459" extrusionOk="0">
                  <a:moveTo>
                    <a:pt x="1342" y="1"/>
                  </a:moveTo>
                  <a:cubicBezTo>
                    <a:pt x="1329" y="1"/>
                    <a:pt x="1315" y="3"/>
                    <a:pt x="1303" y="7"/>
                  </a:cubicBezTo>
                  <a:lnTo>
                    <a:pt x="964" y="168"/>
                  </a:lnTo>
                  <a:cubicBezTo>
                    <a:pt x="625" y="328"/>
                    <a:pt x="339" y="596"/>
                    <a:pt x="196" y="935"/>
                  </a:cubicBezTo>
                  <a:cubicBezTo>
                    <a:pt x="36" y="1274"/>
                    <a:pt x="0" y="1667"/>
                    <a:pt x="89" y="2024"/>
                  </a:cubicBezTo>
                  <a:lnTo>
                    <a:pt x="196" y="2380"/>
                  </a:lnTo>
                  <a:cubicBezTo>
                    <a:pt x="210" y="2435"/>
                    <a:pt x="255" y="2458"/>
                    <a:pt x="299" y="2458"/>
                  </a:cubicBezTo>
                  <a:cubicBezTo>
                    <a:pt x="313" y="2458"/>
                    <a:pt x="326" y="2456"/>
                    <a:pt x="339" y="2452"/>
                  </a:cubicBezTo>
                  <a:lnTo>
                    <a:pt x="678" y="2291"/>
                  </a:lnTo>
                  <a:cubicBezTo>
                    <a:pt x="1017" y="2131"/>
                    <a:pt x="1285" y="1863"/>
                    <a:pt x="1445" y="1524"/>
                  </a:cubicBezTo>
                  <a:cubicBezTo>
                    <a:pt x="1606" y="1185"/>
                    <a:pt x="1642" y="792"/>
                    <a:pt x="1534" y="436"/>
                  </a:cubicBezTo>
                  <a:lnTo>
                    <a:pt x="1445" y="79"/>
                  </a:lnTo>
                  <a:cubicBezTo>
                    <a:pt x="1432" y="24"/>
                    <a:pt x="1387" y="1"/>
                    <a:pt x="1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81" name="Google Shape;1681;p52"/>
            <p:cNvSpPr/>
            <p:nvPr/>
          </p:nvSpPr>
          <p:spPr>
            <a:xfrm>
              <a:off x="1254352" y="3712378"/>
              <a:ext cx="48476" cy="80434"/>
            </a:xfrm>
            <a:custGeom>
              <a:avLst/>
              <a:gdLst/>
              <a:ahLst/>
              <a:cxnLst/>
              <a:rect l="l" t="t" r="r" b="b"/>
              <a:pathLst>
                <a:path w="1482" h="2459" extrusionOk="0">
                  <a:moveTo>
                    <a:pt x="1182" y="1"/>
                  </a:moveTo>
                  <a:cubicBezTo>
                    <a:pt x="1169" y="1"/>
                    <a:pt x="1155" y="3"/>
                    <a:pt x="1143" y="7"/>
                  </a:cubicBezTo>
                  <a:lnTo>
                    <a:pt x="804" y="168"/>
                  </a:lnTo>
                  <a:cubicBezTo>
                    <a:pt x="768" y="186"/>
                    <a:pt x="732" y="204"/>
                    <a:pt x="696" y="221"/>
                  </a:cubicBezTo>
                  <a:lnTo>
                    <a:pt x="768" y="436"/>
                  </a:lnTo>
                  <a:cubicBezTo>
                    <a:pt x="857" y="792"/>
                    <a:pt x="821" y="1185"/>
                    <a:pt x="661" y="1524"/>
                  </a:cubicBezTo>
                  <a:cubicBezTo>
                    <a:pt x="589" y="1685"/>
                    <a:pt x="482" y="1845"/>
                    <a:pt x="340" y="1970"/>
                  </a:cubicBezTo>
                  <a:cubicBezTo>
                    <a:pt x="250" y="2077"/>
                    <a:pt x="126" y="2166"/>
                    <a:pt x="1" y="2238"/>
                  </a:cubicBezTo>
                  <a:lnTo>
                    <a:pt x="36" y="2380"/>
                  </a:lnTo>
                  <a:cubicBezTo>
                    <a:pt x="50" y="2435"/>
                    <a:pt x="95" y="2458"/>
                    <a:pt x="139" y="2458"/>
                  </a:cubicBezTo>
                  <a:cubicBezTo>
                    <a:pt x="153" y="2458"/>
                    <a:pt x="166" y="2456"/>
                    <a:pt x="179" y="2452"/>
                  </a:cubicBezTo>
                  <a:lnTo>
                    <a:pt x="518" y="2291"/>
                  </a:lnTo>
                  <a:cubicBezTo>
                    <a:pt x="679" y="2220"/>
                    <a:pt x="839" y="2113"/>
                    <a:pt x="964" y="1970"/>
                  </a:cubicBezTo>
                  <a:cubicBezTo>
                    <a:pt x="1089" y="1845"/>
                    <a:pt x="1196" y="1685"/>
                    <a:pt x="1285" y="1524"/>
                  </a:cubicBezTo>
                  <a:cubicBezTo>
                    <a:pt x="1446" y="1185"/>
                    <a:pt x="1482" y="792"/>
                    <a:pt x="1374" y="436"/>
                  </a:cubicBezTo>
                  <a:lnTo>
                    <a:pt x="1285" y="79"/>
                  </a:lnTo>
                  <a:cubicBezTo>
                    <a:pt x="1272" y="24"/>
                    <a:pt x="1227" y="1"/>
                    <a:pt x="1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82" name="Google Shape;1682;p52"/>
            <p:cNvSpPr/>
            <p:nvPr/>
          </p:nvSpPr>
          <p:spPr>
            <a:xfrm>
              <a:off x="1182000" y="3771550"/>
              <a:ext cx="152352" cy="147099"/>
            </a:xfrm>
            <a:custGeom>
              <a:avLst/>
              <a:gdLst/>
              <a:ahLst/>
              <a:cxnLst/>
              <a:rect l="l" t="t" r="r" b="b"/>
              <a:pathLst>
                <a:path w="4658" h="4336" extrusionOk="0">
                  <a:moveTo>
                    <a:pt x="1445" y="0"/>
                  </a:moveTo>
                  <a:cubicBezTo>
                    <a:pt x="642" y="0"/>
                    <a:pt x="0" y="642"/>
                    <a:pt x="0" y="1445"/>
                  </a:cubicBezTo>
                  <a:lnTo>
                    <a:pt x="0" y="2891"/>
                  </a:lnTo>
                  <a:cubicBezTo>
                    <a:pt x="0" y="3676"/>
                    <a:pt x="642" y="4336"/>
                    <a:pt x="1445" y="4336"/>
                  </a:cubicBezTo>
                  <a:lnTo>
                    <a:pt x="1659" y="4336"/>
                  </a:lnTo>
                  <a:cubicBezTo>
                    <a:pt x="1856" y="4336"/>
                    <a:pt x="2052" y="4247"/>
                    <a:pt x="2195" y="4122"/>
                  </a:cubicBezTo>
                  <a:cubicBezTo>
                    <a:pt x="2230" y="4095"/>
                    <a:pt x="2280" y="4082"/>
                    <a:pt x="2329" y="4082"/>
                  </a:cubicBezTo>
                  <a:cubicBezTo>
                    <a:pt x="2378" y="4082"/>
                    <a:pt x="2427" y="4095"/>
                    <a:pt x="2462" y="4122"/>
                  </a:cubicBezTo>
                  <a:cubicBezTo>
                    <a:pt x="2605" y="4247"/>
                    <a:pt x="2784" y="4336"/>
                    <a:pt x="2998" y="4336"/>
                  </a:cubicBezTo>
                  <a:lnTo>
                    <a:pt x="3212" y="4336"/>
                  </a:lnTo>
                  <a:cubicBezTo>
                    <a:pt x="3997" y="4336"/>
                    <a:pt x="4657" y="3676"/>
                    <a:pt x="4657" y="2891"/>
                  </a:cubicBezTo>
                  <a:lnTo>
                    <a:pt x="4657" y="1445"/>
                  </a:lnTo>
                  <a:cubicBezTo>
                    <a:pt x="4657" y="642"/>
                    <a:pt x="3997" y="0"/>
                    <a:pt x="3212" y="0"/>
                  </a:cubicBezTo>
                  <a:lnTo>
                    <a:pt x="2998" y="0"/>
                  </a:lnTo>
                  <a:cubicBezTo>
                    <a:pt x="2784" y="0"/>
                    <a:pt x="2605" y="71"/>
                    <a:pt x="2462" y="196"/>
                  </a:cubicBezTo>
                  <a:cubicBezTo>
                    <a:pt x="2427" y="223"/>
                    <a:pt x="2378" y="236"/>
                    <a:pt x="2329" y="236"/>
                  </a:cubicBezTo>
                  <a:cubicBezTo>
                    <a:pt x="2280" y="236"/>
                    <a:pt x="2230" y="223"/>
                    <a:pt x="2195" y="196"/>
                  </a:cubicBezTo>
                  <a:cubicBezTo>
                    <a:pt x="2052" y="71"/>
                    <a:pt x="1856" y="0"/>
                    <a:pt x="1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83" name="Google Shape;1683;p52"/>
            <p:cNvSpPr/>
            <p:nvPr/>
          </p:nvSpPr>
          <p:spPr>
            <a:xfrm>
              <a:off x="993457" y="3598220"/>
              <a:ext cx="346137" cy="325693"/>
            </a:xfrm>
            <a:custGeom>
              <a:avLst/>
              <a:gdLst/>
              <a:ahLst/>
              <a:cxnLst/>
              <a:rect l="l" t="t" r="r" b="b"/>
              <a:pathLst>
                <a:path w="10582" h="9957" extrusionOk="0">
                  <a:moveTo>
                    <a:pt x="2320" y="321"/>
                  </a:moveTo>
                  <a:cubicBezTo>
                    <a:pt x="2499" y="321"/>
                    <a:pt x="2677" y="464"/>
                    <a:pt x="2677" y="643"/>
                  </a:cubicBezTo>
                  <a:cubicBezTo>
                    <a:pt x="2713" y="857"/>
                    <a:pt x="2535" y="1035"/>
                    <a:pt x="2320" y="1035"/>
                  </a:cubicBezTo>
                  <a:lnTo>
                    <a:pt x="1072" y="1035"/>
                  </a:lnTo>
                  <a:cubicBezTo>
                    <a:pt x="1036" y="1035"/>
                    <a:pt x="1018" y="1017"/>
                    <a:pt x="1018" y="982"/>
                  </a:cubicBezTo>
                  <a:cubicBezTo>
                    <a:pt x="1018" y="607"/>
                    <a:pt x="1321" y="321"/>
                    <a:pt x="1678" y="321"/>
                  </a:cubicBezTo>
                  <a:close/>
                  <a:moveTo>
                    <a:pt x="4926" y="321"/>
                  </a:moveTo>
                  <a:cubicBezTo>
                    <a:pt x="5300" y="321"/>
                    <a:pt x="5604" y="607"/>
                    <a:pt x="5604" y="982"/>
                  </a:cubicBezTo>
                  <a:cubicBezTo>
                    <a:pt x="5604" y="1017"/>
                    <a:pt x="5568" y="1035"/>
                    <a:pt x="5550" y="1035"/>
                  </a:cubicBezTo>
                  <a:lnTo>
                    <a:pt x="4283" y="1035"/>
                  </a:lnTo>
                  <a:cubicBezTo>
                    <a:pt x="4069" y="1035"/>
                    <a:pt x="3908" y="857"/>
                    <a:pt x="3926" y="643"/>
                  </a:cubicBezTo>
                  <a:cubicBezTo>
                    <a:pt x="3944" y="464"/>
                    <a:pt x="4123" y="321"/>
                    <a:pt x="4301" y="321"/>
                  </a:cubicBezTo>
                  <a:close/>
                  <a:moveTo>
                    <a:pt x="3305" y="1568"/>
                  </a:moveTo>
                  <a:cubicBezTo>
                    <a:pt x="3316" y="1568"/>
                    <a:pt x="3326" y="1568"/>
                    <a:pt x="3338" y="1570"/>
                  </a:cubicBezTo>
                  <a:cubicBezTo>
                    <a:pt x="3409" y="1588"/>
                    <a:pt x="3462" y="1660"/>
                    <a:pt x="3462" y="1731"/>
                  </a:cubicBezTo>
                  <a:lnTo>
                    <a:pt x="3462" y="1909"/>
                  </a:lnTo>
                  <a:lnTo>
                    <a:pt x="3141" y="1909"/>
                  </a:lnTo>
                  <a:lnTo>
                    <a:pt x="3141" y="1731"/>
                  </a:lnTo>
                  <a:cubicBezTo>
                    <a:pt x="3141" y="1635"/>
                    <a:pt x="3213" y="1568"/>
                    <a:pt x="3305" y="1568"/>
                  </a:cubicBezTo>
                  <a:close/>
                  <a:moveTo>
                    <a:pt x="9119" y="3658"/>
                  </a:moveTo>
                  <a:lnTo>
                    <a:pt x="9208" y="3961"/>
                  </a:lnTo>
                  <a:cubicBezTo>
                    <a:pt x="9297" y="4300"/>
                    <a:pt x="9261" y="4639"/>
                    <a:pt x="9119" y="4943"/>
                  </a:cubicBezTo>
                  <a:cubicBezTo>
                    <a:pt x="9065" y="5085"/>
                    <a:pt x="8976" y="5192"/>
                    <a:pt x="8887" y="5317"/>
                  </a:cubicBezTo>
                  <a:lnTo>
                    <a:pt x="8762" y="5317"/>
                  </a:lnTo>
                  <a:cubicBezTo>
                    <a:pt x="8672" y="5317"/>
                    <a:pt x="8565" y="5317"/>
                    <a:pt x="8476" y="5353"/>
                  </a:cubicBezTo>
                  <a:cubicBezTo>
                    <a:pt x="8512" y="5014"/>
                    <a:pt x="8476" y="4675"/>
                    <a:pt x="8333" y="4354"/>
                  </a:cubicBezTo>
                  <a:cubicBezTo>
                    <a:pt x="8316" y="4336"/>
                    <a:pt x="8298" y="4300"/>
                    <a:pt x="8280" y="4265"/>
                  </a:cubicBezTo>
                  <a:cubicBezTo>
                    <a:pt x="8423" y="4068"/>
                    <a:pt x="8619" y="3908"/>
                    <a:pt x="8833" y="3801"/>
                  </a:cubicBezTo>
                  <a:lnTo>
                    <a:pt x="9119" y="3658"/>
                  </a:lnTo>
                  <a:close/>
                  <a:moveTo>
                    <a:pt x="7067" y="3658"/>
                  </a:moveTo>
                  <a:lnTo>
                    <a:pt x="7352" y="3801"/>
                  </a:lnTo>
                  <a:cubicBezTo>
                    <a:pt x="7655" y="3943"/>
                    <a:pt x="7905" y="4193"/>
                    <a:pt x="8048" y="4497"/>
                  </a:cubicBezTo>
                  <a:cubicBezTo>
                    <a:pt x="8191" y="4800"/>
                    <a:pt x="8226" y="5139"/>
                    <a:pt x="8137" y="5478"/>
                  </a:cubicBezTo>
                  <a:lnTo>
                    <a:pt x="8102" y="5549"/>
                  </a:lnTo>
                  <a:cubicBezTo>
                    <a:pt x="8102" y="5555"/>
                    <a:pt x="8100" y="5557"/>
                    <a:pt x="8096" y="5557"/>
                  </a:cubicBezTo>
                  <a:cubicBezTo>
                    <a:pt x="8090" y="5557"/>
                    <a:pt x="8078" y="5549"/>
                    <a:pt x="8066" y="5549"/>
                  </a:cubicBezTo>
                  <a:cubicBezTo>
                    <a:pt x="7887" y="5389"/>
                    <a:pt x="7655" y="5317"/>
                    <a:pt x="7423" y="5317"/>
                  </a:cubicBezTo>
                  <a:lnTo>
                    <a:pt x="7316" y="5317"/>
                  </a:lnTo>
                  <a:cubicBezTo>
                    <a:pt x="7174" y="5157"/>
                    <a:pt x="7067" y="4960"/>
                    <a:pt x="6995" y="4746"/>
                  </a:cubicBezTo>
                  <a:cubicBezTo>
                    <a:pt x="6924" y="4497"/>
                    <a:pt x="6924" y="4211"/>
                    <a:pt x="6995" y="3961"/>
                  </a:cubicBezTo>
                  <a:lnTo>
                    <a:pt x="7067" y="3658"/>
                  </a:lnTo>
                  <a:close/>
                  <a:moveTo>
                    <a:pt x="9933" y="5621"/>
                  </a:moveTo>
                  <a:cubicBezTo>
                    <a:pt x="10057" y="5712"/>
                    <a:pt x="10168" y="5822"/>
                    <a:pt x="10260" y="5945"/>
                  </a:cubicBezTo>
                  <a:lnTo>
                    <a:pt x="10260" y="5945"/>
                  </a:lnTo>
                  <a:lnTo>
                    <a:pt x="10260" y="5924"/>
                  </a:lnTo>
                  <a:cubicBezTo>
                    <a:pt x="10260" y="5763"/>
                    <a:pt x="10136" y="5621"/>
                    <a:pt x="9957" y="5621"/>
                  </a:cubicBezTo>
                  <a:close/>
                  <a:moveTo>
                    <a:pt x="10260" y="5945"/>
                  </a:moveTo>
                  <a:lnTo>
                    <a:pt x="10260" y="7744"/>
                  </a:lnTo>
                  <a:cubicBezTo>
                    <a:pt x="10260" y="7762"/>
                    <a:pt x="10278" y="7780"/>
                    <a:pt x="10314" y="7780"/>
                  </a:cubicBezTo>
                  <a:lnTo>
                    <a:pt x="10546" y="7780"/>
                  </a:lnTo>
                  <a:cubicBezTo>
                    <a:pt x="10564" y="7780"/>
                    <a:pt x="10582" y="7762"/>
                    <a:pt x="10582" y="7744"/>
                  </a:cubicBezTo>
                  <a:lnTo>
                    <a:pt x="10582" y="6905"/>
                  </a:lnTo>
                  <a:cubicBezTo>
                    <a:pt x="10582" y="6546"/>
                    <a:pt x="10462" y="6213"/>
                    <a:pt x="10260" y="5945"/>
                  </a:cubicBezTo>
                  <a:close/>
                  <a:moveTo>
                    <a:pt x="3320" y="2837"/>
                  </a:moveTo>
                  <a:cubicBezTo>
                    <a:pt x="3873" y="2837"/>
                    <a:pt x="4444" y="3265"/>
                    <a:pt x="4908" y="4033"/>
                  </a:cubicBezTo>
                  <a:cubicBezTo>
                    <a:pt x="5354" y="4746"/>
                    <a:pt x="5639" y="5674"/>
                    <a:pt x="5675" y="6459"/>
                  </a:cubicBezTo>
                  <a:cubicBezTo>
                    <a:pt x="5675" y="6459"/>
                    <a:pt x="5675" y="6477"/>
                    <a:pt x="5675" y="6477"/>
                  </a:cubicBezTo>
                  <a:cubicBezTo>
                    <a:pt x="5639" y="6620"/>
                    <a:pt x="5621" y="6763"/>
                    <a:pt x="5621" y="6905"/>
                  </a:cubicBezTo>
                  <a:lnTo>
                    <a:pt x="5621" y="7191"/>
                  </a:lnTo>
                  <a:cubicBezTo>
                    <a:pt x="5372" y="8279"/>
                    <a:pt x="4426" y="9029"/>
                    <a:pt x="3320" y="9029"/>
                  </a:cubicBezTo>
                  <a:cubicBezTo>
                    <a:pt x="1999" y="9029"/>
                    <a:pt x="947" y="7958"/>
                    <a:pt x="947" y="6655"/>
                  </a:cubicBezTo>
                  <a:cubicBezTo>
                    <a:pt x="947" y="5085"/>
                    <a:pt x="1785" y="2837"/>
                    <a:pt x="3320" y="2837"/>
                  </a:cubicBezTo>
                  <a:close/>
                  <a:moveTo>
                    <a:pt x="3320" y="2213"/>
                  </a:moveTo>
                  <a:cubicBezTo>
                    <a:pt x="5033" y="2213"/>
                    <a:pt x="5943" y="4050"/>
                    <a:pt x="6210" y="5656"/>
                  </a:cubicBezTo>
                  <a:cubicBezTo>
                    <a:pt x="6121" y="5745"/>
                    <a:pt x="6014" y="5853"/>
                    <a:pt x="5943" y="5960"/>
                  </a:cubicBezTo>
                  <a:cubicBezTo>
                    <a:pt x="5818" y="5246"/>
                    <a:pt x="5550" y="4497"/>
                    <a:pt x="5175" y="3872"/>
                  </a:cubicBezTo>
                  <a:cubicBezTo>
                    <a:pt x="4640" y="2998"/>
                    <a:pt x="3980" y="2516"/>
                    <a:pt x="3320" y="2516"/>
                  </a:cubicBezTo>
                  <a:cubicBezTo>
                    <a:pt x="2891" y="2516"/>
                    <a:pt x="2481" y="2659"/>
                    <a:pt x="2124" y="2944"/>
                  </a:cubicBezTo>
                  <a:cubicBezTo>
                    <a:pt x="1821" y="3194"/>
                    <a:pt x="1535" y="3533"/>
                    <a:pt x="1303" y="3979"/>
                  </a:cubicBezTo>
                  <a:cubicBezTo>
                    <a:pt x="875" y="4746"/>
                    <a:pt x="625" y="5745"/>
                    <a:pt x="625" y="6655"/>
                  </a:cubicBezTo>
                  <a:cubicBezTo>
                    <a:pt x="625" y="8136"/>
                    <a:pt x="1839" y="9332"/>
                    <a:pt x="3320" y="9332"/>
                  </a:cubicBezTo>
                  <a:cubicBezTo>
                    <a:pt x="3926" y="9332"/>
                    <a:pt x="4515" y="9118"/>
                    <a:pt x="4997" y="8743"/>
                  </a:cubicBezTo>
                  <a:cubicBezTo>
                    <a:pt x="5247" y="8547"/>
                    <a:pt x="5461" y="8297"/>
                    <a:pt x="5621" y="8012"/>
                  </a:cubicBezTo>
                  <a:lnTo>
                    <a:pt x="5621" y="8351"/>
                  </a:lnTo>
                  <a:cubicBezTo>
                    <a:pt x="5621" y="8422"/>
                    <a:pt x="5621" y="8475"/>
                    <a:pt x="5639" y="8529"/>
                  </a:cubicBezTo>
                  <a:cubicBezTo>
                    <a:pt x="5068" y="9243"/>
                    <a:pt x="4212" y="9635"/>
                    <a:pt x="3320" y="9635"/>
                  </a:cubicBezTo>
                  <a:cubicBezTo>
                    <a:pt x="1660" y="9635"/>
                    <a:pt x="322" y="8297"/>
                    <a:pt x="322" y="6655"/>
                  </a:cubicBezTo>
                  <a:cubicBezTo>
                    <a:pt x="322" y="5888"/>
                    <a:pt x="501" y="4746"/>
                    <a:pt x="1036" y="3783"/>
                  </a:cubicBezTo>
                  <a:cubicBezTo>
                    <a:pt x="1428" y="3069"/>
                    <a:pt x="2142" y="2213"/>
                    <a:pt x="3320" y="2213"/>
                  </a:cubicBezTo>
                  <a:close/>
                  <a:moveTo>
                    <a:pt x="1678" y="0"/>
                  </a:moveTo>
                  <a:cubicBezTo>
                    <a:pt x="1143" y="0"/>
                    <a:pt x="697" y="446"/>
                    <a:pt x="697" y="982"/>
                  </a:cubicBezTo>
                  <a:cubicBezTo>
                    <a:pt x="697" y="1178"/>
                    <a:pt x="857" y="1338"/>
                    <a:pt x="1054" y="1338"/>
                  </a:cubicBezTo>
                  <a:lnTo>
                    <a:pt x="2320" y="1338"/>
                  </a:lnTo>
                  <a:cubicBezTo>
                    <a:pt x="2624" y="1338"/>
                    <a:pt x="2891" y="1124"/>
                    <a:pt x="2963" y="839"/>
                  </a:cubicBezTo>
                  <a:cubicBezTo>
                    <a:pt x="3070" y="874"/>
                    <a:pt x="3141" y="982"/>
                    <a:pt x="3141" y="1089"/>
                  </a:cubicBezTo>
                  <a:lnTo>
                    <a:pt x="3141" y="1285"/>
                  </a:lnTo>
                  <a:cubicBezTo>
                    <a:pt x="2963" y="1356"/>
                    <a:pt x="2838" y="1517"/>
                    <a:pt x="2838" y="1731"/>
                  </a:cubicBezTo>
                  <a:lnTo>
                    <a:pt x="2838" y="1945"/>
                  </a:lnTo>
                  <a:cubicBezTo>
                    <a:pt x="1999" y="2088"/>
                    <a:pt x="1286" y="2677"/>
                    <a:pt x="750" y="3622"/>
                  </a:cubicBezTo>
                  <a:cubicBezTo>
                    <a:pt x="197" y="4657"/>
                    <a:pt x="1" y="5853"/>
                    <a:pt x="1" y="6655"/>
                  </a:cubicBezTo>
                  <a:cubicBezTo>
                    <a:pt x="1" y="8475"/>
                    <a:pt x="1482" y="9956"/>
                    <a:pt x="3302" y="9956"/>
                  </a:cubicBezTo>
                  <a:cubicBezTo>
                    <a:pt x="4230" y="9956"/>
                    <a:pt x="5086" y="9582"/>
                    <a:pt x="5711" y="8904"/>
                  </a:cubicBezTo>
                  <a:cubicBezTo>
                    <a:pt x="5943" y="9510"/>
                    <a:pt x="6531" y="9956"/>
                    <a:pt x="7209" y="9956"/>
                  </a:cubicBezTo>
                  <a:lnTo>
                    <a:pt x="7459" y="9956"/>
                  </a:lnTo>
                  <a:cubicBezTo>
                    <a:pt x="7691" y="9956"/>
                    <a:pt x="7887" y="9849"/>
                    <a:pt x="8066" y="9707"/>
                  </a:cubicBezTo>
                  <a:lnTo>
                    <a:pt x="8119" y="9707"/>
                  </a:lnTo>
                  <a:cubicBezTo>
                    <a:pt x="8298" y="9849"/>
                    <a:pt x="8512" y="9956"/>
                    <a:pt x="8726" y="9956"/>
                  </a:cubicBezTo>
                  <a:lnTo>
                    <a:pt x="8976" y="9956"/>
                  </a:lnTo>
                  <a:cubicBezTo>
                    <a:pt x="9850" y="9956"/>
                    <a:pt x="10564" y="9243"/>
                    <a:pt x="10564" y="8351"/>
                  </a:cubicBezTo>
                  <a:cubicBezTo>
                    <a:pt x="10564" y="8279"/>
                    <a:pt x="10510" y="8226"/>
                    <a:pt x="10439" y="8208"/>
                  </a:cubicBezTo>
                  <a:cubicBezTo>
                    <a:pt x="10430" y="8206"/>
                    <a:pt x="10420" y="8205"/>
                    <a:pt x="10411" y="8205"/>
                  </a:cubicBezTo>
                  <a:cubicBezTo>
                    <a:pt x="10332" y="8205"/>
                    <a:pt x="10260" y="8271"/>
                    <a:pt x="10260" y="8351"/>
                  </a:cubicBezTo>
                  <a:cubicBezTo>
                    <a:pt x="10260" y="9064"/>
                    <a:pt x="9672" y="9635"/>
                    <a:pt x="8976" y="9635"/>
                  </a:cubicBezTo>
                  <a:lnTo>
                    <a:pt x="8780" y="9635"/>
                  </a:lnTo>
                  <a:cubicBezTo>
                    <a:pt x="8619" y="9635"/>
                    <a:pt x="8458" y="9582"/>
                    <a:pt x="8333" y="9475"/>
                  </a:cubicBezTo>
                  <a:cubicBezTo>
                    <a:pt x="8271" y="9421"/>
                    <a:pt x="8186" y="9394"/>
                    <a:pt x="8102" y="9394"/>
                  </a:cubicBezTo>
                  <a:cubicBezTo>
                    <a:pt x="8017" y="9394"/>
                    <a:pt x="7932" y="9421"/>
                    <a:pt x="7870" y="9475"/>
                  </a:cubicBezTo>
                  <a:cubicBezTo>
                    <a:pt x="7745" y="9582"/>
                    <a:pt x="7584" y="9635"/>
                    <a:pt x="7423" y="9635"/>
                  </a:cubicBezTo>
                  <a:lnTo>
                    <a:pt x="7227" y="9635"/>
                  </a:lnTo>
                  <a:cubicBezTo>
                    <a:pt x="6514" y="9635"/>
                    <a:pt x="5925" y="9064"/>
                    <a:pt x="5925" y="8351"/>
                  </a:cubicBezTo>
                  <a:lnTo>
                    <a:pt x="5925" y="6905"/>
                  </a:lnTo>
                  <a:cubicBezTo>
                    <a:pt x="5925" y="6192"/>
                    <a:pt x="6514" y="5621"/>
                    <a:pt x="7227" y="5621"/>
                  </a:cubicBezTo>
                  <a:lnTo>
                    <a:pt x="7655" y="5621"/>
                  </a:lnTo>
                  <a:cubicBezTo>
                    <a:pt x="7709" y="5621"/>
                    <a:pt x="7762" y="5656"/>
                    <a:pt x="7798" y="5692"/>
                  </a:cubicBezTo>
                  <a:cubicBezTo>
                    <a:pt x="7872" y="5808"/>
                    <a:pt x="7990" y="5868"/>
                    <a:pt x="8107" y="5868"/>
                  </a:cubicBezTo>
                  <a:cubicBezTo>
                    <a:pt x="8187" y="5868"/>
                    <a:pt x="8268" y="5839"/>
                    <a:pt x="8333" y="5781"/>
                  </a:cubicBezTo>
                  <a:cubicBezTo>
                    <a:pt x="8458" y="5674"/>
                    <a:pt x="8619" y="5621"/>
                    <a:pt x="8780" y="5621"/>
                  </a:cubicBezTo>
                  <a:lnTo>
                    <a:pt x="9933" y="5621"/>
                  </a:lnTo>
                  <a:cubicBezTo>
                    <a:pt x="9738" y="5477"/>
                    <a:pt x="9510" y="5376"/>
                    <a:pt x="9261" y="5335"/>
                  </a:cubicBezTo>
                  <a:cubicBezTo>
                    <a:pt x="9315" y="5246"/>
                    <a:pt x="9368" y="5175"/>
                    <a:pt x="9404" y="5085"/>
                  </a:cubicBezTo>
                  <a:cubicBezTo>
                    <a:pt x="9582" y="4711"/>
                    <a:pt x="9618" y="4282"/>
                    <a:pt x="9511" y="3890"/>
                  </a:cubicBezTo>
                  <a:lnTo>
                    <a:pt x="9404" y="3533"/>
                  </a:lnTo>
                  <a:cubicBezTo>
                    <a:pt x="9377" y="3411"/>
                    <a:pt x="9267" y="3330"/>
                    <a:pt x="9153" y="3330"/>
                  </a:cubicBezTo>
                  <a:cubicBezTo>
                    <a:pt x="9117" y="3330"/>
                    <a:pt x="9081" y="3338"/>
                    <a:pt x="9047" y="3355"/>
                  </a:cubicBezTo>
                  <a:lnTo>
                    <a:pt x="8708" y="3515"/>
                  </a:lnTo>
                  <a:cubicBezTo>
                    <a:pt x="8476" y="3622"/>
                    <a:pt x="8262" y="3801"/>
                    <a:pt x="8102" y="3997"/>
                  </a:cubicBezTo>
                  <a:cubicBezTo>
                    <a:pt x="7941" y="3801"/>
                    <a:pt x="7727" y="3622"/>
                    <a:pt x="7477" y="3515"/>
                  </a:cubicBezTo>
                  <a:lnTo>
                    <a:pt x="7138" y="3355"/>
                  </a:lnTo>
                  <a:cubicBezTo>
                    <a:pt x="7104" y="3338"/>
                    <a:pt x="7068" y="3330"/>
                    <a:pt x="7032" y="3330"/>
                  </a:cubicBezTo>
                  <a:cubicBezTo>
                    <a:pt x="6918" y="3330"/>
                    <a:pt x="6808" y="3411"/>
                    <a:pt x="6781" y="3533"/>
                  </a:cubicBezTo>
                  <a:lnTo>
                    <a:pt x="6692" y="3890"/>
                  </a:lnTo>
                  <a:cubicBezTo>
                    <a:pt x="6585" y="4282"/>
                    <a:pt x="6621" y="4711"/>
                    <a:pt x="6799" y="5085"/>
                  </a:cubicBezTo>
                  <a:cubicBezTo>
                    <a:pt x="6835" y="5175"/>
                    <a:pt x="6888" y="5246"/>
                    <a:pt x="6942" y="5335"/>
                  </a:cubicBezTo>
                  <a:cubicBezTo>
                    <a:pt x="6781" y="5371"/>
                    <a:pt x="6638" y="5406"/>
                    <a:pt x="6496" y="5478"/>
                  </a:cubicBezTo>
                  <a:cubicBezTo>
                    <a:pt x="6335" y="4604"/>
                    <a:pt x="5996" y="3783"/>
                    <a:pt x="5568" y="3176"/>
                  </a:cubicBezTo>
                  <a:cubicBezTo>
                    <a:pt x="5086" y="2480"/>
                    <a:pt x="4462" y="2070"/>
                    <a:pt x="3766" y="1945"/>
                  </a:cubicBezTo>
                  <a:lnTo>
                    <a:pt x="3766" y="1731"/>
                  </a:lnTo>
                  <a:cubicBezTo>
                    <a:pt x="3766" y="1517"/>
                    <a:pt x="3641" y="1356"/>
                    <a:pt x="3462" y="1285"/>
                  </a:cubicBezTo>
                  <a:lnTo>
                    <a:pt x="3462" y="1089"/>
                  </a:lnTo>
                  <a:cubicBezTo>
                    <a:pt x="3462" y="982"/>
                    <a:pt x="3534" y="874"/>
                    <a:pt x="3641" y="839"/>
                  </a:cubicBezTo>
                  <a:cubicBezTo>
                    <a:pt x="3712" y="1124"/>
                    <a:pt x="3962" y="1338"/>
                    <a:pt x="4283" y="1338"/>
                  </a:cubicBezTo>
                  <a:lnTo>
                    <a:pt x="5550" y="1338"/>
                  </a:lnTo>
                  <a:cubicBezTo>
                    <a:pt x="5746" y="1338"/>
                    <a:pt x="5907" y="1178"/>
                    <a:pt x="5907" y="982"/>
                  </a:cubicBezTo>
                  <a:cubicBezTo>
                    <a:pt x="5907" y="446"/>
                    <a:pt x="5461" y="0"/>
                    <a:pt x="4926" y="0"/>
                  </a:cubicBezTo>
                  <a:lnTo>
                    <a:pt x="4283" y="0"/>
                  </a:lnTo>
                  <a:cubicBezTo>
                    <a:pt x="3962" y="0"/>
                    <a:pt x="3694" y="232"/>
                    <a:pt x="3623" y="518"/>
                  </a:cubicBezTo>
                  <a:cubicBezTo>
                    <a:pt x="3498" y="553"/>
                    <a:pt x="3391" y="607"/>
                    <a:pt x="3302" y="696"/>
                  </a:cubicBezTo>
                  <a:cubicBezTo>
                    <a:pt x="3213" y="607"/>
                    <a:pt x="3106" y="553"/>
                    <a:pt x="2981" y="518"/>
                  </a:cubicBezTo>
                  <a:cubicBezTo>
                    <a:pt x="2909" y="232"/>
                    <a:pt x="2642" y="0"/>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84" name="Google Shape;1684;p52"/>
            <p:cNvSpPr/>
            <p:nvPr/>
          </p:nvSpPr>
          <p:spPr>
            <a:xfrm>
              <a:off x="1052433" y="3766872"/>
              <a:ext cx="98065" cy="98097"/>
            </a:xfrm>
            <a:custGeom>
              <a:avLst/>
              <a:gdLst/>
              <a:ahLst/>
              <a:cxnLst/>
              <a:rect l="l" t="t" r="r" b="b"/>
              <a:pathLst>
                <a:path w="2998" h="2999" extrusionOk="0">
                  <a:moveTo>
                    <a:pt x="1499" y="1"/>
                  </a:moveTo>
                  <a:cubicBezTo>
                    <a:pt x="1213" y="1"/>
                    <a:pt x="928" y="72"/>
                    <a:pt x="696" y="233"/>
                  </a:cubicBezTo>
                  <a:cubicBezTo>
                    <a:pt x="625" y="286"/>
                    <a:pt x="607" y="375"/>
                    <a:pt x="642" y="447"/>
                  </a:cubicBezTo>
                  <a:cubicBezTo>
                    <a:pt x="678" y="494"/>
                    <a:pt x="730" y="518"/>
                    <a:pt x="781" y="518"/>
                  </a:cubicBezTo>
                  <a:cubicBezTo>
                    <a:pt x="807" y="518"/>
                    <a:pt x="833" y="512"/>
                    <a:pt x="856" y="500"/>
                  </a:cubicBezTo>
                  <a:cubicBezTo>
                    <a:pt x="1053" y="375"/>
                    <a:pt x="1267" y="304"/>
                    <a:pt x="1499" y="304"/>
                  </a:cubicBezTo>
                  <a:cubicBezTo>
                    <a:pt x="2159" y="304"/>
                    <a:pt x="2694" y="839"/>
                    <a:pt x="2694" y="1499"/>
                  </a:cubicBezTo>
                  <a:cubicBezTo>
                    <a:pt x="2694" y="2142"/>
                    <a:pt x="2159" y="2677"/>
                    <a:pt x="1499" y="2677"/>
                  </a:cubicBezTo>
                  <a:cubicBezTo>
                    <a:pt x="856" y="2677"/>
                    <a:pt x="321" y="2142"/>
                    <a:pt x="321" y="1499"/>
                  </a:cubicBezTo>
                  <a:cubicBezTo>
                    <a:pt x="321" y="1303"/>
                    <a:pt x="357" y="1143"/>
                    <a:pt x="428" y="982"/>
                  </a:cubicBezTo>
                  <a:cubicBezTo>
                    <a:pt x="482" y="893"/>
                    <a:pt x="446" y="804"/>
                    <a:pt x="357" y="768"/>
                  </a:cubicBezTo>
                  <a:cubicBezTo>
                    <a:pt x="338" y="758"/>
                    <a:pt x="317" y="754"/>
                    <a:pt x="297" y="754"/>
                  </a:cubicBezTo>
                  <a:cubicBezTo>
                    <a:pt x="242" y="754"/>
                    <a:pt x="187" y="787"/>
                    <a:pt x="161" y="839"/>
                  </a:cubicBezTo>
                  <a:cubicBezTo>
                    <a:pt x="54" y="1053"/>
                    <a:pt x="0" y="1268"/>
                    <a:pt x="0" y="1499"/>
                  </a:cubicBezTo>
                  <a:cubicBezTo>
                    <a:pt x="0" y="2320"/>
                    <a:pt x="678" y="2998"/>
                    <a:pt x="1499" y="2998"/>
                  </a:cubicBezTo>
                  <a:cubicBezTo>
                    <a:pt x="2337" y="2998"/>
                    <a:pt x="2998" y="2320"/>
                    <a:pt x="2998" y="1499"/>
                  </a:cubicBezTo>
                  <a:cubicBezTo>
                    <a:pt x="2998" y="661"/>
                    <a:pt x="2337" y="1"/>
                    <a:pt x="1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685" name="Google Shape;1685;p52"/>
          <p:cNvGrpSpPr/>
          <p:nvPr/>
        </p:nvGrpSpPr>
        <p:grpSpPr>
          <a:xfrm>
            <a:off x="6407556" y="2581370"/>
            <a:ext cx="373098" cy="347685"/>
            <a:chOff x="6289370" y="3039010"/>
            <a:chExt cx="349604" cy="325792"/>
          </a:xfrm>
        </p:grpSpPr>
        <p:sp>
          <p:nvSpPr>
            <p:cNvPr id="1686" name="Google Shape;1686;p52"/>
            <p:cNvSpPr/>
            <p:nvPr/>
          </p:nvSpPr>
          <p:spPr>
            <a:xfrm>
              <a:off x="6413668" y="3172728"/>
              <a:ext cx="122008" cy="121747"/>
            </a:xfrm>
            <a:custGeom>
              <a:avLst/>
              <a:gdLst/>
              <a:ahLst/>
              <a:cxnLst/>
              <a:rect l="l" t="t" r="r" b="b"/>
              <a:pathLst>
                <a:path w="3730" h="3722" extrusionOk="0">
                  <a:moveTo>
                    <a:pt x="3070" y="1"/>
                  </a:moveTo>
                  <a:lnTo>
                    <a:pt x="36" y="3034"/>
                  </a:lnTo>
                  <a:cubicBezTo>
                    <a:pt x="1" y="3070"/>
                    <a:pt x="1" y="3141"/>
                    <a:pt x="36" y="3177"/>
                  </a:cubicBezTo>
                  <a:lnTo>
                    <a:pt x="554" y="3694"/>
                  </a:lnTo>
                  <a:cubicBezTo>
                    <a:pt x="572" y="3712"/>
                    <a:pt x="598" y="3721"/>
                    <a:pt x="625" y="3721"/>
                  </a:cubicBezTo>
                  <a:cubicBezTo>
                    <a:pt x="652" y="3721"/>
                    <a:pt x="679" y="3712"/>
                    <a:pt x="696" y="3694"/>
                  </a:cubicBezTo>
                  <a:lnTo>
                    <a:pt x="3730" y="661"/>
                  </a:lnTo>
                  <a:lnTo>
                    <a:pt x="30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87" name="Google Shape;1687;p52"/>
            <p:cNvSpPr/>
            <p:nvPr/>
          </p:nvSpPr>
          <p:spPr>
            <a:xfrm>
              <a:off x="6441111" y="3180317"/>
              <a:ext cx="93976" cy="94009"/>
            </a:xfrm>
            <a:custGeom>
              <a:avLst/>
              <a:gdLst/>
              <a:ahLst/>
              <a:cxnLst/>
              <a:rect l="l" t="t" r="r" b="b"/>
              <a:pathLst>
                <a:path w="2873" h="2874" extrusionOk="0">
                  <a:moveTo>
                    <a:pt x="2445" y="1"/>
                  </a:moveTo>
                  <a:lnTo>
                    <a:pt x="0" y="2445"/>
                  </a:lnTo>
                  <a:lnTo>
                    <a:pt x="446" y="2874"/>
                  </a:lnTo>
                  <a:lnTo>
                    <a:pt x="2873" y="429"/>
                  </a:lnTo>
                  <a:lnTo>
                    <a:pt x="24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88" name="Google Shape;1688;p52"/>
            <p:cNvSpPr/>
            <p:nvPr/>
          </p:nvSpPr>
          <p:spPr>
            <a:xfrm>
              <a:off x="6348313" y="3277793"/>
              <a:ext cx="82331" cy="81611"/>
            </a:xfrm>
            <a:custGeom>
              <a:avLst/>
              <a:gdLst/>
              <a:ahLst/>
              <a:cxnLst/>
              <a:rect l="l" t="t" r="r" b="b"/>
              <a:pathLst>
                <a:path w="2517" h="2495" extrusionOk="0">
                  <a:moveTo>
                    <a:pt x="2070" y="1"/>
                  </a:moveTo>
                  <a:lnTo>
                    <a:pt x="89" y="1999"/>
                  </a:lnTo>
                  <a:cubicBezTo>
                    <a:pt x="0" y="2070"/>
                    <a:pt x="0" y="2213"/>
                    <a:pt x="89" y="2284"/>
                  </a:cubicBezTo>
                  <a:lnTo>
                    <a:pt x="232" y="2427"/>
                  </a:lnTo>
                  <a:cubicBezTo>
                    <a:pt x="268" y="2472"/>
                    <a:pt x="321" y="2494"/>
                    <a:pt x="375" y="2494"/>
                  </a:cubicBezTo>
                  <a:cubicBezTo>
                    <a:pt x="428" y="2494"/>
                    <a:pt x="482" y="2472"/>
                    <a:pt x="518" y="2427"/>
                  </a:cubicBezTo>
                  <a:lnTo>
                    <a:pt x="2516" y="447"/>
                  </a:lnTo>
                  <a:lnTo>
                    <a:pt x="20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89" name="Google Shape;1689;p52"/>
            <p:cNvSpPr/>
            <p:nvPr/>
          </p:nvSpPr>
          <p:spPr>
            <a:xfrm>
              <a:off x="6514055" y="3154214"/>
              <a:ext cx="40888" cy="40168"/>
            </a:xfrm>
            <a:custGeom>
              <a:avLst/>
              <a:gdLst/>
              <a:ahLst/>
              <a:cxnLst/>
              <a:rect l="l" t="t" r="r" b="b"/>
              <a:pathLst>
                <a:path w="1250" h="1228" extrusionOk="0">
                  <a:moveTo>
                    <a:pt x="652" y="0"/>
                  </a:moveTo>
                  <a:cubicBezTo>
                    <a:pt x="598" y="0"/>
                    <a:pt x="545" y="23"/>
                    <a:pt x="500" y="67"/>
                  </a:cubicBezTo>
                  <a:lnTo>
                    <a:pt x="1" y="567"/>
                  </a:lnTo>
                  <a:lnTo>
                    <a:pt x="661" y="1227"/>
                  </a:lnTo>
                  <a:lnTo>
                    <a:pt x="1160" y="727"/>
                  </a:lnTo>
                  <a:cubicBezTo>
                    <a:pt x="1250" y="638"/>
                    <a:pt x="1250" y="513"/>
                    <a:pt x="1160" y="424"/>
                  </a:cubicBezTo>
                  <a:lnTo>
                    <a:pt x="803" y="67"/>
                  </a:lnTo>
                  <a:cubicBezTo>
                    <a:pt x="759" y="23"/>
                    <a:pt x="705" y="0"/>
                    <a:pt x="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90" name="Google Shape;1690;p52"/>
            <p:cNvSpPr/>
            <p:nvPr/>
          </p:nvSpPr>
          <p:spPr>
            <a:xfrm>
              <a:off x="6521055" y="3155228"/>
              <a:ext cx="33888" cy="39154"/>
            </a:xfrm>
            <a:custGeom>
              <a:avLst/>
              <a:gdLst/>
              <a:ahLst/>
              <a:cxnLst/>
              <a:rect l="l" t="t" r="r" b="b"/>
              <a:pathLst>
                <a:path w="1036" h="1197" extrusionOk="0">
                  <a:moveTo>
                    <a:pt x="536" y="1"/>
                  </a:moveTo>
                  <a:lnTo>
                    <a:pt x="536" y="1"/>
                  </a:lnTo>
                  <a:cubicBezTo>
                    <a:pt x="589" y="90"/>
                    <a:pt x="572" y="179"/>
                    <a:pt x="518" y="250"/>
                  </a:cubicBezTo>
                  <a:lnTo>
                    <a:pt x="1" y="768"/>
                  </a:lnTo>
                  <a:lnTo>
                    <a:pt x="447" y="1196"/>
                  </a:lnTo>
                  <a:lnTo>
                    <a:pt x="946" y="696"/>
                  </a:lnTo>
                  <a:cubicBezTo>
                    <a:pt x="1036" y="607"/>
                    <a:pt x="1036" y="482"/>
                    <a:pt x="946" y="393"/>
                  </a:cubicBezTo>
                  <a:lnTo>
                    <a:pt x="589" y="36"/>
                  </a:lnTo>
                  <a:cubicBezTo>
                    <a:pt x="572" y="18"/>
                    <a:pt x="554" y="18"/>
                    <a:pt x="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91" name="Google Shape;1691;p52"/>
            <p:cNvSpPr/>
            <p:nvPr/>
          </p:nvSpPr>
          <p:spPr>
            <a:xfrm>
              <a:off x="6360547" y="3099196"/>
              <a:ext cx="144218" cy="144186"/>
            </a:xfrm>
            <a:custGeom>
              <a:avLst/>
              <a:gdLst/>
              <a:ahLst/>
              <a:cxnLst/>
              <a:rect l="l" t="t" r="r" b="b"/>
              <a:pathLst>
                <a:path w="4409" h="4408" extrusionOk="0">
                  <a:moveTo>
                    <a:pt x="3748" y="1"/>
                  </a:moveTo>
                  <a:lnTo>
                    <a:pt x="1" y="3748"/>
                  </a:lnTo>
                  <a:lnTo>
                    <a:pt x="643" y="4408"/>
                  </a:lnTo>
                  <a:lnTo>
                    <a:pt x="4408" y="661"/>
                  </a:lnTo>
                  <a:lnTo>
                    <a:pt x="37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92" name="Google Shape;1692;p52"/>
            <p:cNvSpPr/>
            <p:nvPr/>
          </p:nvSpPr>
          <p:spPr>
            <a:xfrm>
              <a:off x="6367579" y="3207760"/>
              <a:ext cx="35621" cy="35621"/>
            </a:xfrm>
            <a:custGeom>
              <a:avLst/>
              <a:gdLst/>
              <a:ahLst/>
              <a:cxnLst/>
              <a:rect l="l" t="t" r="r" b="b"/>
              <a:pathLst>
                <a:path w="1089" h="1089" extrusionOk="0">
                  <a:moveTo>
                    <a:pt x="642" y="0"/>
                  </a:moveTo>
                  <a:lnTo>
                    <a:pt x="0" y="661"/>
                  </a:lnTo>
                  <a:lnTo>
                    <a:pt x="428" y="1089"/>
                  </a:lnTo>
                  <a:lnTo>
                    <a:pt x="1088" y="429"/>
                  </a:lnTo>
                  <a:lnTo>
                    <a:pt x="6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93" name="Google Shape;1693;p52"/>
            <p:cNvSpPr/>
            <p:nvPr/>
          </p:nvSpPr>
          <p:spPr>
            <a:xfrm>
              <a:off x="6468522" y="3106196"/>
              <a:ext cx="36243" cy="35654"/>
            </a:xfrm>
            <a:custGeom>
              <a:avLst/>
              <a:gdLst/>
              <a:ahLst/>
              <a:cxnLst/>
              <a:rect l="l" t="t" r="r" b="b"/>
              <a:pathLst>
                <a:path w="1108" h="1090" extrusionOk="0">
                  <a:moveTo>
                    <a:pt x="661" y="1"/>
                  </a:moveTo>
                  <a:lnTo>
                    <a:pt x="1" y="661"/>
                  </a:lnTo>
                  <a:lnTo>
                    <a:pt x="447" y="1089"/>
                  </a:lnTo>
                  <a:lnTo>
                    <a:pt x="1107" y="447"/>
                  </a:lnTo>
                  <a:lnTo>
                    <a:pt x="6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94" name="Google Shape;1694;p52"/>
            <p:cNvSpPr/>
            <p:nvPr/>
          </p:nvSpPr>
          <p:spPr>
            <a:xfrm>
              <a:off x="6343635" y="3221760"/>
              <a:ext cx="37976" cy="37093"/>
            </a:xfrm>
            <a:custGeom>
              <a:avLst/>
              <a:gdLst/>
              <a:ahLst/>
              <a:cxnLst/>
              <a:rect l="l" t="t" r="r" b="b"/>
              <a:pathLst>
                <a:path w="1161" h="1134" extrusionOk="0">
                  <a:moveTo>
                    <a:pt x="500" y="1"/>
                  </a:moveTo>
                  <a:lnTo>
                    <a:pt x="179" y="340"/>
                  </a:lnTo>
                  <a:cubicBezTo>
                    <a:pt x="1" y="518"/>
                    <a:pt x="1" y="804"/>
                    <a:pt x="179" y="1000"/>
                  </a:cubicBezTo>
                  <a:cubicBezTo>
                    <a:pt x="268" y="1089"/>
                    <a:pt x="389" y="1134"/>
                    <a:pt x="509" y="1134"/>
                  </a:cubicBezTo>
                  <a:cubicBezTo>
                    <a:pt x="629" y="1134"/>
                    <a:pt x="750" y="1089"/>
                    <a:pt x="839" y="1000"/>
                  </a:cubicBezTo>
                  <a:lnTo>
                    <a:pt x="1160" y="661"/>
                  </a:lnTo>
                  <a:lnTo>
                    <a:pt x="5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95" name="Google Shape;1695;p52"/>
            <p:cNvSpPr/>
            <p:nvPr/>
          </p:nvSpPr>
          <p:spPr>
            <a:xfrm>
              <a:off x="6345402" y="3229349"/>
              <a:ext cx="36210" cy="29210"/>
            </a:xfrm>
            <a:custGeom>
              <a:avLst/>
              <a:gdLst/>
              <a:ahLst/>
              <a:cxnLst/>
              <a:rect l="l" t="t" r="r" b="b"/>
              <a:pathLst>
                <a:path w="1107" h="893" extrusionOk="0">
                  <a:moveTo>
                    <a:pt x="678" y="1"/>
                  </a:moveTo>
                  <a:lnTo>
                    <a:pt x="339" y="322"/>
                  </a:lnTo>
                  <a:cubicBezTo>
                    <a:pt x="250" y="411"/>
                    <a:pt x="143" y="465"/>
                    <a:pt x="18" y="465"/>
                  </a:cubicBezTo>
                  <a:lnTo>
                    <a:pt x="0" y="465"/>
                  </a:lnTo>
                  <a:cubicBezTo>
                    <a:pt x="0" y="572"/>
                    <a:pt x="36" y="679"/>
                    <a:pt x="125" y="768"/>
                  </a:cubicBezTo>
                  <a:cubicBezTo>
                    <a:pt x="214" y="857"/>
                    <a:pt x="339" y="893"/>
                    <a:pt x="446" y="893"/>
                  </a:cubicBezTo>
                  <a:cubicBezTo>
                    <a:pt x="571" y="893"/>
                    <a:pt x="696" y="857"/>
                    <a:pt x="785" y="768"/>
                  </a:cubicBezTo>
                  <a:lnTo>
                    <a:pt x="1106" y="429"/>
                  </a:lnTo>
                  <a:lnTo>
                    <a:pt x="6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96" name="Google Shape;1696;p52"/>
            <p:cNvSpPr/>
            <p:nvPr/>
          </p:nvSpPr>
          <p:spPr>
            <a:xfrm>
              <a:off x="6483111" y="3084313"/>
              <a:ext cx="37976" cy="36504"/>
            </a:xfrm>
            <a:custGeom>
              <a:avLst/>
              <a:gdLst/>
              <a:ahLst/>
              <a:cxnLst/>
              <a:rect l="l" t="t" r="r" b="b"/>
              <a:pathLst>
                <a:path w="1161" h="1116" extrusionOk="0">
                  <a:moveTo>
                    <a:pt x="652" y="1"/>
                  </a:moveTo>
                  <a:cubicBezTo>
                    <a:pt x="532" y="1"/>
                    <a:pt x="411" y="45"/>
                    <a:pt x="322" y="135"/>
                  </a:cubicBezTo>
                  <a:lnTo>
                    <a:pt x="1" y="456"/>
                  </a:lnTo>
                  <a:lnTo>
                    <a:pt x="661" y="1116"/>
                  </a:lnTo>
                  <a:lnTo>
                    <a:pt x="982" y="777"/>
                  </a:lnTo>
                  <a:cubicBezTo>
                    <a:pt x="1161" y="598"/>
                    <a:pt x="1161" y="313"/>
                    <a:pt x="982" y="135"/>
                  </a:cubicBezTo>
                  <a:cubicBezTo>
                    <a:pt x="893" y="45"/>
                    <a:pt x="773" y="1"/>
                    <a:pt x="6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97" name="Google Shape;1697;p52"/>
            <p:cNvSpPr/>
            <p:nvPr/>
          </p:nvSpPr>
          <p:spPr>
            <a:xfrm>
              <a:off x="6490144" y="3084018"/>
              <a:ext cx="30944" cy="36799"/>
            </a:xfrm>
            <a:custGeom>
              <a:avLst/>
              <a:gdLst/>
              <a:ahLst/>
              <a:cxnLst/>
              <a:rect l="l" t="t" r="r" b="b"/>
              <a:pathLst>
                <a:path w="946" h="1125" extrusionOk="0">
                  <a:moveTo>
                    <a:pt x="464" y="1"/>
                  </a:moveTo>
                  <a:cubicBezTo>
                    <a:pt x="464" y="126"/>
                    <a:pt x="428" y="251"/>
                    <a:pt x="321" y="358"/>
                  </a:cubicBezTo>
                  <a:lnTo>
                    <a:pt x="0" y="679"/>
                  </a:lnTo>
                  <a:lnTo>
                    <a:pt x="446" y="1125"/>
                  </a:lnTo>
                  <a:lnTo>
                    <a:pt x="767" y="786"/>
                  </a:lnTo>
                  <a:cubicBezTo>
                    <a:pt x="946" y="607"/>
                    <a:pt x="946" y="322"/>
                    <a:pt x="767" y="144"/>
                  </a:cubicBezTo>
                  <a:cubicBezTo>
                    <a:pt x="678" y="54"/>
                    <a:pt x="571" y="1"/>
                    <a:pt x="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98" name="Google Shape;1698;p52"/>
            <p:cNvSpPr/>
            <p:nvPr/>
          </p:nvSpPr>
          <p:spPr>
            <a:xfrm>
              <a:off x="6381579" y="3120785"/>
              <a:ext cx="101565" cy="101008"/>
            </a:xfrm>
            <a:custGeom>
              <a:avLst/>
              <a:gdLst/>
              <a:ahLst/>
              <a:cxnLst/>
              <a:rect l="l" t="t" r="r" b="b"/>
              <a:pathLst>
                <a:path w="3105" h="3088" extrusionOk="0">
                  <a:moveTo>
                    <a:pt x="2445" y="1"/>
                  </a:moveTo>
                  <a:lnTo>
                    <a:pt x="0" y="2445"/>
                  </a:lnTo>
                  <a:lnTo>
                    <a:pt x="660" y="3088"/>
                  </a:lnTo>
                  <a:lnTo>
                    <a:pt x="3105" y="643"/>
                  </a:lnTo>
                  <a:lnTo>
                    <a:pt x="24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99" name="Google Shape;1699;p52"/>
            <p:cNvSpPr/>
            <p:nvPr/>
          </p:nvSpPr>
          <p:spPr>
            <a:xfrm>
              <a:off x="6388579" y="3127817"/>
              <a:ext cx="94565" cy="93976"/>
            </a:xfrm>
            <a:custGeom>
              <a:avLst/>
              <a:gdLst/>
              <a:ahLst/>
              <a:cxnLst/>
              <a:rect l="l" t="t" r="r" b="b"/>
              <a:pathLst>
                <a:path w="2891" h="2873" extrusionOk="0">
                  <a:moveTo>
                    <a:pt x="2445" y="0"/>
                  </a:moveTo>
                  <a:lnTo>
                    <a:pt x="0" y="2444"/>
                  </a:lnTo>
                  <a:lnTo>
                    <a:pt x="446" y="2873"/>
                  </a:lnTo>
                  <a:lnTo>
                    <a:pt x="2891" y="428"/>
                  </a:lnTo>
                  <a:lnTo>
                    <a:pt x="24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00" name="Google Shape;1700;p52"/>
            <p:cNvSpPr/>
            <p:nvPr/>
          </p:nvSpPr>
          <p:spPr>
            <a:xfrm>
              <a:off x="6413668" y="3252704"/>
              <a:ext cx="42065" cy="41771"/>
            </a:xfrm>
            <a:custGeom>
              <a:avLst/>
              <a:gdLst/>
              <a:ahLst/>
              <a:cxnLst/>
              <a:rect l="l" t="t" r="r" b="b"/>
              <a:pathLst>
                <a:path w="1286" h="1277" extrusionOk="0">
                  <a:moveTo>
                    <a:pt x="625" y="0"/>
                  </a:moveTo>
                  <a:lnTo>
                    <a:pt x="36" y="589"/>
                  </a:lnTo>
                  <a:cubicBezTo>
                    <a:pt x="1" y="625"/>
                    <a:pt x="1" y="696"/>
                    <a:pt x="36" y="732"/>
                  </a:cubicBezTo>
                  <a:lnTo>
                    <a:pt x="554" y="1249"/>
                  </a:lnTo>
                  <a:cubicBezTo>
                    <a:pt x="572" y="1267"/>
                    <a:pt x="598" y="1276"/>
                    <a:pt x="625" y="1276"/>
                  </a:cubicBezTo>
                  <a:cubicBezTo>
                    <a:pt x="652" y="1276"/>
                    <a:pt x="679" y="1267"/>
                    <a:pt x="696" y="1249"/>
                  </a:cubicBezTo>
                  <a:lnTo>
                    <a:pt x="1285" y="661"/>
                  </a:lnTo>
                  <a:lnTo>
                    <a:pt x="6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01" name="Google Shape;1701;p52"/>
            <p:cNvSpPr/>
            <p:nvPr/>
          </p:nvSpPr>
          <p:spPr>
            <a:xfrm>
              <a:off x="6417168" y="3260293"/>
              <a:ext cx="38565" cy="34182"/>
            </a:xfrm>
            <a:custGeom>
              <a:avLst/>
              <a:gdLst/>
              <a:ahLst/>
              <a:cxnLst/>
              <a:rect l="l" t="t" r="r" b="b"/>
              <a:pathLst>
                <a:path w="1179" h="1045" extrusionOk="0">
                  <a:moveTo>
                    <a:pt x="732" y="0"/>
                  </a:moveTo>
                  <a:lnTo>
                    <a:pt x="143" y="571"/>
                  </a:lnTo>
                  <a:cubicBezTo>
                    <a:pt x="126" y="589"/>
                    <a:pt x="103" y="598"/>
                    <a:pt x="79" y="598"/>
                  </a:cubicBezTo>
                  <a:cubicBezTo>
                    <a:pt x="54" y="598"/>
                    <a:pt x="27" y="589"/>
                    <a:pt x="1" y="571"/>
                  </a:cubicBezTo>
                  <a:lnTo>
                    <a:pt x="1" y="571"/>
                  </a:lnTo>
                  <a:lnTo>
                    <a:pt x="447" y="1017"/>
                  </a:lnTo>
                  <a:cubicBezTo>
                    <a:pt x="465" y="1035"/>
                    <a:pt x="491" y="1044"/>
                    <a:pt x="518" y="1044"/>
                  </a:cubicBezTo>
                  <a:cubicBezTo>
                    <a:pt x="545" y="1044"/>
                    <a:pt x="572" y="1035"/>
                    <a:pt x="589" y="1017"/>
                  </a:cubicBezTo>
                  <a:lnTo>
                    <a:pt x="1178" y="429"/>
                  </a:lnTo>
                  <a:lnTo>
                    <a:pt x="7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02" name="Google Shape;1702;p52"/>
            <p:cNvSpPr/>
            <p:nvPr/>
          </p:nvSpPr>
          <p:spPr>
            <a:xfrm>
              <a:off x="6344224" y="3086799"/>
              <a:ext cx="294750" cy="278002"/>
            </a:xfrm>
            <a:custGeom>
              <a:avLst/>
              <a:gdLst/>
              <a:ahLst/>
              <a:cxnLst/>
              <a:rect l="l" t="t" r="r" b="b"/>
              <a:pathLst>
                <a:path w="9011" h="8499" extrusionOk="0">
                  <a:moveTo>
                    <a:pt x="5846" y="2222"/>
                  </a:moveTo>
                  <a:cubicBezTo>
                    <a:pt x="5857" y="2222"/>
                    <a:pt x="5871" y="2226"/>
                    <a:pt x="5888" y="2235"/>
                  </a:cubicBezTo>
                  <a:lnTo>
                    <a:pt x="6245" y="2592"/>
                  </a:lnTo>
                  <a:cubicBezTo>
                    <a:pt x="6263" y="2628"/>
                    <a:pt x="6263" y="2646"/>
                    <a:pt x="6245" y="2664"/>
                  </a:cubicBezTo>
                  <a:lnTo>
                    <a:pt x="5853" y="3074"/>
                  </a:lnTo>
                  <a:lnTo>
                    <a:pt x="5407" y="2628"/>
                  </a:lnTo>
                  <a:lnTo>
                    <a:pt x="5817" y="2235"/>
                  </a:lnTo>
                  <a:cubicBezTo>
                    <a:pt x="5826" y="2226"/>
                    <a:pt x="5835" y="2222"/>
                    <a:pt x="5846" y="2222"/>
                  </a:cubicBezTo>
                  <a:close/>
                  <a:moveTo>
                    <a:pt x="2748" y="5304"/>
                  </a:moveTo>
                  <a:lnTo>
                    <a:pt x="3176" y="5733"/>
                  </a:lnTo>
                  <a:lnTo>
                    <a:pt x="2748" y="6179"/>
                  </a:lnTo>
                  <a:lnTo>
                    <a:pt x="2302" y="5733"/>
                  </a:lnTo>
                  <a:lnTo>
                    <a:pt x="2748" y="5304"/>
                  </a:lnTo>
                  <a:close/>
                  <a:moveTo>
                    <a:pt x="2195" y="6072"/>
                  </a:moveTo>
                  <a:lnTo>
                    <a:pt x="2427" y="6286"/>
                  </a:lnTo>
                  <a:lnTo>
                    <a:pt x="536" y="8159"/>
                  </a:lnTo>
                  <a:cubicBezTo>
                    <a:pt x="527" y="8168"/>
                    <a:pt x="513" y="8172"/>
                    <a:pt x="500" y="8172"/>
                  </a:cubicBezTo>
                  <a:cubicBezTo>
                    <a:pt x="487" y="8172"/>
                    <a:pt x="473" y="8168"/>
                    <a:pt x="464" y="8159"/>
                  </a:cubicBezTo>
                  <a:lnTo>
                    <a:pt x="322" y="8016"/>
                  </a:lnTo>
                  <a:cubicBezTo>
                    <a:pt x="304" y="7999"/>
                    <a:pt x="304" y="7981"/>
                    <a:pt x="322" y="7945"/>
                  </a:cubicBezTo>
                  <a:lnTo>
                    <a:pt x="2195" y="6072"/>
                  </a:lnTo>
                  <a:close/>
                  <a:moveTo>
                    <a:pt x="8324" y="1"/>
                  </a:moveTo>
                  <a:cubicBezTo>
                    <a:pt x="8284" y="1"/>
                    <a:pt x="8244" y="14"/>
                    <a:pt x="8208" y="41"/>
                  </a:cubicBezTo>
                  <a:cubicBezTo>
                    <a:pt x="8154" y="112"/>
                    <a:pt x="8154" y="201"/>
                    <a:pt x="8208" y="273"/>
                  </a:cubicBezTo>
                  <a:lnTo>
                    <a:pt x="8333" y="380"/>
                  </a:lnTo>
                  <a:cubicBezTo>
                    <a:pt x="8672" y="719"/>
                    <a:pt x="8672" y="1254"/>
                    <a:pt x="8333" y="1575"/>
                  </a:cubicBezTo>
                  <a:lnTo>
                    <a:pt x="8315" y="1611"/>
                  </a:lnTo>
                  <a:cubicBezTo>
                    <a:pt x="8172" y="1754"/>
                    <a:pt x="7958" y="1843"/>
                    <a:pt x="7744" y="1843"/>
                  </a:cubicBezTo>
                  <a:cubicBezTo>
                    <a:pt x="7530" y="1843"/>
                    <a:pt x="7316" y="1754"/>
                    <a:pt x="7173" y="1611"/>
                  </a:cubicBezTo>
                  <a:cubicBezTo>
                    <a:pt x="7102" y="1539"/>
                    <a:pt x="7008" y="1504"/>
                    <a:pt x="6914" y="1504"/>
                  </a:cubicBezTo>
                  <a:cubicBezTo>
                    <a:pt x="6821" y="1504"/>
                    <a:pt x="6727" y="1539"/>
                    <a:pt x="6656" y="1611"/>
                  </a:cubicBezTo>
                  <a:lnTo>
                    <a:pt x="6174" y="2093"/>
                  </a:lnTo>
                  <a:lnTo>
                    <a:pt x="6103" y="2021"/>
                  </a:lnTo>
                  <a:cubicBezTo>
                    <a:pt x="6031" y="1950"/>
                    <a:pt x="5942" y="1914"/>
                    <a:pt x="5853" y="1914"/>
                  </a:cubicBezTo>
                  <a:cubicBezTo>
                    <a:pt x="5746" y="1914"/>
                    <a:pt x="5656" y="1950"/>
                    <a:pt x="5585" y="2021"/>
                  </a:cubicBezTo>
                  <a:lnTo>
                    <a:pt x="5085" y="2521"/>
                  </a:lnTo>
                  <a:lnTo>
                    <a:pt x="2052" y="5554"/>
                  </a:lnTo>
                  <a:cubicBezTo>
                    <a:pt x="1981" y="5625"/>
                    <a:pt x="1963" y="5733"/>
                    <a:pt x="1999" y="5822"/>
                  </a:cubicBezTo>
                  <a:lnTo>
                    <a:pt x="90" y="7731"/>
                  </a:lnTo>
                  <a:cubicBezTo>
                    <a:pt x="36" y="7802"/>
                    <a:pt x="0" y="7891"/>
                    <a:pt x="0" y="7981"/>
                  </a:cubicBezTo>
                  <a:cubicBezTo>
                    <a:pt x="0" y="8088"/>
                    <a:pt x="36" y="8177"/>
                    <a:pt x="90" y="8230"/>
                  </a:cubicBezTo>
                  <a:lnTo>
                    <a:pt x="250" y="8391"/>
                  </a:lnTo>
                  <a:cubicBezTo>
                    <a:pt x="322" y="8462"/>
                    <a:pt x="411" y="8498"/>
                    <a:pt x="500" y="8498"/>
                  </a:cubicBezTo>
                  <a:cubicBezTo>
                    <a:pt x="589" y="8498"/>
                    <a:pt x="678" y="8462"/>
                    <a:pt x="750" y="8391"/>
                  </a:cubicBezTo>
                  <a:lnTo>
                    <a:pt x="2659" y="6482"/>
                  </a:lnTo>
                  <a:cubicBezTo>
                    <a:pt x="2677" y="6500"/>
                    <a:pt x="2712" y="6500"/>
                    <a:pt x="2748" y="6500"/>
                  </a:cubicBezTo>
                  <a:cubicBezTo>
                    <a:pt x="2819" y="6500"/>
                    <a:pt x="2873" y="6482"/>
                    <a:pt x="2927" y="6428"/>
                  </a:cubicBezTo>
                  <a:lnTo>
                    <a:pt x="5442" y="3913"/>
                  </a:lnTo>
                  <a:cubicBezTo>
                    <a:pt x="5496" y="3859"/>
                    <a:pt x="5496" y="3752"/>
                    <a:pt x="5442" y="3698"/>
                  </a:cubicBezTo>
                  <a:cubicBezTo>
                    <a:pt x="5416" y="3663"/>
                    <a:pt x="5375" y="3645"/>
                    <a:pt x="5335" y="3645"/>
                  </a:cubicBezTo>
                  <a:cubicBezTo>
                    <a:pt x="5295" y="3645"/>
                    <a:pt x="5255" y="3663"/>
                    <a:pt x="5228" y="3698"/>
                  </a:cubicBezTo>
                  <a:lnTo>
                    <a:pt x="3408" y="5518"/>
                  </a:lnTo>
                  <a:lnTo>
                    <a:pt x="2962" y="5072"/>
                  </a:lnTo>
                  <a:lnTo>
                    <a:pt x="5193" y="2860"/>
                  </a:lnTo>
                  <a:lnTo>
                    <a:pt x="5728" y="3395"/>
                  </a:lnTo>
                  <a:cubicBezTo>
                    <a:pt x="5764" y="3431"/>
                    <a:pt x="5804" y="3449"/>
                    <a:pt x="5844" y="3449"/>
                  </a:cubicBezTo>
                  <a:cubicBezTo>
                    <a:pt x="5884" y="3449"/>
                    <a:pt x="5924" y="3431"/>
                    <a:pt x="5960" y="3395"/>
                  </a:cubicBezTo>
                  <a:lnTo>
                    <a:pt x="6459" y="2896"/>
                  </a:lnTo>
                  <a:cubicBezTo>
                    <a:pt x="6602" y="2753"/>
                    <a:pt x="6602" y="2521"/>
                    <a:pt x="6459" y="2378"/>
                  </a:cubicBezTo>
                  <a:lnTo>
                    <a:pt x="6388" y="2307"/>
                  </a:lnTo>
                  <a:lnTo>
                    <a:pt x="6888" y="1825"/>
                  </a:lnTo>
                  <a:cubicBezTo>
                    <a:pt x="6897" y="1816"/>
                    <a:pt x="6905" y="1812"/>
                    <a:pt x="6917" y="1812"/>
                  </a:cubicBezTo>
                  <a:cubicBezTo>
                    <a:pt x="6928" y="1812"/>
                    <a:pt x="6941" y="1816"/>
                    <a:pt x="6959" y="1825"/>
                  </a:cubicBezTo>
                  <a:cubicBezTo>
                    <a:pt x="7155" y="2039"/>
                    <a:pt x="7441" y="2146"/>
                    <a:pt x="7744" y="2146"/>
                  </a:cubicBezTo>
                  <a:cubicBezTo>
                    <a:pt x="8047" y="2146"/>
                    <a:pt x="8333" y="2039"/>
                    <a:pt x="8529" y="1825"/>
                  </a:cubicBezTo>
                  <a:lnTo>
                    <a:pt x="8565" y="1807"/>
                  </a:lnTo>
                  <a:cubicBezTo>
                    <a:pt x="9011" y="1343"/>
                    <a:pt x="9011" y="612"/>
                    <a:pt x="8565" y="166"/>
                  </a:cubicBezTo>
                  <a:lnTo>
                    <a:pt x="8440" y="41"/>
                  </a:lnTo>
                  <a:cubicBezTo>
                    <a:pt x="8404" y="14"/>
                    <a:pt x="8364" y="1"/>
                    <a:pt x="8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03" name="Google Shape;1703;p52"/>
            <p:cNvSpPr/>
            <p:nvPr/>
          </p:nvSpPr>
          <p:spPr>
            <a:xfrm>
              <a:off x="6289370" y="3039010"/>
              <a:ext cx="286572" cy="264493"/>
            </a:xfrm>
            <a:custGeom>
              <a:avLst/>
              <a:gdLst/>
              <a:ahLst/>
              <a:cxnLst/>
              <a:rect l="l" t="t" r="r" b="b"/>
              <a:pathLst>
                <a:path w="8761" h="8086" extrusionOk="0">
                  <a:moveTo>
                    <a:pt x="6575" y="1533"/>
                  </a:moveTo>
                  <a:cubicBezTo>
                    <a:pt x="6655" y="1533"/>
                    <a:pt x="6736" y="1564"/>
                    <a:pt x="6798" y="1627"/>
                  </a:cubicBezTo>
                  <a:cubicBezTo>
                    <a:pt x="6923" y="1752"/>
                    <a:pt x="6923" y="1948"/>
                    <a:pt x="6798" y="2055"/>
                  </a:cubicBezTo>
                  <a:lnTo>
                    <a:pt x="6584" y="2269"/>
                  </a:lnTo>
                  <a:lnTo>
                    <a:pt x="6138" y="1841"/>
                  </a:lnTo>
                  <a:lnTo>
                    <a:pt x="6352" y="1627"/>
                  </a:lnTo>
                  <a:cubicBezTo>
                    <a:pt x="6415" y="1564"/>
                    <a:pt x="6495" y="1533"/>
                    <a:pt x="6575" y="1533"/>
                  </a:cubicBezTo>
                  <a:close/>
                  <a:moveTo>
                    <a:pt x="5924" y="2055"/>
                  </a:moveTo>
                  <a:lnTo>
                    <a:pt x="6352" y="2501"/>
                  </a:lnTo>
                  <a:lnTo>
                    <a:pt x="5924" y="2929"/>
                  </a:lnTo>
                  <a:lnTo>
                    <a:pt x="5478" y="2501"/>
                  </a:lnTo>
                  <a:lnTo>
                    <a:pt x="5924" y="2055"/>
                  </a:lnTo>
                  <a:close/>
                  <a:moveTo>
                    <a:pt x="2819" y="5159"/>
                  </a:moveTo>
                  <a:lnTo>
                    <a:pt x="3265" y="5588"/>
                  </a:lnTo>
                  <a:lnTo>
                    <a:pt x="2819" y="6034"/>
                  </a:lnTo>
                  <a:lnTo>
                    <a:pt x="2391" y="5588"/>
                  </a:lnTo>
                  <a:lnTo>
                    <a:pt x="2819" y="5159"/>
                  </a:lnTo>
                  <a:close/>
                  <a:moveTo>
                    <a:pt x="2159" y="5820"/>
                  </a:moveTo>
                  <a:lnTo>
                    <a:pt x="2605" y="6248"/>
                  </a:lnTo>
                  <a:lnTo>
                    <a:pt x="2391" y="6462"/>
                  </a:lnTo>
                  <a:cubicBezTo>
                    <a:pt x="2329" y="6524"/>
                    <a:pt x="2248" y="6556"/>
                    <a:pt x="2168" y="6556"/>
                  </a:cubicBezTo>
                  <a:cubicBezTo>
                    <a:pt x="2088" y="6556"/>
                    <a:pt x="2007" y="6524"/>
                    <a:pt x="1945" y="6462"/>
                  </a:cubicBezTo>
                  <a:cubicBezTo>
                    <a:pt x="1838" y="6355"/>
                    <a:pt x="1838" y="6159"/>
                    <a:pt x="1945" y="6034"/>
                  </a:cubicBezTo>
                  <a:lnTo>
                    <a:pt x="2159" y="5820"/>
                  </a:lnTo>
                  <a:close/>
                  <a:moveTo>
                    <a:pt x="8521" y="0"/>
                  </a:moveTo>
                  <a:cubicBezTo>
                    <a:pt x="8512" y="0"/>
                    <a:pt x="8503" y="1"/>
                    <a:pt x="8493" y="3"/>
                  </a:cubicBezTo>
                  <a:cubicBezTo>
                    <a:pt x="8404" y="3"/>
                    <a:pt x="8350" y="92"/>
                    <a:pt x="8350" y="164"/>
                  </a:cubicBezTo>
                  <a:lnTo>
                    <a:pt x="8422" y="913"/>
                  </a:lnTo>
                  <a:cubicBezTo>
                    <a:pt x="8440" y="1002"/>
                    <a:pt x="8350" y="1091"/>
                    <a:pt x="8261" y="1091"/>
                  </a:cubicBezTo>
                  <a:lnTo>
                    <a:pt x="7441" y="1002"/>
                  </a:lnTo>
                  <a:cubicBezTo>
                    <a:pt x="7424" y="1000"/>
                    <a:pt x="7408" y="999"/>
                    <a:pt x="7391" y="999"/>
                  </a:cubicBezTo>
                  <a:cubicBezTo>
                    <a:pt x="7279" y="999"/>
                    <a:pt x="7159" y="1049"/>
                    <a:pt x="7066" y="1127"/>
                  </a:cubicBezTo>
                  <a:lnTo>
                    <a:pt x="6887" y="1305"/>
                  </a:lnTo>
                  <a:cubicBezTo>
                    <a:pt x="6795" y="1248"/>
                    <a:pt x="6688" y="1220"/>
                    <a:pt x="6580" y="1220"/>
                  </a:cubicBezTo>
                  <a:cubicBezTo>
                    <a:pt x="6418" y="1220"/>
                    <a:pt x="6256" y="1284"/>
                    <a:pt x="6138" y="1413"/>
                  </a:cubicBezTo>
                  <a:lnTo>
                    <a:pt x="5817" y="1734"/>
                  </a:lnTo>
                  <a:lnTo>
                    <a:pt x="3230" y="4321"/>
                  </a:lnTo>
                  <a:cubicBezTo>
                    <a:pt x="3158" y="4374"/>
                    <a:pt x="3158" y="4481"/>
                    <a:pt x="3230" y="4535"/>
                  </a:cubicBezTo>
                  <a:cubicBezTo>
                    <a:pt x="3256" y="4571"/>
                    <a:pt x="3297" y="4588"/>
                    <a:pt x="3337" y="4588"/>
                  </a:cubicBezTo>
                  <a:cubicBezTo>
                    <a:pt x="3377" y="4588"/>
                    <a:pt x="3417" y="4571"/>
                    <a:pt x="3444" y="4535"/>
                  </a:cubicBezTo>
                  <a:lnTo>
                    <a:pt x="5264" y="2715"/>
                  </a:lnTo>
                  <a:lnTo>
                    <a:pt x="5710" y="3143"/>
                  </a:lnTo>
                  <a:lnTo>
                    <a:pt x="3479" y="5374"/>
                  </a:lnTo>
                  <a:lnTo>
                    <a:pt x="2926" y="4838"/>
                  </a:lnTo>
                  <a:cubicBezTo>
                    <a:pt x="2900" y="4803"/>
                    <a:pt x="2859" y="4785"/>
                    <a:pt x="2819" y="4785"/>
                  </a:cubicBezTo>
                  <a:cubicBezTo>
                    <a:pt x="2779" y="4785"/>
                    <a:pt x="2739" y="4803"/>
                    <a:pt x="2712" y="4838"/>
                  </a:cubicBezTo>
                  <a:lnTo>
                    <a:pt x="2052" y="5481"/>
                  </a:lnTo>
                  <a:lnTo>
                    <a:pt x="1731" y="5820"/>
                  </a:lnTo>
                  <a:cubicBezTo>
                    <a:pt x="1535" y="6016"/>
                    <a:pt x="1499" y="6319"/>
                    <a:pt x="1642" y="6569"/>
                  </a:cubicBezTo>
                  <a:lnTo>
                    <a:pt x="1463" y="6747"/>
                  </a:lnTo>
                  <a:cubicBezTo>
                    <a:pt x="1437" y="6774"/>
                    <a:pt x="1401" y="6790"/>
                    <a:pt x="1370" y="6790"/>
                  </a:cubicBezTo>
                  <a:cubicBezTo>
                    <a:pt x="1359" y="6790"/>
                    <a:pt x="1348" y="6788"/>
                    <a:pt x="1338" y="6783"/>
                  </a:cubicBezTo>
                  <a:lnTo>
                    <a:pt x="518" y="6694"/>
                  </a:lnTo>
                  <a:cubicBezTo>
                    <a:pt x="499" y="6692"/>
                    <a:pt x="481" y="6691"/>
                    <a:pt x="463" y="6691"/>
                  </a:cubicBezTo>
                  <a:cubicBezTo>
                    <a:pt x="339" y="6691"/>
                    <a:pt x="221" y="6743"/>
                    <a:pt x="143" y="6837"/>
                  </a:cubicBezTo>
                  <a:cubicBezTo>
                    <a:pt x="36" y="6926"/>
                    <a:pt x="0" y="7069"/>
                    <a:pt x="0" y="7211"/>
                  </a:cubicBezTo>
                  <a:lnTo>
                    <a:pt x="89" y="7961"/>
                  </a:lnTo>
                  <a:cubicBezTo>
                    <a:pt x="89" y="8032"/>
                    <a:pt x="161" y="8086"/>
                    <a:pt x="232" y="8086"/>
                  </a:cubicBezTo>
                  <a:lnTo>
                    <a:pt x="250" y="8086"/>
                  </a:lnTo>
                  <a:cubicBezTo>
                    <a:pt x="339" y="8086"/>
                    <a:pt x="411" y="8014"/>
                    <a:pt x="393" y="7925"/>
                  </a:cubicBezTo>
                  <a:lnTo>
                    <a:pt x="321" y="7176"/>
                  </a:lnTo>
                  <a:cubicBezTo>
                    <a:pt x="305" y="7094"/>
                    <a:pt x="378" y="7013"/>
                    <a:pt x="459" y="7013"/>
                  </a:cubicBezTo>
                  <a:cubicBezTo>
                    <a:pt x="466" y="7013"/>
                    <a:pt x="474" y="7014"/>
                    <a:pt x="482" y="7015"/>
                  </a:cubicBezTo>
                  <a:lnTo>
                    <a:pt x="1303" y="7104"/>
                  </a:lnTo>
                  <a:cubicBezTo>
                    <a:pt x="1445" y="7104"/>
                    <a:pt x="1570" y="7069"/>
                    <a:pt x="1677" y="6962"/>
                  </a:cubicBezTo>
                  <a:lnTo>
                    <a:pt x="1856" y="6783"/>
                  </a:lnTo>
                  <a:cubicBezTo>
                    <a:pt x="1945" y="6837"/>
                    <a:pt x="2052" y="6872"/>
                    <a:pt x="2159" y="6872"/>
                  </a:cubicBezTo>
                  <a:cubicBezTo>
                    <a:pt x="2320" y="6872"/>
                    <a:pt x="2480" y="6801"/>
                    <a:pt x="2605" y="6694"/>
                  </a:cubicBezTo>
                  <a:lnTo>
                    <a:pt x="2926" y="6355"/>
                  </a:lnTo>
                  <a:lnTo>
                    <a:pt x="6691" y="2608"/>
                  </a:lnTo>
                  <a:lnTo>
                    <a:pt x="7012" y="2287"/>
                  </a:lnTo>
                  <a:cubicBezTo>
                    <a:pt x="7209" y="2073"/>
                    <a:pt x="7244" y="1769"/>
                    <a:pt x="7102" y="1537"/>
                  </a:cubicBezTo>
                  <a:lnTo>
                    <a:pt x="7298" y="1341"/>
                  </a:lnTo>
                  <a:cubicBezTo>
                    <a:pt x="7316" y="1323"/>
                    <a:pt x="7369" y="1305"/>
                    <a:pt x="7423" y="1305"/>
                  </a:cubicBezTo>
                  <a:lnTo>
                    <a:pt x="8226" y="1395"/>
                  </a:lnTo>
                  <a:cubicBezTo>
                    <a:pt x="8244" y="1397"/>
                    <a:pt x="8262" y="1398"/>
                    <a:pt x="8280" y="1398"/>
                  </a:cubicBezTo>
                  <a:cubicBezTo>
                    <a:pt x="8404" y="1398"/>
                    <a:pt x="8522" y="1345"/>
                    <a:pt x="8600" y="1252"/>
                  </a:cubicBezTo>
                  <a:cubicBezTo>
                    <a:pt x="8707" y="1163"/>
                    <a:pt x="8761" y="1020"/>
                    <a:pt x="8743" y="877"/>
                  </a:cubicBezTo>
                  <a:lnTo>
                    <a:pt x="8654" y="146"/>
                  </a:lnTo>
                  <a:cubicBezTo>
                    <a:pt x="8654" y="66"/>
                    <a:pt x="8597" y="0"/>
                    <a:pt x="8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704" name="Google Shape;1704;p52"/>
          <p:cNvGrpSpPr/>
          <p:nvPr/>
        </p:nvGrpSpPr>
        <p:grpSpPr>
          <a:xfrm>
            <a:off x="6467947" y="1973549"/>
            <a:ext cx="248581" cy="369398"/>
            <a:chOff x="6345958" y="2469463"/>
            <a:chExt cx="232928" cy="346137"/>
          </a:xfrm>
        </p:grpSpPr>
        <p:sp>
          <p:nvSpPr>
            <p:cNvPr id="1705" name="Google Shape;1705;p52"/>
            <p:cNvSpPr/>
            <p:nvPr/>
          </p:nvSpPr>
          <p:spPr>
            <a:xfrm>
              <a:off x="6350635" y="2504495"/>
              <a:ext cx="222984" cy="305250"/>
            </a:xfrm>
            <a:custGeom>
              <a:avLst/>
              <a:gdLst/>
              <a:ahLst/>
              <a:cxnLst/>
              <a:rect l="l" t="t" r="r" b="b"/>
              <a:pathLst>
                <a:path w="6817" h="9332" extrusionOk="0">
                  <a:moveTo>
                    <a:pt x="411" y="0"/>
                  </a:moveTo>
                  <a:cubicBezTo>
                    <a:pt x="179" y="0"/>
                    <a:pt x="1" y="196"/>
                    <a:pt x="1" y="410"/>
                  </a:cubicBezTo>
                  <a:lnTo>
                    <a:pt x="1" y="8921"/>
                  </a:lnTo>
                  <a:cubicBezTo>
                    <a:pt x="1" y="9153"/>
                    <a:pt x="179" y="9332"/>
                    <a:pt x="411" y="9332"/>
                  </a:cubicBezTo>
                  <a:lnTo>
                    <a:pt x="6406" y="9332"/>
                  </a:lnTo>
                  <a:cubicBezTo>
                    <a:pt x="6620" y="9332"/>
                    <a:pt x="6817" y="9153"/>
                    <a:pt x="6817" y="8921"/>
                  </a:cubicBezTo>
                  <a:lnTo>
                    <a:pt x="6817" y="410"/>
                  </a:lnTo>
                  <a:cubicBezTo>
                    <a:pt x="6817" y="196"/>
                    <a:pt x="6620" y="0"/>
                    <a:pt x="6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06" name="Google Shape;1706;p52"/>
            <p:cNvSpPr/>
            <p:nvPr/>
          </p:nvSpPr>
          <p:spPr>
            <a:xfrm>
              <a:off x="6539732" y="2504495"/>
              <a:ext cx="33888" cy="305250"/>
            </a:xfrm>
            <a:custGeom>
              <a:avLst/>
              <a:gdLst/>
              <a:ahLst/>
              <a:cxnLst/>
              <a:rect l="l" t="t" r="r" b="b"/>
              <a:pathLst>
                <a:path w="1036" h="9332" extrusionOk="0">
                  <a:moveTo>
                    <a:pt x="1" y="0"/>
                  </a:moveTo>
                  <a:cubicBezTo>
                    <a:pt x="233" y="0"/>
                    <a:pt x="411" y="196"/>
                    <a:pt x="411" y="410"/>
                  </a:cubicBezTo>
                  <a:lnTo>
                    <a:pt x="411" y="8921"/>
                  </a:lnTo>
                  <a:cubicBezTo>
                    <a:pt x="411" y="9153"/>
                    <a:pt x="233" y="9332"/>
                    <a:pt x="1" y="9332"/>
                  </a:cubicBezTo>
                  <a:lnTo>
                    <a:pt x="625" y="9332"/>
                  </a:lnTo>
                  <a:cubicBezTo>
                    <a:pt x="839" y="9332"/>
                    <a:pt x="1036" y="9153"/>
                    <a:pt x="1036" y="8921"/>
                  </a:cubicBezTo>
                  <a:lnTo>
                    <a:pt x="1036" y="410"/>
                  </a:lnTo>
                  <a:cubicBezTo>
                    <a:pt x="1036" y="196"/>
                    <a:pt x="839" y="0"/>
                    <a:pt x="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07" name="Google Shape;1707;p52"/>
            <p:cNvSpPr/>
            <p:nvPr/>
          </p:nvSpPr>
          <p:spPr>
            <a:xfrm>
              <a:off x="6371079" y="2524906"/>
              <a:ext cx="182097" cy="265016"/>
            </a:xfrm>
            <a:custGeom>
              <a:avLst/>
              <a:gdLst/>
              <a:ahLst/>
              <a:cxnLst/>
              <a:rect l="l" t="t" r="r" b="b"/>
              <a:pathLst>
                <a:path w="5567" h="8102" extrusionOk="0">
                  <a:moveTo>
                    <a:pt x="89" y="1"/>
                  </a:moveTo>
                  <a:cubicBezTo>
                    <a:pt x="36" y="1"/>
                    <a:pt x="0" y="54"/>
                    <a:pt x="0" y="108"/>
                  </a:cubicBezTo>
                  <a:lnTo>
                    <a:pt x="0" y="7994"/>
                  </a:lnTo>
                  <a:cubicBezTo>
                    <a:pt x="0" y="8048"/>
                    <a:pt x="36" y="8101"/>
                    <a:pt x="89" y="8101"/>
                  </a:cubicBezTo>
                  <a:lnTo>
                    <a:pt x="5460" y="8101"/>
                  </a:lnTo>
                  <a:cubicBezTo>
                    <a:pt x="5513" y="8101"/>
                    <a:pt x="5567" y="8048"/>
                    <a:pt x="5567" y="7994"/>
                  </a:cubicBezTo>
                  <a:lnTo>
                    <a:pt x="5567" y="108"/>
                  </a:lnTo>
                  <a:cubicBezTo>
                    <a:pt x="5567" y="54"/>
                    <a:pt x="5513" y="1"/>
                    <a:pt x="54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08" name="Google Shape;1708;p52"/>
            <p:cNvSpPr/>
            <p:nvPr/>
          </p:nvSpPr>
          <p:spPr>
            <a:xfrm>
              <a:off x="6371079" y="2769446"/>
              <a:ext cx="182097" cy="20476"/>
            </a:xfrm>
            <a:custGeom>
              <a:avLst/>
              <a:gdLst/>
              <a:ahLst/>
              <a:cxnLst/>
              <a:rect l="l" t="t" r="r" b="b"/>
              <a:pathLst>
                <a:path w="5567" h="626" extrusionOk="0">
                  <a:moveTo>
                    <a:pt x="0" y="1"/>
                  </a:moveTo>
                  <a:lnTo>
                    <a:pt x="0" y="518"/>
                  </a:lnTo>
                  <a:cubicBezTo>
                    <a:pt x="0" y="572"/>
                    <a:pt x="36" y="625"/>
                    <a:pt x="89" y="625"/>
                  </a:cubicBezTo>
                  <a:lnTo>
                    <a:pt x="5460" y="625"/>
                  </a:lnTo>
                  <a:cubicBezTo>
                    <a:pt x="5513" y="625"/>
                    <a:pt x="5567" y="572"/>
                    <a:pt x="5567" y="518"/>
                  </a:cubicBez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09" name="Google Shape;1709;p52"/>
            <p:cNvSpPr/>
            <p:nvPr/>
          </p:nvSpPr>
          <p:spPr>
            <a:xfrm>
              <a:off x="6390901" y="2718680"/>
              <a:ext cx="20476" cy="30388"/>
            </a:xfrm>
            <a:custGeom>
              <a:avLst/>
              <a:gdLst/>
              <a:ahLst/>
              <a:cxnLst/>
              <a:rect l="l" t="t" r="r" b="b"/>
              <a:pathLst>
                <a:path w="626" h="929" extrusionOk="0">
                  <a:moveTo>
                    <a:pt x="108" y="0"/>
                  </a:moveTo>
                  <a:cubicBezTo>
                    <a:pt x="54" y="0"/>
                    <a:pt x="1" y="54"/>
                    <a:pt x="1" y="107"/>
                  </a:cubicBezTo>
                  <a:lnTo>
                    <a:pt x="1" y="821"/>
                  </a:lnTo>
                  <a:cubicBezTo>
                    <a:pt x="1" y="892"/>
                    <a:pt x="54" y="928"/>
                    <a:pt x="108" y="928"/>
                  </a:cubicBezTo>
                  <a:lnTo>
                    <a:pt x="518" y="928"/>
                  </a:lnTo>
                  <a:cubicBezTo>
                    <a:pt x="572" y="928"/>
                    <a:pt x="625" y="892"/>
                    <a:pt x="625" y="821"/>
                  </a:cubicBezTo>
                  <a:lnTo>
                    <a:pt x="625" y="107"/>
                  </a:lnTo>
                  <a:cubicBezTo>
                    <a:pt x="625" y="54"/>
                    <a:pt x="572"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10" name="Google Shape;1710;p52"/>
            <p:cNvSpPr/>
            <p:nvPr/>
          </p:nvSpPr>
          <p:spPr>
            <a:xfrm>
              <a:off x="6431756" y="2676648"/>
              <a:ext cx="19888" cy="72420"/>
            </a:xfrm>
            <a:custGeom>
              <a:avLst/>
              <a:gdLst/>
              <a:ahLst/>
              <a:cxnLst/>
              <a:rect l="l" t="t" r="r" b="b"/>
              <a:pathLst>
                <a:path w="608" h="2214" extrusionOk="0">
                  <a:moveTo>
                    <a:pt x="108" y="1"/>
                  </a:moveTo>
                  <a:cubicBezTo>
                    <a:pt x="36" y="1"/>
                    <a:pt x="1" y="54"/>
                    <a:pt x="1" y="108"/>
                  </a:cubicBezTo>
                  <a:lnTo>
                    <a:pt x="1" y="2106"/>
                  </a:lnTo>
                  <a:cubicBezTo>
                    <a:pt x="1" y="2177"/>
                    <a:pt x="36" y="2213"/>
                    <a:pt x="108" y="2213"/>
                  </a:cubicBezTo>
                  <a:lnTo>
                    <a:pt x="518" y="2213"/>
                  </a:lnTo>
                  <a:cubicBezTo>
                    <a:pt x="572" y="2213"/>
                    <a:pt x="607" y="2177"/>
                    <a:pt x="607" y="2106"/>
                  </a:cubicBezTo>
                  <a:lnTo>
                    <a:pt x="607" y="108"/>
                  </a:lnTo>
                  <a:cubicBezTo>
                    <a:pt x="607" y="54"/>
                    <a:pt x="572"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11" name="Google Shape;1711;p52"/>
            <p:cNvSpPr/>
            <p:nvPr/>
          </p:nvSpPr>
          <p:spPr>
            <a:xfrm>
              <a:off x="6472022" y="2708769"/>
              <a:ext cx="20476" cy="40299"/>
            </a:xfrm>
            <a:custGeom>
              <a:avLst/>
              <a:gdLst/>
              <a:ahLst/>
              <a:cxnLst/>
              <a:rect l="l" t="t" r="r" b="b"/>
              <a:pathLst>
                <a:path w="626" h="1232" extrusionOk="0">
                  <a:moveTo>
                    <a:pt x="108" y="0"/>
                  </a:moveTo>
                  <a:cubicBezTo>
                    <a:pt x="54" y="0"/>
                    <a:pt x="1" y="36"/>
                    <a:pt x="1" y="107"/>
                  </a:cubicBezTo>
                  <a:lnTo>
                    <a:pt x="1" y="1124"/>
                  </a:lnTo>
                  <a:cubicBezTo>
                    <a:pt x="1" y="1195"/>
                    <a:pt x="54" y="1231"/>
                    <a:pt x="108" y="1231"/>
                  </a:cubicBezTo>
                  <a:lnTo>
                    <a:pt x="518" y="1231"/>
                  </a:lnTo>
                  <a:cubicBezTo>
                    <a:pt x="572" y="1231"/>
                    <a:pt x="625" y="1195"/>
                    <a:pt x="625" y="1124"/>
                  </a:cubicBezTo>
                  <a:lnTo>
                    <a:pt x="625" y="107"/>
                  </a:lnTo>
                  <a:cubicBezTo>
                    <a:pt x="625" y="36"/>
                    <a:pt x="572"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12" name="Google Shape;1712;p52"/>
            <p:cNvSpPr/>
            <p:nvPr/>
          </p:nvSpPr>
          <p:spPr>
            <a:xfrm>
              <a:off x="6512877" y="2691826"/>
              <a:ext cx="19888" cy="57242"/>
            </a:xfrm>
            <a:custGeom>
              <a:avLst/>
              <a:gdLst/>
              <a:ahLst/>
              <a:cxnLst/>
              <a:rect l="l" t="t" r="r" b="b"/>
              <a:pathLst>
                <a:path w="608" h="1750" extrusionOk="0">
                  <a:moveTo>
                    <a:pt x="90" y="1"/>
                  </a:moveTo>
                  <a:cubicBezTo>
                    <a:pt x="37" y="1"/>
                    <a:pt x="1" y="36"/>
                    <a:pt x="1" y="108"/>
                  </a:cubicBezTo>
                  <a:lnTo>
                    <a:pt x="1" y="1642"/>
                  </a:lnTo>
                  <a:cubicBezTo>
                    <a:pt x="1" y="1713"/>
                    <a:pt x="37" y="1749"/>
                    <a:pt x="90" y="1749"/>
                  </a:cubicBezTo>
                  <a:lnTo>
                    <a:pt x="518" y="1749"/>
                  </a:lnTo>
                  <a:cubicBezTo>
                    <a:pt x="572" y="1749"/>
                    <a:pt x="608" y="1713"/>
                    <a:pt x="608" y="1642"/>
                  </a:cubicBezTo>
                  <a:lnTo>
                    <a:pt x="608" y="108"/>
                  </a:lnTo>
                  <a:cubicBezTo>
                    <a:pt x="608" y="36"/>
                    <a:pt x="572"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13" name="Google Shape;1713;p52"/>
            <p:cNvSpPr/>
            <p:nvPr/>
          </p:nvSpPr>
          <p:spPr>
            <a:xfrm>
              <a:off x="6399079" y="2484640"/>
              <a:ext cx="47887" cy="19888"/>
            </a:xfrm>
            <a:custGeom>
              <a:avLst/>
              <a:gdLst/>
              <a:ahLst/>
              <a:cxnLst/>
              <a:rect l="l" t="t" r="r" b="b"/>
              <a:pathLst>
                <a:path w="1464" h="608" extrusionOk="0">
                  <a:moveTo>
                    <a:pt x="322" y="0"/>
                  </a:moveTo>
                  <a:cubicBezTo>
                    <a:pt x="143" y="0"/>
                    <a:pt x="1" y="125"/>
                    <a:pt x="1" y="304"/>
                  </a:cubicBezTo>
                  <a:lnTo>
                    <a:pt x="1" y="607"/>
                  </a:lnTo>
                  <a:lnTo>
                    <a:pt x="1464" y="607"/>
                  </a:lnTo>
                  <a:lnTo>
                    <a:pt x="14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14" name="Google Shape;1714;p52"/>
            <p:cNvSpPr/>
            <p:nvPr/>
          </p:nvSpPr>
          <p:spPr>
            <a:xfrm>
              <a:off x="6476700" y="2484640"/>
              <a:ext cx="47887" cy="19888"/>
            </a:xfrm>
            <a:custGeom>
              <a:avLst/>
              <a:gdLst/>
              <a:ahLst/>
              <a:cxnLst/>
              <a:rect l="l" t="t" r="r" b="b"/>
              <a:pathLst>
                <a:path w="1464" h="608" extrusionOk="0">
                  <a:moveTo>
                    <a:pt x="1" y="0"/>
                  </a:moveTo>
                  <a:lnTo>
                    <a:pt x="1" y="607"/>
                  </a:lnTo>
                  <a:lnTo>
                    <a:pt x="1464" y="607"/>
                  </a:lnTo>
                  <a:lnTo>
                    <a:pt x="1464" y="304"/>
                  </a:lnTo>
                  <a:cubicBezTo>
                    <a:pt x="1464" y="125"/>
                    <a:pt x="1339" y="0"/>
                    <a:pt x="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15" name="Google Shape;1715;p52"/>
            <p:cNvSpPr/>
            <p:nvPr/>
          </p:nvSpPr>
          <p:spPr>
            <a:xfrm>
              <a:off x="6494200" y="2484640"/>
              <a:ext cx="30388" cy="19888"/>
            </a:xfrm>
            <a:custGeom>
              <a:avLst/>
              <a:gdLst/>
              <a:ahLst/>
              <a:cxnLst/>
              <a:rect l="l" t="t" r="r" b="b"/>
              <a:pathLst>
                <a:path w="929" h="608" extrusionOk="0">
                  <a:moveTo>
                    <a:pt x="1" y="0"/>
                  </a:moveTo>
                  <a:cubicBezTo>
                    <a:pt x="179" y="0"/>
                    <a:pt x="322" y="125"/>
                    <a:pt x="322" y="304"/>
                  </a:cubicBezTo>
                  <a:lnTo>
                    <a:pt x="322" y="607"/>
                  </a:lnTo>
                  <a:lnTo>
                    <a:pt x="929" y="607"/>
                  </a:lnTo>
                  <a:lnTo>
                    <a:pt x="929" y="304"/>
                  </a:lnTo>
                  <a:cubicBezTo>
                    <a:pt x="929" y="125"/>
                    <a:pt x="804"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16" name="Google Shape;1716;p52"/>
            <p:cNvSpPr/>
            <p:nvPr/>
          </p:nvSpPr>
          <p:spPr>
            <a:xfrm>
              <a:off x="6440523" y="2474141"/>
              <a:ext cx="43210" cy="60710"/>
            </a:xfrm>
            <a:custGeom>
              <a:avLst/>
              <a:gdLst/>
              <a:ahLst/>
              <a:cxnLst/>
              <a:rect l="l" t="t" r="r" b="b"/>
              <a:pathLst>
                <a:path w="1321" h="1856" extrusionOk="0">
                  <a:moveTo>
                    <a:pt x="197" y="0"/>
                  </a:moveTo>
                  <a:cubicBezTo>
                    <a:pt x="90" y="0"/>
                    <a:pt x="0" y="89"/>
                    <a:pt x="0" y="214"/>
                  </a:cubicBezTo>
                  <a:lnTo>
                    <a:pt x="0" y="1660"/>
                  </a:lnTo>
                  <a:cubicBezTo>
                    <a:pt x="0" y="1767"/>
                    <a:pt x="90" y="1856"/>
                    <a:pt x="197" y="1856"/>
                  </a:cubicBezTo>
                  <a:lnTo>
                    <a:pt x="1107" y="1856"/>
                  </a:lnTo>
                  <a:cubicBezTo>
                    <a:pt x="1232" y="1856"/>
                    <a:pt x="1321" y="1767"/>
                    <a:pt x="1321" y="1660"/>
                  </a:cubicBezTo>
                  <a:lnTo>
                    <a:pt x="1321" y="214"/>
                  </a:lnTo>
                  <a:cubicBezTo>
                    <a:pt x="1321" y="89"/>
                    <a:pt x="1232" y="0"/>
                    <a:pt x="1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17" name="Google Shape;1717;p52"/>
            <p:cNvSpPr/>
            <p:nvPr/>
          </p:nvSpPr>
          <p:spPr>
            <a:xfrm>
              <a:off x="6456845" y="2474141"/>
              <a:ext cx="26888" cy="60710"/>
            </a:xfrm>
            <a:custGeom>
              <a:avLst/>
              <a:gdLst/>
              <a:ahLst/>
              <a:cxnLst/>
              <a:rect l="l" t="t" r="r" b="b"/>
              <a:pathLst>
                <a:path w="822" h="1856" extrusionOk="0">
                  <a:moveTo>
                    <a:pt x="1" y="0"/>
                  </a:moveTo>
                  <a:cubicBezTo>
                    <a:pt x="108" y="0"/>
                    <a:pt x="197" y="89"/>
                    <a:pt x="197" y="214"/>
                  </a:cubicBezTo>
                  <a:lnTo>
                    <a:pt x="197" y="1660"/>
                  </a:lnTo>
                  <a:cubicBezTo>
                    <a:pt x="197" y="1767"/>
                    <a:pt x="108" y="1856"/>
                    <a:pt x="1" y="1856"/>
                  </a:cubicBezTo>
                  <a:lnTo>
                    <a:pt x="608" y="1856"/>
                  </a:lnTo>
                  <a:cubicBezTo>
                    <a:pt x="733" y="1856"/>
                    <a:pt x="822" y="1767"/>
                    <a:pt x="822" y="1660"/>
                  </a:cubicBezTo>
                  <a:lnTo>
                    <a:pt x="822" y="214"/>
                  </a:lnTo>
                  <a:cubicBezTo>
                    <a:pt x="822" y="89"/>
                    <a:pt x="733"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18" name="Google Shape;1718;p52"/>
            <p:cNvSpPr/>
            <p:nvPr/>
          </p:nvSpPr>
          <p:spPr>
            <a:xfrm>
              <a:off x="6472611" y="2565532"/>
              <a:ext cx="60742" cy="81382"/>
            </a:xfrm>
            <a:custGeom>
              <a:avLst/>
              <a:gdLst/>
              <a:ahLst/>
              <a:cxnLst/>
              <a:rect l="l" t="t" r="r" b="b"/>
              <a:pathLst>
                <a:path w="1857" h="2488" extrusionOk="0">
                  <a:moveTo>
                    <a:pt x="1484" y="0"/>
                  </a:moveTo>
                  <a:cubicBezTo>
                    <a:pt x="1427" y="0"/>
                    <a:pt x="1371" y="15"/>
                    <a:pt x="1321" y="43"/>
                  </a:cubicBezTo>
                  <a:lnTo>
                    <a:pt x="1125" y="150"/>
                  </a:lnTo>
                  <a:cubicBezTo>
                    <a:pt x="1053" y="186"/>
                    <a:pt x="1000" y="204"/>
                    <a:pt x="946" y="204"/>
                  </a:cubicBezTo>
                  <a:lnTo>
                    <a:pt x="929" y="204"/>
                  </a:lnTo>
                  <a:cubicBezTo>
                    <a:pt x="875" y="204"/>
                    <a:pt x="804" y="186"/>
                    <a:pt x="750" y="150"/>
                  </a:cubicBezTo>
                  <a:lnTo>
                    <a:pt x="554" y="43"/>
                  </a:lnTo>
                  <a:cubicBezTo>
                    <a:pt x="502" y="17"/>
                    <a:pt x="449" y="1"/>
                    <a:pt x="397" y="1"/>
                  </a:cubicBezTo>
                  <a:cubicBezTo>
                    <a:pt x="378" y="1"/>
                    <a:pt x="359" y="3"/>
                    <a:pt x="340" y="8"/>
                  </a:cubicBezTo>
                  <a:cubicBezTo>
                    <a:pt x="143" y="25"/>
                    <a:pt x="1" y="186"/>
                    <a:pt x="1" y="364"/>
                  </a:cubicBezTo>
                  <a:lnTo>
                    <a:pt x="1" y="793"/>
                  </a:lnTo>
                  <a:cubicBezTo>
                    <a:pt x="1" y="989"/>
                    <a:pt x="54" y="1203"/>
                    <a:pt x="161" y="1381"/>
                  </a:cubicBezTo>
                  <a:cubicBezTo>
                    <a:pt x="251" y="1560"/>
                    <a:pt x="286" y="1774"/>
                    <a:pt x="268" y="1970"/>
                  </a:cubicBezTo>
                  <a:lnTo>
                    <a:pt x="215" y="2220"/>
                  </a:lnTo>
                  <a:cubicBezTo>
                    <a:pt x="197" y="2309"/>
                    <a:pt x="251" y="2416"/>
                    <a:pt x="340" y="2452"/>
                  </a:cubicBezTo>
                  <a:cubicBezTo>
                    <a:pt x="373" y="2466"/>
                    <a:pt x="408" y="2473"/>
                    <a:pt x="442" y="2473"/>
                  </a:cubicBezTo>
                  <a:cubicBezTo>
                    <a:pt x="535" y="2473"/>
                    <a:pt x="622" y="2423"/>
                    <a:pt x="661" y="2345"/>
                  </a:cubicBezTo>
                  <a:lnTo>
                    <a:pt x="821" y="1952"/>
                  </a:lnTo>
                  <a:cubicBezTo>
                    <a:pt x="839" y="1917"/>
                    <a:pt x="857" y="1881"/>
                    <a:pt x="893" y="1881"/>
                  </a:cubicBezTo>
                  <a:cubicBezTo>
                    <a:pt x="910" y="1877"/>
                    <a:pt x="926" y="1875"/>
                    <a:pt x="940" y="1875"/>
                  </a:cubicBezTo>
                  <a:cubicBezTo>
                    <a:pt x="989" y="1875"/>
                    <a:pt x="1026" y="1898"/>
                    <a:pt x="1053" y="1952"/>
                  </a:cubicBezTo>
                  <a:lnTo>
                    <a:pt x="1214" y="2345"/>
                  </a:lnTo>
                  <a:cubicBezTo>
                    <a:pt x="1250" y="2416"/>
                    <a:pt x="1339" y="2488"/>
                    <a:pt x="1428" y="2488"/>
                  </a:cubicBezTo>
                  <a:cubicBezTo>
                    <a:pt x="1571" y="2470"/>
                    <a:pt x="1678" y="2345"/>
                    <a:pt x="1660" y="2220"/>
                  </a:cubicBezTo>
                  <a:lnTo>
                    <a:pt x="1607" y="1970"/>
                  </a:lnTo>
                  <a:cubicBezTo>
                    <a:pt x="1571" y="1774"/>
                    <a:pt x="1624" y="1560"/>
                    <a:pt x="1714" y="1364"/>
                  </a:cubicBezTo>
                  <a:cubicBezTo>
                    <a:pt x="1821" y="1185"/>
                    <a:pt x="1856" y="989"/>
                    <a:pt x="1856" y="793"/>
                  </a:cubicBezTo>
                  <a:lnTo>
                    <a:pt x="1856" y="382"/>
                  </a:lnTo>
                  <a:cubicBezTo>
                    <a:pt x="1856" y="275"/>
                    <a:pt x="1821" y="168"/>
                    <a:pt x="1731" y="97"/>
                  </a:cubicBezTo>
                  <a:cubicBezTo>
                    <a:pt x="1657" y="33"/>
                    <a:pt x="1569" y="0"/>
                    <a:pt x="14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19" name="Google Shape;1719;p52"/>
            <p:cNvSpPr/>
            <p:nvPr/>
          </p:nvSpPr>
          <p:spPr>
            <a:xfrm>
              <a:off x="6386257" y="2621205"/>
              <a:ext cx="71210" cy="10533"/>
            </a:xfrm>
            <a:custGeom>
              <a:avLst/>
              <a:gdLst/>
              <a:ahLst/>
              <a:cxnLst/>
              <a:rect l="l" t="t" r="r" b="b"/>
              <a:pathLst>
                <a:path w="2177" h="322" extrusionOk="0">
                  <a:moveTo>
                    <a:pt x="178" y="1"/>
                  </a:moveTo>
                  <a:cubicBezTo>
                    <a:pt x="89" y="1"/>
                    <a:pt x="18" y="72"/>
                    <a:pt x="18" y="143"/>
                  </a:cubicBezTo>
                  <a:cubicBezTo>
                    <a:pt x="0" y="233"/>
                    <a:pt x="71" y="322"/>
                    <a:pt x="161" y="322"/>
                  </a:cubicBezTo>
                  <a:lnTo>
                    <a:pt x="1998" y="322"/>
                  </a:lnTo>
                  <a:cubicBezTo>
                    <a:pt x="2088" y="322"/>
                    <a:pt x="2159" y="268"/>
                    <a:pt x="2159" y="179"/>
                  </a:cubicBezTo>
                  <a:cubicBezTo>
                    <a:pt x="2177" y="90"/>
                    <a:pt x="2105" y="1"/>
                    <a:pt x="2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20" name="Google Shape;1720;p52"/>
            <p:cNvSpPr/>
            <p:nvPr/>
          </p:nvSpPr>
          <p:spPr>
            <a:xfrm>
              <a:off x="6386257" y="2641648"/>
              <a:ext cx="71210" cy="10533"/>
            </a:xfrm>
            <a:custGeom>
              <a:avLst/>
              <a:gdLst/>
              <a:ahLst/>
              <a:cxnLst/>
              <a:rect l="l" t="t" r="r" b="b"/>
              <a:pathLst>
                <a:path w="2177" h="322" extrusionOk="0">
                  <a:moveTo>
                    <a:pt x="178" y="0"/>
                  </a:moveTo>
                  <a:cubicBezTo>
                    <a:pt x="89" y="0"/>
                    <a:pt x="18" y="54"/>
                    <a:pt x="18" y="143"/>
                  </a:cubicBezTo>
                  <a:cubicBezTo>
                    <a:pt x="0" y="232"/>
                    <a:pt x="71" y="321"/>
                    <a:pt x="161" y="321"/>
                  </a:cubicBezTo>
                  <a:lnTo>
                    <a:pt x="1998" y="321"/>
                  </a:lnTo>
                  <a:cubicBezTo>
                    <a:pt x="2088" y="321"/>
                    <a:pt x="2159" y="250"/>
                    <a:pt x="2159" y="179"/>
                  </a:cubicBezTo>
                  <a:cubicBezTo>
                    <a:pt x="2177" y="89"/>
                    <a:pt x="2105" y="0"/>
                    <a:pt x="2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21" name="Google Shape;1721;p52"/>
            <p:cNvSpPr/>
            <p:nvPr/>
          </p:nvSpPr>
          <p:spPr>
            <a:xfrm>
              <a:off x="6386257" y="2601350"/>
              <a:ext cx="71210" cy="9977"/>
            </a:xfrm>
            <a:custGeom>
              <a:avLst/>
              <a:gdLst/>
              <a:ahLst/>
              <a:cxnLst/>
              <a:rect l="l" t="t" r="r" b="b"/>
              <a:pathLst>
                <a:path w="2177" h="305" extrusionOk="0">
                  <a:moveTo>
                    <a:pt x="178" y="1"/>
                  </a:moveTo>
                  <a:cubicBezTo>
                    <a:pt x="89" y="1"/>
                    <a:pt x="18" y="54"/>
                    <a:pt x="18" y="126"/>
                  </a:cubicBezTo>
                  <a:cubicBezTo>
                    <a:pt x="0" y="233"/>
                    <a:pt x="71" y="304"/>
                    <a:pt x="161" y="304"/>
                  </a:cubicBezTo>
                  <a:lnTo>
                    <a:pt x="1998" y="304"/>
                  </a:lnTo>
                  <a:cubicBezTo>
                    <a:pt x="2088" y="304"/>
                    <a:pt x="2159" y="251"/>
                    <a:pt x="2159" y="179"/>
                  </a:cubicBezTo>
                  <a:cubicBezTo>
                    <a:pt x="2177" y="72"/>
                    <a:pt x="2105" y="1"/>
                    <a:pt x="2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22" name="Google Shape;1722;p52"/>
            <p:cNvSpPr/>
            <p:nvPr/>
          </p:nvSpPr>
          <p:spPr>
            <a:xfrm>
              <a:off x="6386257" y="2580939"/>
              <a:ext cx="71210" cy="9944"/>
            </a:xfrm>
            <a:custGeom>
              <a:avLst/>
              <a:gdLst/>
              <a:ahLst/>
              <a:cxnLst/>
              <a:rect l="l" t="t" r="r" b="b"/>
              <a:pathLst>
                <a:path w="2177" h="304" extrusionOk="0">
                  <a:moveTo>
                    <a:pt x="178" y="0"/>
                  </a:moveTo>
                  <a:cubicBezTo>
                    <a:pt x="89" y="0"/>
                    <a:pt x="18" y="54"/>
                    <a:pt x="18" y="143"/>
                  </a:cubicBezTo>
                  <a:cubicBezTo>
                    <a:pt x="0" y="232"/>
                    <a:pt x="71" y="304"/>
                    <a:pt x="161" y="304"/>
                  </a:cubicBezTo>
                  <a:lnTo>
                    <a:pt x="1998" y="304"/>
                  </a:lnTo>
                  <a:cubicBezTo>
                    <a:pt x="2088" y="304"/>
                    <a:pt x="2159" y="250"/>
                    <a:pt x="2159" y="179"/>
                  </a:cubicBezTo>
                  <a:cubicBezTo>
                    <a:pt x="2177" y="90"/>
                    <a:pt x="2105" y="0"/>
                    <a:pt x="2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23" name="Google Shape;1723;p52"/>
            <p:cNvSpPr/>
            <p:nvPr/>
          </p:nvSpPr>
          <p:spPr>
            <a:xfrm>
              <a:off x="6386257" y="2560495"/>
              <a:ext cx="71210" cy="10565"/>
            </a:xfrm>
            <a:custGeom>
              <a:avLst/>
              <a:gdLst/>
              <a:ahLst/>
              <a:cxnLst/>
              <a:rect l="l" t="t" r="r" b="b"/>
              <a:pathLst>
                <a:path w="2177" h="323" extrusionOk="0">
                  <a:moveTo>
                    <a:pt x="178" y="1"/>
                  </a:moveTo>
                  <a:cubicBezTo>
                    <a:pt x="89" y="1"/>
                    <a:pt x="18" y="72"/>
                    <a:pt x="18" y="144"/>
                  </a:cubicBezTo>
                  <a:cubicBezTo>
                    <a:pt x="0" y="233"/>
                    <a:pt x="71" y="322"/>
                    <a:pt x="161" y="322"/>
                  </a:cubicBezTo>
                  <a:lnTo>
                    <a:pt x="1998" y="322"/>
                  </a:lnTo>
                  <a:cubicBezTo>
                    <a:pt x="2088" y="322"/>
                    <a:pt x="2159" y="269"/>
                    <a:pt x="2159" y="179"/>
                  </a:cubicBezTo>
                  <a:cubicBezTo>
                    <a:pt x="2177" y="90"/>
                    <a:pt x="2105" y="1"/>
                    <a:pt x="2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24" name="Google Shape;1724;p52"/>
            <p:cNvSpPr/>
            <p:nvPr/>
          </p:nvSpPr>
          <p:spPr>
            <a:xfrm>
              <a:off x="6386257" y="2714003"/>
              <a:ext cx="30355" cy="40299"/>
            </a:xfrm>
            <a:custGeom>
              <a:avLst/>
              <a:gdLst/>
              <a:ahLst/>
              <a:cxnLst/>
              <a:rect l="l" t="t" r="r" b="b"/>
              <a:pathLst>
                <a:path w="928" h="1232" extrusionOk="0">
                  <a:moveTo>
                    <a:pt x="625" y="304"/>
                  </a:moveTo>
                  <a:lnTo>
                    <a:pt x="625" y="928"/>
                  </a:lnTo>
                  <a:lnTo>
                    <a:pt x="321" y="928"/>
                  </a:lnTo>
                  <a:lnTo>
                    <a:pt x="321" y="304"/>
                  </a:lnTo>
                  <a:close/>
                  <a:moveTo>
                    <a:pt x="268" y="1"/>
                  </a:moveTo>
                  <a:cubicBezTo>
                    <a:pt x="125" y="1"/>
                    <a:pt x="0" y="108"/>
                    <a:pt x="0" y="250"/>
                  </a:cubicBezTo>
                  <a:lnTo>
                    <a:pt x="0" y="982"/>
                  </a:lnTo>
                  <a:cubicBezTo>
                    <a:pt x="0" y="1125"/>
                    <a:pt x="125" y="1232"/>
                    <a:pt x="268" y="1232"/>
                  </a:cubicBezTo>
                  <a:lnTo>
                    <a:pt x="678" y="1232"/>
                  </a:lnTo>
                  <a:cubicBezTo>
                    <a:pt x="821" y="1232"/>
                    <a:pt x="928" y="1125"/>
                    <a:pt x="928" y="982"/>
                  </a:cubicBezTo>
                  <a:lnTo>
                    <a:pt x="928" y="250"/>
                  </a:lnTo>
                  <a:cubicBezTo>
                    <a:pt x="928" y="108"/>
                    <a:pt x="821" y="1"/>
                    <a:pt x="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25" name="Google Shape;1725;p52"/>
            <p:cNvSpPr/>
            <p:nvPr/>
          </p:nvSpPr>
          <p:spPr>
            <a:xfrm>
              <a:off x="6427079" y="2671971"/>
              <a:ext cx="30388" cy="82331"/>
            </a:xfrm>
            <a:custGeom>
              <a:avLst/>
              <a:gdLst/>
              <a:ahLst/>
              <a:cxnLst/>
              <a:rect l="l" t="t" r="r" b="b"/>
              <a:pathLst>
                <a:path w="929" h="2517" extrusionOk="0">
                  <a:moveTo>
                    <a:pt x="608" y="322"/>
                  </a:moveTo>
                  <a:lnTo>
                    <a:pt x="608" y="2213"/>
                  </a:lnTo>
                  <a:lnTo>
                    <a:pt x="304" y="2213"/>
                  </a:lnTo>
                  <a:lnTo>
                    <a:pt x="304" y="322"/>
                  </a:lnTo>
                  <a:close/>
                  <a:moveTo>
                    <a:pt x="251" y="1"/>
                  </a:moveTo>
                  <a:cubicBezTo>
                    <a:pt x="108" y="1"/>
                    <a:pt x="1" y="126"/>
                    <a:pt x="1" y="269"/>
                  </a:cubicBezTo>
                  <a:lnTo>
                    <a:pt x="1" y="2267"/>
                  </a:lnTo>
                  <a:cubicBezTo>
                    <a:pt x="1" y="2410"/>
                    <a:pt x="108" y="2517"/>
                    <a:pt x="251" y="2517"/>
                  </a:cubicBezTo>
                  <a:lnTo>
                    <a:pt x="661" y="2517"/>
                  </a:lnTo>
                  <a:cubicBezTo>
                    <a:pt x="804" y="2517"/>
                    <a:pt x="929" y="2410"/>
                    <a:pt x="929" y="2267"/>
                  </a:cubicBezTo>
                  <a:lnTo>
                    <a:pt x="929" y="269"/>
                  </a:lnTo>
                  <a:cubicBezTo>
                    <a:pt x="929" y="126"/>
                    <a:pt x="804"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26" name="Google Shape;1726;p52"/>
            <p:cNvSpPr/>
            <p:nvPr/>
          </p:nvSpPr>
          <p:spPr>
            <a:xfrm>
              <a:off x="6467377" y="2704092"/>
              <a:ext cx="30355" cy="50210"/>
            </a:xfrm>
            <a:custGeom>
              <a:avLst/>
              <a:gdLst/>
              <a:ahLst/>
              <a:cxnLst/>
              <a:rect l="l" t="t" r="r" b="b"/>
              <a:pathLst>
                <a:path w="928" h="1535" extrusionOk="0">
                  <a:moveTo>
                    <a:pt x="625" y="304"/>
                  </a:moveTo>
                  <a:lnTo>
                    <a:pt x="625" y="1231"/>
                  </a:lnTo>
                  <a:lnTo>
                    <a:pt x="303" y="1231"/>
                  </a:lnTo>
                  <a:lnTo>
                    <a:pt x="303" y="304"/>
                  </a:lnTo>
                  <a:close/>
                  <a:moveTo>
                    <a:pt x="268" y="0"/>
                  </a:moveTo>
                  <a:cubicBezTo>
                    <a:pt x="125" y="0"/>
                    <a:pt x="0" y="107"/>
                    <a:pt x="0" y="250"/>
                  </a:cubicBezTo>
                  <a:lnTo>
                    <a:pt x="0" y="1285"/>
                  </a:lnTo>
                  <a:cubicBezTo>
                    <a:pt x="0" y="1428"/>
                    <a:pt x="125" y="1535"/>
                    <a:pt x="268" y="1535"/>
                  </a:cubicBezTo>
                  <a:lnTo>
                    <a:pt x="678" y="1535"/>
                  </a:lnTo>
                  <a:cubicBezTo>
                    <a:pt x="821" y="1535"/>
                    <a:pt x="928" y="1428"/>
                    <a:pt x="928" y="1285"/>
                  </a:cubicBezTo>
                  <a:lnTo>
                    <a:pt x="928" y="250"/>
                  </a:lnTo>
                  <a:cubicBezTo>
                    <a:pt x="928" y="107"/>
                    <a:pt x="821" y="0"/>
                    <a:pt x="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27" name="Google Shape;1727;p52"/>
            <p:cNvSpPr/>
            <p:nvPr/>
          </p:nvSpPr>
          <p:spPr>
            <a:xfrm>
              <a:off x="6507643" y="2687148"/>
              <a:ext cx="30944" cy="67154"/>
            </a:xfrm>
            <a:custGeom>
              <a:avLst/>
              <a:gdLst/>
              <a:ahLst/>
              <a:cxnLst/>
              <a:rect l="l" t="t" r="r" b="b"/>
              <a:pathLst>
                <a:path w="946" h="2053" extrusionOk="0">
                  <a:moveTo>
                    <a:pt x="625" y="304"/>
                  </a:moveTo>
                  <a:lnTo>
                    <a:pt x="625" y="1749"/>
                  </a:lnTo>
                  <a:lnTo>
                    <a:pt x="321" y="1749"/>
                  </a:lnTo>
                  <a:lnTo>
                    <a:pt x="321" y="304"/>
                  </a:lnTo>
                  <a:close/>
                  <a:moveTo>
                    <a:pt x="268" y="1"/>
                  </a:moveTo>
                  <a:cubicBezTo>
                    <a:pt x="125" y="1"/>
                    <a:pt x="0" y="108"/>
                    <a:pt x="0" y="251"/>
                  </a:cubicBezTo>
                  <a:lnTo>
                    <a:pt x="0" y="1803"/>
                  </a:lnTo>
                  <a:cubicBezTo>
                    <a:pt x="0" y="1946"/>
                    <a:pt x="125" y="2053"/>
                    <a:pt x="268" y="2053"/>
                  </a:cubicBezTo>
                  <a:lnTo>
                    <a:pt x="678" y="2053"/>
                  </a:lnTo>
                  <a:cubicBezTo>
                    <a:pt x="821" y="2053"/>
                    <a:pt x="946" y="1946"/>
                    <a:pt x="946" y="1803"/>
                  </a:cubicBezTo>
                  <a:lnTo>
                    <a:pt x="946" y="251"/>
                  </a:lnTo>
                  <a:cubicBezTo>
                    <a:pt x="946" y="108"/>
                    <a:pt x="821" y="1"/>
                    <a:pt x="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28" name="Google Shape;1728;p52"/>
            <p:cNvSpPr/>
            <p:nvPr/>
          </p:nvSpPr>
          <p:spPr>
            <a:xfrm>
              <a:off x="6345958" y="2469463"/>
              <a:ext cx="232928" cy="346137"/>
            </a:xfrm>
            <a:custGeom>
              <a:avLst/>
              <a:gdLst/>
              <a:ahLst/>
              <a:cxnLst/>
              <a:rect l="l" t="t" r="r" b="b"/>
              <a:pathLst>
                <a:path w="7121" h="10582" extrusionOk="0">
                  <a:moveTo>
                    <a:pt x="5175" y="625"/>
                  </a:moveTo>
                  <a:cubicBezTo>
                    <a:pt x="5247" y="625"/>
                    <a:pt x="5318" y="696"/>
                    <a:pt x="5318" y="786"/>
                  </a:cubicBezTo>
                  <a:lnTo>
                    <a:pt x="5318" y="928"/>
                  </a:lnTo>
                  <a:lnTo>
                    <a:pt x="4372" y="928"/>
                  </a:lnTo>
                  <a:lnTo>
                    <a:pt x="4372" y="625"/>
                  </a:lnTo>
                  <a:close/>
                  <a:moveTo>
                    <a:pt x="4015" y="304"/>
                  </a:moveTo>
                  <a:cubicBezTo>
                    <a:pt x="4033" y="304"/>
                    <a:pt x="4069" y="340"/>
                    <a:pt x="4069" y="357"/>
                  </a:cubicBezTo>
                  <a:lnTo>
                    <a:pt x="4069" y="1803"/>
                  </a:lnTo>
                  <a:cubicBezTo>
                    <a:pt x="4069" y="1838"/>
                    <a:pt x="4033" y="1856"/>
                    <a:pt x="4015" y="1856"/>
                  </a:cubicBezTo>
                  <a:lnTo>
                    <a:pt x="3105" y="1856"/>
                  </a:lnTo>
                  <a:cubicBezTo>
                    <a:pt x="3070" y="1856"/>
                    <a:pt x="3052" y="1838"/>
                    <a:pt x="3052" y="1803"/>
                  </a:cubicBezTo>
                  <a:lnTo>
                    <a:pt x="3052" y="357"/>
                  </a:lnTo>
                  <a:cubicBezTo>
                    <a:pt x="3052" y="340"/>
                    <a:pt x="3070" y="304"/>
                    <a:pt x="3105" y="304"/>
                  </a:cubicBezTo>
                  <a:close/>
                  <a:moveTo>
                    <a:pt x="6192" y="1856"/>
                  </a:moveTo>
                  <a:lnTo>
                    <a:pt x="6192" y="9029"/>
                  </a:lnTo>
                  <a:lnTo>
                    <a:pt x="929" y="9029"/>
                  </a:lnTo>
                  <a:lnTo>
                    <a:pt x="929" y="1856"/>
                  </a:lnTo>
                  <a:lnTo>
                    <a:pt x="2749" y="1856"/>
                  </a:lnTo>
                  <a:cubicBezTo>
                    <a:pt x="2766" y="2035"/>
                    <a:pt x="2927" y="2177"/>
                    <a:pt x="3105" y="2177"/>
                  </a:cubicBezTo>
                  <a:lnTo>
                    <a:pt x="4015" y="2177"/>
                  </a:lnTo>
                  <a:cubicBezTo>
                    <a:pt x="4194" y="2177"/>
                    <a:pt x="4337" y="2035"/>
                    <a:pt x="4372" y="1856"/>
                  </a:cubicBezTo>
                  <a:close/>
                  <a:moveTo>
                    <a:pt x="6192" y="9332"/>
                  </a:moveTo>
                  <a:lnTo>
                    <a:pt x="6192" y="9636"/>
                  </a:lnTo>
                  <a:lnTo>
                    <a:pt x="929" y="9636"/>
                  </a:lnTo>
                  <a:lnTo>
                    <a:pt x="929" y="9332"/>
                  </a:lnTo>
                  <a:close/>
                  <a:moveTo>
                    <a:pt x="3105" y="1"/>
                  </a:moveTo>
                  <a:cubicBezTo>
                    <a:pt x="2927" y="1"/>
                    <a:pt x="2766" y="143"/>
                    <a:pt x="2749" y="304"/>
                  </a:cubicBezTo>
                  <a:lnTo>
                    <a:pt x="1946" y="304"/>
                  </a:lnTo>
                  <a:cubicBezTo>
                    <a:pt x="1696" y="304"/>
                    <a:pt x="1482" y="518"/>
                    <a:pt x="1482" y="786"/>
                  </a:cubicBezTo>
                  <a:lnTo>
                    <a:pt x="1482" y="928"/>
                  </a:lnTo>
                  <a:lnTo>
                    <a:pt x="572" y="928"/>
                  </a:lnTo>
                  <a:cubicBezTo>
                    <a:pt x="251" y="928"/>
                    <a:pt x="1" y="1178"/>
                    <a:pt x="1" y="1499"/>
                  </a:cubicBezTo>
                  <a:lnTo>
                    <a:pt x="1" y="10010"/>
                  </a:lnTo>
                  <a:cubicBezTo>
                    <a:pt x="1" y="10314"/>
                    <a:pt x="251" y="10581"/>
                    <a:pt x="572" y="10581"/>
                  </a:cubicBezTo>
                  <a:lnTo>
                    <a:pt x="6960" y="10581"/>
                  </a:lnTo>
                  <a:cubicBezTo>
                    <a:pt x="7049" y="10581"/>
                    <a:pt x="7120" y="10492"/>
                    <a:pt x="7120" y="10403"/>
                  </a:cubicBezTo>
                  <a:lnTo>
                    <a:pt x="7120" y="8511"/>
                  </a:lnTo>
                  <a:cubicBezTo>
                    <a:pt x="7120" y="8494"/>
                    <a:pt x="7120" y="8476"/>
                    <a:pt x="7102" y="8476"/>
                  </a:cubicBezTo>
                  <a:cubicBezTo>
                    <a:pt x="7058" y="8425"/>
                    <a:pt x="7009" y="8403"/>
                    <a:pt x="6964" y="8403"/>
                  </a:cubicBezTo>
                  <a:cubicBezTo>
                    <a:pt x="6883" y="8403"/>
                    <a:pt x="6817" y="8473"/>
                    <a:pt x="6817" y="8565"/>
                  </a:cubicBezTo>
                  <a:lnTo>
                    <a:pt x="6817" y="10010"/>
                  </a:lnTo>
                  <a:cubicBezTo>
                    <a:pt x="6817" y="10153"/>
                    <a:pt x="6692" y="10260"/>
                    <a:pt x="6549" y="10260"/>
                  </a:cubicBezTo>
                  <a:lnTo>
                    <a:pt x="572" y="10260"/>
                  </a:lnTo>
                  <a:cubicBezTo>
                    <a:pt x="429" y="10260"/>
                    <a:pt x="304" y="10153"/>
                    <a:pt x="304" y="10010"/>
                  </a:cubicBezTo>
                  <a:lnTo>
                    <a:pt x="304" y="1410"/>
                  </a:lnTo>
                  <a:cubicBezTo>
                    <a:pt x="304" y="1321"/>
                    <a:pt x="376" y="1250"/>
                    <a:pt x="465" y="1250"/>
                  </a:cubicBezTo>
                  <a:lnTo>
                    <a:pt x="2213" y="1250"/>
                  </a:lnTo>
                  <a:cubicBezTo>
                    <a:pt x="2231" y="1250"/>
                    <a:pt x="2267" y="1232"/>
                    <a:pt x="2285" y="1214"/>
                  </a:cubicBezTo>
                  <a:cubicBezTo>
                    <a:pt x="2392" y="1071"/>
                    <a:pt x="2303" y="928"/>
                    <a:pt x="2178" y="928"/>
                  </a:cubicBezTo>
                  <a:lnTo>
                    <a:pt x="1785" y="928"/>
                  </a:lnTo>
                  <a:lnTo>
                    <a:pt x="1785" y="786"/>
                  </a:lnTo>
                  <a:cubicBezTo>
                    <a:pt x="1785" y="696"/>
                    <a:pt x="1857" y="625"/>
                    <a:pt x="1946" y="625"/>
                  </a:cubicBezTo>
                  <a:lnTo>
                    <a:pt x="2749" y="625"/>
                  </a:lnTo>
                  <a:lnTo>
                    <a:pt x="2749" y="1553"/>
                  </a:lnTo>
                  <a:lnTo>
                    <a:pt x="875" y="1553"/>
                  </a:lnTo>
                  <a:cubicBezTo>
                    <a:pt x="732" y="1553"/>
                    <a:pt x="625" y="1660"/>
                    <a:pt x="625" y="1803"/>
                  </a:cubicBezTo>
                  <a:lnTo>
                    <a:pt x="625" y="9689"/>
                  </a:lnTo>
                  <a:cubicBezTo>
                    <a:pt x="625" y="9832"/>
                    <a:pt x="732" y="9957"/>
                    <a:pt x="875" y="9957"/>
                  </a:cubicBezTo>
                  <a:lnTo>
                    <a:pt x="6246" y="9957"/>
                  </a:lnTo>
                  <a:cubicBezTo>
                    <a:pt x="6389" y="9957"/>
                    <a:pt x="6496" y="9832"/>
                    <a:pt x="6496" y="9689"/>
                  </a:cubicBezTo>
                  <a:lnTo>
                    <a:pt x="6496" y="1803"/>
                  </a:lnTo>
                  <a:cubicBezTo>
                    <a:pt x="6496" y="1660"/>
                    <a:pt x="6389" y="1553"/>
                    <a:pt x="6246" y="1553"/>
                  </a:cubicBezTo>
                  <a:lnTo>
                    <a:pt x="4372" y="1553"/>
                  </a:lnTo>
                  <a:lnTo>
                    <a:pt x="4372" y="1250"/>
                  </a:lnTo>
                  <a:lnTo>
                    <a:pt x="6656" y="1250"/>
                  </a:lnTo>
                  <a:cubicBezTo>
                    <a:pt x="6745" y="1250"/>
                    <a:pt x="6817" y="1321"/>
                    <a:pt x="6817" y="1410"/>
                  </a:cubicBezTo>
                  <a:lnTo>
                    <a:pt x="6817" y="7869"/>
                  </a:lnTo>
                  <a:cubicBezTo>
                    <a:pt x="6817" y="7905"/>
                    <a:pt x="6817" y="7923"/>
                    <a:pt x="6852" y="7940"/>
                  </a:cubicBezTo>
                  <a:cubicBezTo>
                    <a:pt x="6892" y="7974"/>
                    <a:pt x="6932" y="7988"/>
                    <a:pt x="6970" y="7988"/>
                  </a:cubicBezTo>
                  <a:cubicBezTo>
                    <a:pt x="7053" y="7988"/>
                    <a:pt x="7120" y="7919"/>
                    <a:pt x="7120" y="7833"/>
                  </a:cubicBezTo>
                  <a:lnTo>
                    <a:pt x="7120" y="1499"/>
                  </a:lnTo>
                  <a:cubicBezTo>
                    <a:pt x="7120" y="1178"/>
                    <a:pt x="6870" y="928"/>
                    <a:pt x="6549" y="928"/>
                  </a:cubicBezTo>
                  <a:lnTo>
                    <a:pt x="5639" y="928"/>
                  </a:lnTo>
                  <a:lnTo>
                    <a:pt x="5639" y="786"/>
                  </a:lnTo>
                  <a:cubicBezTo>
                    <a:pt x="5639" y="518"/>
                    <a:pt x="5425" y="304"/>
                    <a:pt x="5175" y="304"/>
                  </a:cubicBezTo>
                  <a:lnTo>
                    <a:pt x="4372" y="304"/>
                  </a:lnTo>
                  <a:cubicBezTo>
                    <a:pt x="4337" y="143"/>
                    <a:pt x="4194"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29" name="Google Shape;1729;p52"/>
            <p:cNvSpPr/>
            <p:nvPr/>
          </p:nvSpPr>
          <p:spPr>
            <a:xfrm>
              <a:off x="6467377" y="2560201"/>
              <a:ext cx="71210" cy="91653"/>
            </a:xfrm>
            <a:custGeom>
              <a:avLst/>
              <a:gdLst/>
              <a:ahLst/>
              <a:cxnLst/>
              <a:rect l="l" t="t" r="r" b="b"/>
              <a:pathLst>
                <a:path w="2177" h="2802" extrusionOk="0">
                  <a:moveTo>
                    <a:pt x="521" y="306"/>
                  </a:moveTo>
                  <a:cubicBezTo>
                    <a:pt x="557" y="306"/>
                    <a:pt x="593" y="315"/>
                    <a:pt x="625" y="331"/>
                  </a:cubicBezTo>
                  <a:lnTo>
                    <a:pt x="839" y="456"/>
                  </a:lnTo>
                  <a:cubicBezTo>
                    <a:pt x="910" y="492"/>
                    <a:pt x="999" y="510"/>
                    <a:pt x="1089" y="510"/>
                  </a:cubicBezTo>
                  <a:cubicBezTo>
                    <a:pt x="1178" y="510"/>
                    <a:pt x="1267" y="492"/>
                    <a:pt x="1338" y="438"/>
                  </a:cubicBezTo>
                  <a:lnTo>
                    <a:pt x="1535" y="331"/>
                  </a:lnTo>
                  <a:cubicBezTo>
                    <a:pt x="1588" y="313"/>
                    <a:pt x="1624" y="313"/>
                    <a:pt x="1677" y="313"/>
                  </a:cubicBezTo>
                  <a:cubicBezTo>
                    <a:pt x="1784" y="331"/>
                    <a:pt x="1856" y="420"/>
                    <a:pt x="1856" y="527"/>
                  </a:cubicBezTo>
                  <a:lnTo>
                    <a:pt x="1856" y="938"/>
                  </a:lnTo>
                  <a:cubicBezTo>
                    <a:pt x="1856" y="1116"/>
                    <a:pt x="1820" y="1295"/>
                    <a:pt x="1731" y="1455"/>
                  </a:cubicBezTo>
                  <a:cubicBezTo>
                    <a:pt x="1606" y="1669"/>
                    <a:pt x="1570" y="1919"/>
                    <a:pt x="1606" y="2169"/>
                  </a:cubicBezTo>
                  <a:lnTo>
                    <a:pt x="1642" y="2401"/>
                  </a:lnTo>
                  <a:cubicBezTo>
                    <a:pt x="1653" y="2457"/>
                    <a:pt x="1607" y="2492"/>
                    <a:pt x="1567" y="2492"/>
                  </a:cubicBezTo>
                  <a:cubicBezTo>
                    <a:pt x="1544" y="2492"/>
                    <a:pt x="1523" y="2481"/>
                    <a:pt x="1517" y="2454"/>
                  </a:cubicBezTo>
                  <a:lnTo>
                    <a:pt x="1338" y="2044"/>
                  </a:lnTo>
                  <a:cubicBezTo>
                    <a:pt x="1294" y="1941"/>
                    <a:pt x="1201" y="1874"/>
                    <a:pt x="1090" y="1874"/>
                  </a:cubicBezTo>
                  <a:cubicBezTo>
                    <a:pt x="1066" y="1874"/>
                    <a:pt x="1042" y="1877"/>
                    <a:pt x="1017" y="1883"/>
                  </a:cubicBezTo>
                  <a:cubicBezTo>
                    <a:pt x="928" y="1901"/>
                    <a:pt x="857" y="1973"/>
                    <a:pt x="821" y="2044"/>
                  </a:cubicBezTo>
                  <a:lnTo>
                    <a:pt x="660" y="2454"/>
                  </a:lnTo>
                  <a:cubicBezTo>
                    <a:pt x="647" y="2481"/>
                    <a:pt x="622" y="2492"/>
                    <a:pt x="596" y="2492"/>
                  </a:cubicBezTo>
                  <a:cubicBezTo>
                    <a:pt x="552" y="2492"/>
                    <a:pt x="506" y="2457"/>
                    <a:pt x="518" y="2401"/>
                  </a:cubicBezTo>
                  <a:lnTo>
                    <a:pt x="571" y="2169"/>
                  </a:lnTo>
                  <a:cubicBezTo>
                    <a:pt x="607" y="1919"/>
                    <a:pt x="553" y="1669"/>
                    <a:pt x="446" y="1455"/>
                  </a:cubicBezTo>
                  <a:cubicBezTo>
                    <a:pt x="357" y="1295"/>
                    <a:pt x="303" y="1116"/>
                    <a:pt x="303" y="938"/>
                  </a:cubicBezTo>
                  <a:lnTo>
                    <a:pt x="303" y="527"/>
                  </a:lnTo>
                  <a:cubicBezTo>
                    <a:pt x="303" y="456"/>
                    <a:pt x="339" y="385"/>
                    <a:pt x="393" y="349"/>
                  </a:cubicBezTo>
                  <a:cubicBezTo>
                    <a:pt x="432" y="320"/>
                    <a:pt x="477" y="306"/>
                    <a:pt x="521" y="306"/>
                  </a:cubicBezTo>
                  <a:close/>
                  <a:moveTo>
                    <a:pt x="531" y="0"/>
                  </a:moveTo>
                  <a:cubicBezTo>
                    <a:pt x="462" y="0"/>
                    <a:pt x="392" y="14"/>
                    <a:pt x="321" y="46"/>
                  </a:cubicBezTo>
                  <a:cubicBezTo>
                    <a:pt x="125" y="117"/>
                    <a:pt x="0" y="313"/>
                    <a:pt x="0" y="527"/>
                  </a:cubicBezTo>
                  <a:lnTo>
                    <a:pt x="0" y="920"/>
                  </a:lnTo>
                  <a:cubicBezTo>
                    <a:pt x="0" y="1152"/>
                    <a:pt x="54" y="1384"/>
                    <a:pt x="161" y="1598"/>
                  </a:cubicBezTo>
                  <a:cubicBezTo>
                    <a:pt x="250" y="1759"/>
                    <a:pt x="286" y="1937"/>
                    <a:pt x="250" y="2115"/>
                  </a:cubicBezTo>
                  <a:lnTo>
                    <a:pt x="214" y="2347"/>
                  </a:lnTo>
                  <a:cubicBezTo>
                    <a:pt x="196" y="2508"/>
                    <a:pt x="268" y="2669"/>
                    <a:pt x="393" y="2740"/>
                  </a:cubicBezTo>
                  <a:cubicBezTo>
                    <a:pt x="459" y="2779"/>
                    <a:pt x="530" y="2797"/>
                    <a:pt x="598" y="2797"/>
                  </a:cubicBezTo>
                  <a:cubicBezTo>
                    <a:pt x="747" y="2797"/>
                    <a:pt x="884" y="2709"/>
                    <a:pt x="946" y="2561"/>
                  </a:cubicBezTo>
                  <a:lnTo>
                    <a:pt x="1089" y="2240"/>
                  </a:lnTo>
                  <a:lnTo>
                    <a:pt x="1231" y="2561"/>
                  </a:lnTo>
                  <a:cubicBezTo>
                    <a:pt x="1292" y="2714"/>
                    <a:pt x="1444" y="2801"/>
                    <a:pt x="1599" y="2801"/>
                  </a:cubicBezTo>
                  <a:cubicBezTo>
                    <a:pt x="1625" y="2801"/>
                    <a:pt x="1651" y="2799"/>
                    <a:pt x="1677" y="2793"/>
                  </a:cubicBezTo>
                  <a:cubicBezTo>
                    <a:pt x="1874" y="2740"/>
                    <a:pt x="1981" y="2544"/>
                    <a:pt x="1945" y="2365"/>
                  </a:cubicBezTo>
                  <a:lnTo>
                    <a:pt x="1909" y="2115"/>
                  </a:lnTo>
                  <a:cubicBezTo>
                    <a:pt x="1891" y="1937"/>
                    <a:pt x="1909" y="1759"/>
                    <a:pt x="1999" y="1616"/>
                  </a:cubicBezTo>
                  <a:cubicBezTo>
                    <a:pt x="2106" y="1402"/>
                    <a:pt x="2177" y="1170"/>
                    <a:pt x="2177" y="938"/>
                  </a:cubicBezTo>
                  <a:lnTo>
                    <a:pt x="2177" y="527"/>
                  </a:lnTo>
                  <a:cubicBezTo>
                    <a:pt x="2177" y="313"/>
                    <a:pt x="2034" y="117"/>
                    <a:pt x="1838" y="46"/>
                  </a:cubicBezTo>
                  <a:cubicBezTo>
                    <a:pt x="1775" y="14"/>
                    <a:pt x="1709" y="0"/>
                    <a:pt x="1643" y="0"/>
                  </a:cubicBezTo>
                  <a:cubicBezTo>
                    <a:pt x="1558" y="0"/>
                    <a:pt x="1472" y="23"/>
                    <a:pt x="1392" y="64"/>
                  </a:cubicBezTo>
                  <a:lnTo>
                    <a:pt x="1196" y="171"/>
                  </a:lnTo>
                  <a:cubicBezTo>
                    <a:pt x="1160" y="188"/>
                    <a:pt x="1120" y="197"/>
                    <a:pt x="1082" y="197"/>
                  </a:cubicBezTo>
                  <a:cubicBezTo>
                    <a:pt x="1044" y="197"/>
                    <a:pt x="1008" y="188"/>
                    <a:pt x="981" y="171"/>
                  </a:cubicBezTo>
                  <a:lnTo>
                    <a:pt x="785" y="64"/>
                  </a:lnTo>
                  <a:cubicBezTo>
                    <a:pt x="705" y="23"/>
                    <a:pt x="619" y="0"/>
                    <a:pt x="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730" name="Google Shape;1730;p52"/>
          <p:cNvGrpSpPr/>
          <p:nvPr/>
        </p:nvGrpSpPr>
        <p:grpSpPr>
          <a:xfrm>
            <a:off x="5600341" y="2570234"/>
            <a:ext cx="368734" cy="369398"/>
            <a:chOff x="5532984" y="3028575"/>
            <a:chExt cx="345516" cy="346137"/>
          </a:xfrm>
        </p:grpSpPr>
        <p:sp>
          <p:nvSpPr>
            <p:cNvPr id="1731" name="Google Shape;1731;p52"/>
            <p:cNvSpPr/>
            <p:nvPr/>
          </p:nvSpPr>
          <p:spPr>
            <a:xfrm>
              <a:off x="5538217" y="3033841"/>
              <a:ext cx="335637" cy="335605"/>
            </a:xfrm>
            <a:custGeom>
              <a:avLst/>
              <a:gdLst/>
              <a:ahLst/>
              <a:cxnLst/>
              <a:rect l="l" t="t" r="r" b="b"/>
              <a:pathLst>
                <a:path w="10261" h="10260" extrusionOk="0">
                  <a:moveTo>
                    <a:pt x="5121" y="0"/>
                  </a:moveTo>
                  <a:cubicBezTo>
                    <a:pt x="2285" y="0"/>
                    <a:pt x="1" y="2302"/>
                    <a:pt x="1" y="5139"/>
                  </a:cubicBezTo>
                  <a:cubicBezTo>
                    <a:pt x="1" y="7958"/>
                    <a:pt x="2285" y="10260"/>
                    <a:pt x="5121" y="10260"/>
                  </a:cubicBezTo>
                  <a:cubicBezTo>
                    <a:pt x="7958" y="10260"/>
                    <a:pt x="10260" y="7958"/>
                    <a:pt x="10260" y="5139"/>
                  </a:cubicBezTo>
                  <a:cubicBezTo>
                    <a:pt x="10260" y="2302"/>
                    <a:pt x="7958" y="0"/>
                    <a:pt x="5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32" name="Google Shape;1732;p52"/>
            <p:cNvSpPr/>
            <p:nvPr/>
          </p:nvSpPr>
          <p:spPr>
            <a:xfrm>
              <a:off x="5558072" y="3054252"/>
              <a:ext cx="243395" cy="242970"/>
            </a:xfrm>
            <a:custGeom>
              <a:avLst/>
              <a:gdLst/>
              <a:ahLst/>
              <a:cxnLst/>
              <a:rect l="l" t="t" r="r" b="b"/>
              <a:pathLst>
                <a:path w="7441" h="7428" extrusionOk="0">
                  <a:moveTo>
                    <a:pt x="4514" y="1"/>
                  </a:moveTo>
                  <a:cubicBezTo>
                    <a:pt x="3266" y="1"/>
                    <a:pt x="2141" y="500"/>
                    <a:pt x="1321" y="1321"/>
                  </a:cubicBezTo>
                  <a:cubicBezTo>
                    <a:pt x="518" y="2142"/>
                    <a:pt x="0" y="3266"/>
                    <a:pt x="0" y="4515"/>
                  </a:cubicBezTo>
                  <a:cubicBezTo>
                    <a:pt x="0" y="5603"/>
                    <a:pt x="393" y="6603"/>
                    <a:pt x="1035" y="7388"/>
                  </a:cubicBezTo>
                  <a:cubicBezTo>
                    <a:pt x="1062" y="7414"/>
                    <a:pt x="1093" y="7428"/>
                    <a:pt x="1122" y="7428"/>
                  </a:cubicBezTo>
                  <a:cubicBezTo>
                    <a:pt x="1151" y="7428"/>
                    <a:pt x="1178" y="7414"/>
                    <a:pt x="1196" y="7388"/>
                  </a:cubicBezTo>
                  <a:lnTo>
                    <a:pt x="7405" y="1196"/>
                  </a:lnTo>
                  <a:cubicBezTo>
                    <a:pt x="7441" y="1143"/>
                    <a:pt x="7441" y="1071"/>
                    <a:pt x="7387" y="1036"/>
                  </a:cubicBezTo>
                  <a:cubicBezTo>
                    <a:pt x="6620" y="393"/>
                    <a:pt x="5603" y="1"/>
                    <a:pt x="45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33" name="Google Shape;1733;p52"/>
            <p:cNvSpPr/>
            <p:nvPr/>
          </p:nvSpPr>
          <p:spPr>
            <a:xfrm>
              <a:off x="5610016" y="3106490"/>
              <a:ext cx="243395" cy="242545"/>
            </a:xfrm>
            <a:custGeom>
              <a:avLst/>
              <a:gdLst/>
              <a:ahLst/>
              <a:cxnLst/>
              <a:rect l="l" t="t" r="r" b="b"/>
              <a:pathLst>
                <a:path w="7441" h="7415" extrusionOk="0">
                  <a:moveTo>
                    <a:pt x="6332" y="1"/>
                  </a:moveTo>
                  <a:cubicBezTo>
                    <a:pt x="6303" y="1"/>
                    <a:pt x="6272" y="10"/>
                    <a:pt x="6245" y="28"/>
                  </a:cubicBezTo>
                  <a:lnTo>
                    <a:pt x="36" y="6237"/>
                  </a:lnTo>
                  <a:cubicBezTo>
                    <a:pt x="0" y="6272"/>
                    <a:pt x="0" y="6344"/>
                    <a:pt x="54" y="6379"/>
                  </a:cubicBezTo>
                  <a:cubicBezTo>
                    <a:pt x="839" y="7040"/>
                    <a:pt x="1838" y="7414"/>
                    <a:pt x="2926" y="7414"/>
                  </a:cubicBezTo>
                  <a:cubicBezTo>
                    <a:pt x="4175" y="7414"/>
                    <a:pt x="5300" y="6915"/>
                    <a:pt x="6120" y="6094"/>
                  </a:cubicBezTo>
                  <a:cubicBezTo>
                    <a:pt x="6941" y="5291"/>
                    <a:pt x="7441" y="4149"/>
                    <a:pt x="7441" y="2918"/>
                  </a:cubicBezTo>
                  <a:cubicBezTo>
                    <a:pt x="7441" y="1812"/>
                    <a:pt x="7048" y="813"/>
                    <a:pt x="6406" y="28"/>
                  </a:cubicBezTo>
                  <a:cubicBezTo>
                    <a:pt x="6388" y="10"/>
                    <a:pt x="6361" y="1"/>
                    <a:pt x="63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34" name="Google Shape;1734;p52"/>
            <p:cNvSpPr/>
            <p:nvPr/>
          </p:nvSpPr>
          <p:spPr>
            <a:xfrm>
              <a:off x="5636871" y="3144728"/>
              <a:ext cx="111476" cy="20444"/>
            </a:xfrm>
            <a:custGeom>
              <a:avLst/>
              <a:gdLst/>
              <a:ahLst/>
              <a:cxnLst/>
              <a:rect l="l" t="t" r="r" b="b"/>
              <a:pathLst>
                <a:path w="3408" h="625" extrusionOk="0">
                  <a:moveTo>
                    <a:pt x="107" y="0"/>
                  </a:moveTo>
                  <a:cubicBezTo>
                    <a:pt x="54" y="0"/>
                    <a:pt x="0" y="54"/>
                    <a:pt x="0" y="108"/>
                  </a:cubicBezTo>
                  <a:lnTo>
                    <a:pt x="0" y="518"/>
                  </a:lnTo>
                  <a:cubicBezTo>
                    <a:pt x="0" y="589"/>
                    <a:pt x="54" y="625"/>
                    <a:pt x="107" y="625"/>
                  </a:cubicBezTo>
                  <a:lnTo>
                    <a:pt x="2801" y="625"/>
                  </a:lnTo>
                  <a:lnTo>
                    <a:pt x="34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35" name="Google Shape;1735;p52"/>
            <p:cNvSpPr/>
            <p:nvPr/>
          </p:nvSpPr>
          <p:spPr>
            <a:xfrm>
              <a:off x="5757080" y="3147639"/>
              <a:ext cx="17533" cy="17533"/>
            </a:xfrm>
            <a:custGeom>
              <a:avLst/>
              <a:gdLst/>
              <a:ahLst/>
              <a:cxnLst/>
              <a:rect l="l" t="t" r="r" b="b"/>
              <a:pathLst>
                <a:path w="536" h="536" extrusionOk="0">
                  <a:moveTo>
                    <a:pt x="536" y="1"/>
                  </a:moveTo>
                  <a:lnTo>
                    <a:pt x="1" y="536"/>
                  </a:lnTo>
                  <a:lnTo>
                    <a:pt x="447" y="536"/>
                  </a:lnTo>
                  <a:cubicBezTo>
                    <a:pt x="500" y="536"/>
                    <a:pt x="536" y="500"/>
                    <a:pt x="536" y="429"/>
                  </a:cubicBezTo>
                  <a:lnTo>
                    <a:pt x="536" y="19"/>
                  </a:lnTo>
                  <a:cubicBezTo>
                    <a:pt x="536" y="19"/>
                    <a:pt x="536" y="1"/>
                    <a:pt x="536" y="1"/>
                  </a:cubicBezTo>
                  <a:close/>
                </a:path>
              </a:pathLst>
            </a:custGeom>
            <a:solidFill>
              <a:srgbClr val="FCF1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36" name="Google Shape;1736;p52"/>
            <p:cNvSpPr/>
            <p:nvPr/>
          </p:nvSpPr>
          <p:spPr>
            <a:xfrm>
              <a:off x="5645015" y="3165139"/>
              <a:ext cx="82920" cy="73009"/>
            </a:xfrm>
            <a:custGeom>
              <a:avLst/>
              <a:gdLst/>
              <a:ahLst/>
              <a:cxnLst/>
              <a:rect l="l" t="t" r="r" b="b"/>
              <a:pathLst>
                <a:path w="2535" h="2232" extrusionOk="0">
                  <a:moveTo>
                    <a:pt x="1" y="1"/>
                  </a:moveTo>
                  <a:lnTo>
                    <a:pt x="322" y="2231"/>
                  </a:lnTo>
                  <a:lnTo>
                    <a:pt x="2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37" name="Google Shape;1737;p52"/>
            <p:cNvSpPr/>
            <p:nvPr/>
          </p:nvSpPr>
          <p:spPr>
            <a:xfrm>
              <a:off x="5659048" y="3165139"/>
              <a:ext cx="107420" cy="141274"/>
            </a:xfrm>
            <a:custGeom>
              <a:avLst/>
              <a:gdLst/>
              <a:ahLst/>
              <a:cxnLst/>
              <a:rect l="l" t="t" r="r" b="b"/>
              <a:pathLst>
                <a:path w="3284" h="4319" extrusionOk="0">
                  <a:moveTo>
                    <a:pt x="2998" y="1"/>
                  </a:moveTo>
                  <a:lnTo>
                    <a:pt x="0" y="2999"/>
                  </a:lnTo>
                  <a:lnTo>
                    <a:pt x="161" y="4140"/>
                  </a:lnTo>
                  <a:cubicBezTo>
                    <a:pt x="179" y="4247"/>
                    <a:pt x="268" y="4319"/>
                    <a:pt x="375" y="4319"/>
                  </a:cubicBezTo>
                  <a:lnTo>
                    <a:pt x="2480" y="4319"/>
                  </a:lnTo>
                  <a:cubicBezTo>
                    <a:pt x="2587" y="4319"/>
                    <a:pt x="2676" y="4247"/>
                    <a:pt x="2694" y="4140"/>
                  </a:cubicBezTo>
                  <a:lnTo>
                    <a:pt x="32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38" name="Google Shape;1738;p52"/>
            <p:cNvSpPr/>
            <p:nvPr/>
          </p:nvSpPr>
          <p:spPr>
            <a:xfrm>
              <a:off x="5720314" y="3165139"/>
              <a:ext cx="46154" cy="141274"/>
            </a:xfrm>
            <a:custGeom>
              <a:avLst/>
              <a:gdLst/>
              <a:ahLst/>
              <a:cxnLst/>
              <a:rect l="l" t="t" r="r" b="b"/>
              <a:pathLst>
                <a:path w="1411" h="4319" extrusionOk="0">
                  <a:moveTo>
                    <a:pt x="1125" y="1"/>
                  </a:moveTo>
                  <a:lnTo>
                    <a:pt x="750" y="376"/>
                  </a:lnTo>
                  <a:lnTo>
                    <a:pt x="197" y="4140"/>
                  </a:lnTo>
                  <a:cubicBezTo>
                    <a:pt x="179" y="4247"/>
                    <a:pt x="108" y="4319"/>
                    <a:pt x="1" y="4319"/>
                  </a:cubicBezTo>
                  <a:lnTo>
                    <a:pt x="607" y="4319"/>
                  </a:lnTo>
                  <a:cubicBezTo>
                    <a:pt x="714" y="4319"/>
                    <a:pt x="803" y="4247"/>
                    <a:pt x="821" y="4140"/>
                  </a:cubicBezTo>
                  <a:lnTo>
                    <a:pt x="14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39" name="Google Shape;1739;p52"/>
            <p:cNvSpPr/>
            <p:nvPr/>
          </p:nvSpPr>
          <p:spPr>
            <a:xfrm>
              <a:off x="5695814" y="3134817"/>
              <a:ext cx="20444" cy="9944"/>
            </a:xfrm>
            <a:custGeom>
              <a:avLst/>
              <a:gdLst/>
              <a:ahLst/>
              <a:cxnLst/>
              <a:rect l="l" t="t" r="r" b="b"/>
              <a:pathLst>
                <a:path w="625" h="304" extrusionOk="0">
                  <a:moveTo>
                    <a:pt x="107" y="0"/>
                  </a:moveTo>
                  <a:cubicBezTo>
                    <a:pt x="54" y="0"/>
                    <a:pt x="0" y="54"/>
                    <a:pt x="0" y="107"/>
                  </a:cubicBezTo>
                  <a:lnTo>
                    <a:pt x="0" y="303"/>
                  </a:lnTo>
                  <a:lnTo>
                    <a:pt x="625" y="303"/>
                  </a:lnTo>
                  <a:lnTo>
                    <a:pt x="625" y="107"/>
                  </a:lnTo>
                  <a:cubicBezTo>
                    <a:pt x="625" y="54"/>
                    <a:pt x="571" y="0"/>
                    <a:pt x="518" y="0"/>
                  </a:cubicBezTo>
                  <a:close/>
                </a:path>
              </a:pathLst>
            </a:custGeom>
            <a:solidFill>
              <a:srgbClr val="2AC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40" name="Google Shape;1740;p52"/>
            <p:cNvSpPr/>
            <p:nvPr/>
          </p:nvSpPr>
          <p:spPr>
            <a:xfrm>
              <a:off x="5649104" y="3194905"/>
              <a:ext cx="49065" cy="42654"/>
            </a:xfrm>
            <a:custGeom>
              <a:avLst/>
              <a:gdLst/>
              <a:ahLst/>
              <a:cxnLst/>
              <a:rect l="l" t="t" r="r" b="b"/>
              <a:pathLst>
                <a:path w="1500" h="1304" extrusionOk="0">
                  <a:moveTo>
                    <a:pt x="1" y="1"/>
                  </a:moveTo>
                  <a:lnTo>
                    <a:pt x="197" y="1303"/>
                  </a:lnTo>
                  <a:lnTo>
                    <a:pt x="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41" name="Google Shape;1741;p52"/>
            <p:cNvSpPr/>
            <p:nvPr/>
          </p:nvSpPr>
          <p:spPr>
            <a:xfrm>
              <a:off x="5659048" y="3194905"/>
              <a:ext cx="103331" cy="80597"/>
            </a:xfrm>
            <a:custGeom>
              <a:avLst/>
              <a:gdLst/>
              <a:ahLst/>
              <a:cxnLst/>
              <a:rect l="l" t="t" r="r" b="b"/>
              <a:pathLst>
                <a:path w="3159" h="2464" extrusionOk="0">
                  <a:moveTo>
                    <a:pt x="2070" y="1"/>
                  </a:moveTo>
                  <a:lnTo>
                    <a:pt x="0" y="2071"/>
                  </a:lnTo>
                  <a:lnTo>
                    <a:pt x="54" y="2463"/>
                  </a:lnTo>
                  <a:lnTo>
                    <a:pt x="2801" y="2463"/>
                  </a:lnTo>
                  <a:lnTo>
                    <a:pt x="31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42" name="Google Shape;1742;p52"/>
            <p:cNvSpPr/>
            <p:nvPr/>
          </p:nvSpPr>
          <p:spPr>
            <a:xfrm>
              <a:off x="5730225" y="3194905"/>
              <a:ext cx="32154" cy="80597"/>
            </a:xfrm>
            <a:custGeom>
              <a:avLst/>
              <a:gdLst/>
              <a:ahLst/>
              <a:cxnLst/>
              <a:rect l="l" t="t" r="r" b="b"/>
              <a:pathLst>
                <a:path w="983" h="2464" extrusionOk="0">
                  <a:moveTo>
                    <a:pt x="358" y="1"/>
                  </a:moveTo>
                  <a:lnTo>
                    <a:pt x="1" y="2463"/>
                  </a:lnTo>
                  <a:lnTo>
                    <a:pt x="625" y="2463"/>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43" name="Google Shape;1743;p52"/>
            <p:cNvSpPr/>
            <p:nvPr/>
          </p:nvSpPr>
          <p:spPr>
            <a:xfrm>
              <a:off x="5685870" y="3215349"/>
              <a:ext cx="39743" cy="40299"/>
            </a:xfrm>
            <a:custGeom>
              <a:avLst/>
              <a:gdLst/>
              <a:ahLst/>
              <a:cxnLst/>
              <a:rect l="l" t="t" r="r" b="b"/>
              <a:pathLst>
                <a:path w="1215" h="1232" extrusionOk="0">
                  <a:moveTo>
                    <a:pt x="625" y="0"/>
                  </a:moveTo>
                  <a:lnTo>
                    <a:pt x="1" y="625"/>
                  </a:lnTo>
                  <a:cubicBezTo>
                    <a:pt x="1" y="964"/>
                    <a:pt x="286" y="1232"/>
                    <a:pt x="607" y="1232"/>
                  </a:cubicBezTo>
                  <a:cubicBezTo>
                    <a:pt x="786" y="1232"/>
                    <a:pt x="929" y="1160"/>
                    <a:pt x="1036" y="1053"/>
                  </a:cubicBezTo>
                  <a:cubicBezTo>
                    <a:pt x="1143" y="928"/>
                    <a:pt x="1214" y="785"/>
                    <a:pt x="1214" y="625"/>
                  </a:cubicBezTo>
                  <a:cubicBezTo>
                    <a:pt x="1214" y="446"/>
                    <a:pt x="1143" y="304"/>
                    <a:pt x="1036" y="179"/>
                  </a:cubicBezTo>
                  <a:cubicBezTo>
                    <a:pt x="929" y="72"/>
                    <a:pt x="786" y="18"/>
                    <a:pt x="6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44" name="Google Shape;1744;p52"/>
            <p:cNvSpPr/>
            <p:nvPr/>
          </p:nvSpPr>
          <p:spPr>
            <a:xfrm>
              <a:off x="5532984" y="3028575"/>
              <a:ext cx="345516" cy="346137"/>
            </a:xfrm>
            <a:custGeom>
              <a:avLst/>
              <a:gdLst/>
              <a:ahLst/>
              <a:cxnLst/>
              <a:rect l="l" t="t" r="r" b="b"/>
              <a:pathLst>
                <a:path w="10563" h="10582" extrusionOk="0">
                  <a:moveTo>
                    <a:pt x="5281" y="1"/>
                  </a:moveTo>
                  <a:cubicBezTo>
                    <a:pt x="3872" y="1"/>
                    <a:pt x="2552" y="554"/>
                    <a:pt x="1552" y="1553"/>
                  </a:cubicBezTo>
                  <a:cubicBezTo>
                    <a:pt x="553" y="2552"/>
                    <a:pt x="0" y="3890"/>
                    <a:pt x="0" y="5300"/>
                  </a:cubicBezTo>
                  <a:cubicBezTo>
                    <a:pt x="0" y="6710"/>
                    <a:pt x="553" y="8030"/>
                    <a:pt x="1552" y="9029"/>
                  </a:cubicBezTo>
                  <a:cubicBezTo>
                    <a:pt x="2552" y="10028"/>
                    <a:pt x="3872" y="10581"/>
                    <a:pt x="5281" y="10581"/>
                  </a:cubicBezTo>
                  <a:cubicBezTo>
                    <a:pt x="6852" y="10581"/>
                    <a:pt x="8333" y="9886"/>
                    <a:pt x="9332" y="8690"/>
                  </a:cubicBezTo>
                  <a:cubicBezTo>
                    <a:pt x="9385" y="8619"/>
                    <a:pt x="9385" y="8530"/>
                    <a:pt x="9314" y="8476"/>
                  </a:cubicBezTo>
                  <a:cubicBezTo>
                    <a:pt x="9290" y="8445"/>
                    <a:pt x="9257" y="8431"/>
                    <a:pt x="9222" y="8431"/>
                  </a:cubicBezTo>
                  <a:cubicBezTo>
                    <a:pt x="9177" y="8431"/>
                    <a:pt x="9130" y="8454"/>
                    <a:pt x="9100" y="8494"/>
                  </a:cubicBezTo>
                  <a:cubicBezTo>
                    <a:pt x="8154" y="9618"/>
                    <a:pt x="6762" y="10278"/>
                    <a:pt x="5281" y="10278"/>
                  </a:cubicBezTo>
                  <a:cubicBezTo>
                    <a:pt x="2534" y="10278"/>
                    <a:pt x="303" y="8030"/>
                    <a:pt x="303" y="5300"/>
                  </a:cubicBezTo>
                  <a:cubicBezTo>
                    <a:pt x="303" y="2552"/>
                    <a:pt x="2534" y="322"/>
                    <a:pt x="5281" y="322"/>
                  </a:cubicBezTo>
                  <a:cubicBezTo>
                    <a:pt x="8029" y="322"/>
                    <a:pt x="10260" y="2552"/>
                    <a:pt x="10260" y="5300"/>
                  </a:cubicBezTo>
                  <a:cubicBezTo>
                    <a:pt x="10260" y="6228"/>
                    <a:pt x="9992" y="7138"/>
                    <a:pt x="9510" y="7923"/>
                  </a:cubicBezTo>
                  <a:cubicBezTo>
                    <a:pt x="9457" y="7994"/>
                    <a:pt x="9492" y="8083"/>
                    <a:pt x="9564" y="8137"/>
                  </a:cubicBezTo>
                  <a:cubicBezTo>
                    <a:pt x="9588" y="8149"/>
                    <a:pt x="9613" y="8155"/>
                    <a:pt x="9639" y="8155"/>
                  </a:cubicBezTo>
                  <a:cubicBezTo>
                    <a:pt x="9691" y="8155"/>
                    <a:pt x="9742" y="8131"/>
                    <a:pt x="9778" y="8083"/>
                  </a:cubicBezTo>
                  <a:cubicBezTo>
                    <a:pt x="10295" y="7245"/>
                    <a:pt x="10563" y="6281"/>
                    <a:pt x="10563" y="5300"/>
                  </a:cubicBezTo>
                  <a:cubicBezTo>
                    <a:pt x="10563" y="3890"/>
                    <a:pt x="10010" y="2552"/>
                    <a:pt x="9028" y="1553"/>
                  </a:cubicBezTo>
                  <a:cubicBezTo>
                    <a:pt x="8029" y="554"/>
                    <a:pt x="6691" y="1"/>
                    <a:pt x="5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45" name="Google Shape;1745;p52"/>
            <p:cNvSpPr/>
            <p:nvPr/>
          </p:nvSpPr>
          <p:spPr>
            <a:xfrm>
              <a:off x="5553395" y="3049019"/>
              <a:ext cx="254484" cy="252946"/>
            </a:xfrm>
            <a:custGeom>
              <a:avLst/>
              <a:gdLst/>
              <a:ahLst/>
              <a:cxnLst/>
              <a:rect l="l" t="t" r="r" b="b"/>
              <a:pathLst>
                <a:path w="7780" h="7733" extrusionOk="0">
                  <a:moveTo>
                    <a:pt x="4979" y="3694"/>
                  </a:moveTo>
                  <a:lnTo>
                    <a:pt x="4354" y="4318"/>
                  </a:lnTo>
                  <a:lnTo>
                    <a:pt x="3069" y="4318"/>
                  </a:lnTo>
                  <a:lnTo>
                    <a:pt x="2980" y="3694"/>
                  </a:lnTo>
                  <a:close/>
                  <a:moveTo>
                    <a:pt x="4051" y="4622"/>
                  </a:moveTo>
                  <a:lnTo>
                    <a:pt x="3230" y="5442"/>
                  </a:lnTo>
                  <a:lnTo>
                    <a:pt x="3105" y="4622"/>
                  </a:lnTo>
                  <a:close/>
                  <a:moveTo>
                    <a:pt x="4657" y="304"/>
                  </a:moveTo>
                  <a:cubicBezTo>
                    <a:pt x="5657" y="304"/>
                    <a:pt x="6620" y="660"/>
                    <a:pt x="7387" y="1285"/>
                  </a:cubicBezTo>
                  <a:lnTo>
                    <a:pt x="5889" y="2766"/>
                  </a:lnTo>
                  <a:lnTo>
                    <a:pt x="5121" y="2766"/>
                  </a:lnTo>
                  <a:lnTo>
                    <a:pt x="5121" y="2712"/>
                  </a:lnTo>
                  <a:cubicBezTo>
                    <a:pt x="5121" y="2570"/>
                    <a:pt x="4996" y="2463"/>
                    <a:pt x="4854" y="2463"/>
                  </a:cubicBezTo>
                  <a:lnTo>
                    <a:pt x="4836" y="2463"/>
                  </a:lnTo>
                  <a:lnTo>
                    <a:pt x="5086" y="1588"/>
                  </a:lnTo>
                  <a:cubicBezTo>
                    <a:pt x="5086" y="1570"/>
                    <a:pt x="5104" y="1553"/>
                    <a:pt x="5121" y="1553"/>
                  </a:cubicBezTo>
                  <a:lnTo>
                    <a:pt x="5799" y="1553"/>
                  </a:lnTo>
                  <a:cubicBezTo>
                    <a:pt x="5871" y="1553"/>
                    <a:pt x="5942" y="1499"/>
                    <a:pt x="5960" y="1410"/>
                  </a:cubicBezTo>
                  <a:cubicBezTo>
                    <a:pt x="5960" y="1321"/>
                    <a:pt x="5889" y="1249"/>
                    <a:pt x="5799" y="1249"/>
                  </a:cubicBezTo>
                  <a:lnTo>
                    <a:pt x="5121" y="1249"/>
                  </a:lnTo>
                  <a:cubicBezTo>
                    <a:pt x="4961" y="1249"/>
                    <a:pt x="4818" y="1356"/>
                    <a:pt x="4765" y="1499"/>
                  </a:cubicBezTo>
                  <a:lnTo>
                    <a:pt x="4515" y="2463"/>
                  </a:lnTo>
                  <a:lnTo>
                    <a:pt x="4443" y="2463"/>
                  </a:lnTo>
                  <a:cubicBezTo>
                    <a:pt x="4301" y="2463"/>
                    <a:pt x="4194" y="2570"/>
                    <a:pt x="4194" y="2712"/>
                  </a:cubicBezTo>
                  <a:lnTo>
                    <a:pt x="4194" y="2926"/>
                  </a:lnTo>
                  <a:cubicBezTo>
                    <a:pt x="4194" y="3016"/>
                    <a:pt x="4265" y="3087"/>
                    <a:pt x="4336" y="3087"/>
                  </a:cubicBezTo>
                  <a:lnTo>
                    <a:pt x="5585" y="3087"/>
                  </a:lnTo>
                  <a:lnTo>
                    <a:pt x="5282" y="3390"/>
                  </a:lnTo>
                  <a:lnTo>
                    <a:pt x="2695" y="3390"/>
                  </a:lnTo>
                  <a:lnTo>
                    <a:pt x="2695" y="3087"/>
                  </a:lnTo>
                  <a:lnTo>
                    <a:pt x="3623" y="3087"/>
                  </a:lnTo>
                  <a:cubicBezTo>
                    <a:pt x="3694" y="3087"/>
                    <a:pt x="3765" y="3016"/>
                    <a:pt x="3783" y="2944"/>
                  </a:cubicBezTo>
                  <a:cubicBezTo>
                    <a:pt x="3783" y="2855"/>
                    <a:pt x="3712" y="2766"/>
                    <a:pt x="3623" y="2766"/>
                  </a:cubicBezTo>
                  <a:lnTo>
                    <a:pt x="2659" y="2766"/>
                  </a:lnTo>
                  <a:cubicBezTo>
                    <a:pt x="2516" y="2766"/>
                    <a:pt x="2391" y="2891"/>
                    <a:pt x="2391" y="3034"/>
                  </a:cubicBezTo>
                  <a:lnTo>
                    <a:pt x="2391" y="3444"/>
                  </a:lnTo>
                  <a:cubicBezTo>
                    <a:pt x="2391" y="3587"/>
                    <a:pt x="2516" y="3694"/>
                    <a:pt x="2659" y="3694"/>
                  </a:cubicBezTo>
                  <a:lnTo>
                    <a:pt x="2945" y="5710"/>
                  </a:lnTo>
                  <a:lnTo>
                    <a:pt x="1267" y="7405"/>
                  </a:lnTo>
                  <a:cubicBezTo>
                    <a:pt x="643" y="6638"/>
                    <a:pt x="304" y="5656"/>
                    <a:pt x="304" y="4675"/>
                  </a:cubicBezTo>
                  <a:cubicBezTo>
                    <a:pt x="304" y="3497"/>
                    <a:pt x="750" y="2409"/>
                    <a:pt x="1571" y="1588"/>
                  </a:cubicBezTo>
                  <a:cubicBezTo>
                    <a:pt x="2391" y="767"/>
                    <a:pt x="3498" y="304"/>
                    <a:pt x="4657" y="304"/>
                  </a:cubicBezTo>
                  <a:close/>
                  <a:moveTo>
                    <a:pt x="4657" y="0"/>
                  </a:moveTo>
                  <a:cubicBezTo>
                    <a:pt x="3409" y="0"/>
                    <a:pt x="2249" y="482"/>
                    <a:pt x="1357" y="1374"/>
                  </a:cubicBezTo>
                  <a:cubicBezTo>
                    <a:pt x="482" y="2248"/>
                    <a:pt x="1" y="3426"/>
                    <a:pt x="1" y="4675"/>
                  </a:cubicBezTo>
                  <a:cubicBezTo>
                    <a:pt x="1" y="5746"/>
                    <a:pt x="375" y="6816"/>
                    <a:pt x="1071" y="7637"/>
                  </a:cubicBezTo>
                  <a:cubicBezTo>
                    <a:pt x="1117" y="7702"/>
                    <a:pt x="1188" y="7733"/>
                    <a:pt x="1260" y="7733"/>
                  </a:cubicBezTo>
                  <a:cubicBezTo>
                    <a:pt x="1326" y="7733"/>
                    <a:pt x="1394" y="7706"/>
                    <a:pt x="1446" y="7655"/>
                  </a:cubicBezTo>
                  <a:lnTo>
                    <a:pt x="7655" y="1463"/>
                  </a:lnTo>
                  <a:cubicBezTo>
                    <a:pt x="7780" y="1321"/>
                    <a:pt x="7744" y="1160"/>
                    <a:pt x="7637" y="1071"/>
                  </a:cubicBezTo>
                  <a:cubicBezTo>
                    <a:pt x="6799" y="393"/>
                    <a:pt x="5746" y="0"/>
                    <a:pt x="46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46" name="Google Shape;1746;p52"/>
            <p:cNvSpPr/>
            <p:nvPr/>
          </p:nvSpPr>
          <p:spPr>
            <a:xfrm>
              <a:off x="5604161" y="3101322"/>
              <a:ext cx="254517" cy="252946"/>
            </a:xfrm>
            <a:custGeom>
              <a:avLst/>
              <a:gdLst/>
              <a:ahLst/>
              <a:cxnLst/>
              <a:rect l="l" t="t" r="r" b="b"/>
              <a:pathLst>
                <a:path w="7781" h="7733" extrusionOk="0">
                  <a:moveTo>
                    <a:pt x="5050" y="1774"/>
                  </a:moveTo>
                  <a:lnTo>
                    <a:pt x="5050" y="1791"/>
                  </a:lnTo>
                  <a:lnTo>
                    <a:pt x="5032" y="1791"/>
                  </a:lnTo>
                  <a:lnTo>
                    <a:pt x="5050" y="1774"/>
                  </a:lnTo>
                  <a:close/>
                  <a:moveTo>
                    <a:pt x="4783" y="2095"/>
                  </a:moveTo>
                  <a:lnTo>
                    <a:pt x="4693" y="2719"/>
                  </a:lnTo>
                  <a:lnTo>
                    <a:pt x="4123" y="2719"/>
                  </a:lnTo>
                  <a:lnTo>
                    <a:pt x="4729" y="2095"/>
                  </a:lnTo>
                  <a:close/>
                  <a:moveTo>
                    <a:pt x="3177" y="3647"/>
                  </a:moveTo>
                  <a:cubicBezTo>
                    <a:pt x="3266" y="3665"/>
                    <a:pt x="3355" y="3718"/>
                    <a:pt x="3427" y="3790"/>
                  </a:cubicBezTo>
                  <a:cubicBezTo>
                    <a:pt x="3516" y="3861"/>
                    <a:pt x="3569" y="3986"/>
                    <a:pt x="3569" y="4111"/>
                  </a:cubicBezTo>
                  <a:cubicBezTo>
                    <a:pt x="3569" y="4218"/>
                    <a:pt x="3516" y="4343"/>
                    <a:pt x="3427" y="4432"/>
                  </a:cubicBezTo>
                  <a:cubicBezTo>
                    <a:pt x="3337" y="4503"/>
                    <a:pt x="3230" y="4557"/>
                    <a:pt x="3105" y="4557"/>
                  </a:cubicBezTo>
                  <a:cubicBezTo>
                    <a:pt x="2874" y="4557"/>
                    <a:pt x="2695" y="4396"/>
                    <a:pt x="2659" y="4182"/>
                  </a:cubicBezTo>
                  <a:lnTo>
                    <a:pt x="3177" y="3647"/>
                  </a:lnTo>
                  <a:close/>
                  <a:moveTo>
                    <a:pt x="4658" y="3023"/>
                  </a:moveTo>
                  <a:lnTo>
                    <a:pt x="4354" y="5181"/>
                  </a:lnTo>
                  <a:lnTo>
                    <a:pt x="1874" y="5181"/>
                  </a:lnTo>
                  <a:lnTo>
                    <a:pt x="1839" y="4985"/>
                  </a:lnTo>
                  <a:lnTo>
                    <a:pt x="2410" y="4414"/>
                  </a:lnTo>
                  <a:cubicBezTo>
                    <a:pt x="2535" y="4682"/>
                    <a:pt x="2802" y="4860"/>
                    <a:pt x="3105" y="4860"/>
                  </a:cubicBezTo>
                  <a:cubicBezTo>
                    <a:pt x="3320" y="4860"/>
                    <a:pt x="3498" y="4789"/>
                    <a:pt x="3641" y="4646"/>
                  </a:cubicBezTo>
                  <a:cubicBezTo>
                    <a:pt x="3784" y="4503"/>
                    <a:pt x="3873" y="4307"/>
                    <a:pt x="3873" y="4111"/>
                  </a:cubicBezTo>
                  <a:cubicBezTo>
                    <a:pt x="3873" y="3897"/>
                    <a:pt x="3784" y="3701"/>
                    <a:pt x="3641" y="3558"/>
                  </a:cubicBezTo>
                  <a:cubicBezTo>
                    <a:pt x="3587" y="3504"/>
                    <a:pt x="3516" y="3451"/>
                    <a:pt x="3427" y="3415"/>
                  </a:cubicBezTo>
                  <a:lnTo>
                    <a:pt x="3801" y="3023"/>
                  </a:lnTo>
                  <a:close/>
                  <a:moveTo>
                    <a:pt x="4301" y="5485"/>
                  </a:moveTo>
                  <a:lnTo>
                    <a:pt x="4212" y="6056"/>
                  </a:lnTo>
                  <a:cubicBezTo>
                    <a:pt x="4212" y="6091"/>
                    <a:pt x="4194" y="6109"/>
                    <a:pt x="4158" y="6109"/>
                  </a:cubicBezTo>
                  <a:lnTo>
                    <a:pt x="2053" y="6109"/>
                  </a:lnTo>
                  <a:cubicBezTo>
                    <a:pt x="2035" y="6109"/>
                    <a:pt x="1999" y="6091"/>
                    <a:pt x="1999" y="6056"/>
                  </a:cubicBezTo>
                  <a:lnTo>
                    <a:pt x="1910" y="5485"/>
                  </a:lnTo>
                  <a:close/>
                  <a:moveTo>
                    <a:pt x="6496" y="328"/>
                  </a:moveTo>
                  <a:cubicBezTo>
                    <a:pt x="7120" y="1113"/>
                    <a:pt x="7459" y="2077"/>
                    <a:pt x="7459" y="3076"/>
                  </a:cubicBezTo>
                  <a:cubicBezTo>
                    <a:pt x="7459" y="4236"/>
                    <a:pt x="7013" y="5324"/>
                    <a:pt x="6174" y="6145"/>
                  </a:cubicBezTo>
                  <a:cubicBezTo>
                    <a:pt x="5354" y="6966"/>
                    <a:pt x="4265" y="7430"/>
                    <a:pt x="3105" y="7430"/>
                  </a:cubicBezTo>
                  <a:cubicBezTo>
                    <a:pt x="2106" y="7430"/>
                    <a:pt x="1143" y="7073"/>
                    <a:pt x="376" y="6466"/>
                  </a:cubicBezTo>
                  <a:lnTo>
                    <a:pt x="1571" y="5271"/>
                  </a:lnTo>
                  <a:lnTo>
                    <a:pt x="1678" y="6109"/>
                  </a:lnTo>
                  <a:cubicBezTo>
                    <a:pt x="1714" y="6288"/>
                    <a:pt x="1857" y="6413"/>
                    <a:pt x="2035" y="6413"/>
                  </a:cubicBezTo>
                  <a:lnTo>
                    <a:pt x="4158" y="6413"/>
                  </a:lnTo>
                  <a:cubicBezTo>
                    <a:pt x="4337" y="6413"/>
                    <a:pt x="4497" y="6288"/>
                    <a:pt x="4515" y="6109"/>
                  </a:cubicBezTo>
                  <a:lnTo>
                    <a:pt x="5086" y="2095"/>
                  </a:lnTo>
                  <a:lnTo>
                    <a:pt x="5104" y="2095"/>
                  </a:lnTo>
                  <a:cubicBezTo>
                    <a:pt x="5247" y="2095"/>
                    <a:pt x="5354" y="1988"/>
                    <a:pt x="5354" y="1845"/>
                  </a:cubicBezTo>
                  <a:lnTo>
                    <a:pt x="5354" y="1470"/>
                  </a:lnTo>
                  <a:lnTo>
                    <a:pt x="6496" y="328"/>
                  </a:lnTo>
                  <a:close/>
                  <a:moveTo>
                    <a:pt x="6505" y="0"/>
                  </a:moveTo>
                  <a:cubicBezTo>
                    <a:pt x="6437" y="0"/>
                    <a:pt x="6369" y="27"/>
                    <a:pt x="6317" y="78"/>
                  </a:cubicBezTo>
                  <a:lnTo>
                    <a:pt x="108" y="6288"/>
                  </a:lnTo>
                  <a:cubicBezTo>
                    <a:pt x="1" y="6377"/>
                    <a:pt x="19" y="6573"/>
                    <a:pt x="126" y="6662"/>
                  </a:cubicBezTo>
                  <a:cubicBezTo>
                    <a:pt x="964" y="7358"/>
                    <a:pt x="2017" y="7733"/>
                    <a:pt x="3105" y="7733"/>
                  </a:cubicBezTo>
                  <a:cubicBezTo>
                    <a:pt x="4354" y="7733"/>
                    <a:pt x="5532" y="7251"/>
                    <a:pt x="6406" y="6377"/>
                  </a:cubicBezTo>
                  <a:cubicBezTo>
                    <a:pt x="7281" y="5485"/>
                    <a:pt x="7780" y="4325"/>
                    <a:pt x="7780" y="3076"/>
                  </a:cubicBezTo>
                  <a:cubicBezTo>
                    <a:pt x="7780" y="1988"/>
                    <a:pt x="7388" y="935"/>
                    <a:pt x="6710" y="96"/>
                  </a:cubicBezTo>
                  <a:cubicBezTo>
                    <a:pt x="6654" y="31"/>
                    <a:pt x="6579" y="0"/>
                    <a:pt x="6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747" name="Google Shape;1747;p52"/>
          <p:cNvGrpSpPr/>
          <p:nvPr/>
        </p:nvGrpSpPr>
        <p:grpSpPr>
          <a:xfrm>
            <a:off x="5634585" y="1973375"/>
            <a:ext cx="323284" cy="369572"/>
            <a:chOff x="5565072" y="2469299"/>
            <a:chExt cx="302927" cy="346301"/>
          </a:xfrm>
        </p:grpSpPr>
        <p:sp>
          <p:nvSpPr>
            <p:cNvPr id="1748" name="Google Shape;1748;p52"/>
            <p:cNvSpPr/>
            <p:nvPr/>
          </p:nvSpPr>
          <p:spPr>
            <a:xfrm>
              <a:off x="5569750" y="2641648"/>
              <a:ext cx="225895" cy="168097"/>
            </a:xfrm>
            <a:custGeom>
              <a:avLst/>
              <a:gdLst/>
              <a:ahLst/>
              <a:cxnLst/>
              <a:rect l="l" t="t" r="r" b="b"/>
              <a:pathLst>
                <a:path w="6906" h="5139" extrusionOk="0">
                  <a:moveTo>
                    <a:pt x="518" y="0"/>
                  </a:moveTo>
                  <a:cubicBezTo>
                    <a:pt x="232" y="0"/>
                    <a:pt x="0" y="232"/>
                    <a:pt x="0" y="518"/>
                  </a:cubicBezTo>
                  <a:lnTo>
                    <a:pt x="0" y="4621"/>
                  </a:lnTo>
                  <a:cubicBezTo>
                    <a:pt x="0" y="4907"/>
                    <a:pt x="232" y="5139"/>
                    <a:pt x="518" y="5139"/>
                  </a:cubicBezTo>
                  <a:lnTo>
                    <a:pt x="6388" y="5139"/>
                  </a:lnTo>
                  <a:cubicBezTo>
                    <a:pt x="6673" y="5139"/>
                    <a:pt x="6905" y="4907"/>
                    <a:pt x="6905" y="4621"/>
                  </a:cubicBezTo>
                  <a:lnTo>
                    <a:pt x="6905" y="518"/>
                  </a:lnTo>
                  <a:cubicBezTo>
                    <a:pt x="6905" y="232"/>
                    <a:pt x="6673" y="0"/>
                    <a:pt x="6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49" name="Google Shape;1749;p52"/>
            <p:cNvSpPr/>
            <p:nvPr/>
          </p:nvSpPr>
          <p:spPr>
            <a:xfrm>
              <a:off x="5758846" y="2641648"/>
              <a:ext cx="36799" cy="168097"/>
            </a:xfrm>
            <a:custGeom>
              <a:avLst/>
              <a:gdLst/>
              <a:ahLst/>
              <a:cxnLst/>
              <a:rect l="l" t="t" r="r" b="b"/>
              <a:pathLst>
                <a:path w="1125" h="5139" extrusionOk="0">
                  <a:moveTo>
                    <a:pt x="0" y="0"/>
                  </a:moveTo>
                  <a:cubicBezTo>
                    <a:pt x="286" y="0"/>
                    <a:pt x="518" y="232"/>
                    <a:pt x="518" y="518"/>
                  </a:cubicBezTo>
                  <a:lnTo>
                    <a:pt x="518" y="4621"/>
                  </a:lnTo>
                  <a:cubicBezTo>
                    <a:pt x="518" y="4907"/>
                    <a:pt x="286" y="5139"/>
                    <a:pt x="0" y="5139"/>
                  </a:cubicBezTo>
                  <a:lnTo>
                    <a:pt x="607" y="5139"/>
                  </a:lnTo>
                  <a:cubicBezTo>
                    <a:pt x="892" y="5139"/>
                    <a:pt x="1124" y="4907"/>
                    <a:pt x="1124" y="4621"/>
                  </a:cubicBezTo>
                  <a:lnTo>
                    <a:pt x="1124" y="518"/>
                  </a:lnTo>
                  <a:cubicBezTo>
                    <a:pt x="1124" y="232"/>
                    <a:pt x="892" y="0"/>
                    <a:pt x="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0" name="Google Shape;1750;p52"/>
            <p:cNvSpPr/>
            <p:nvPr/>
          </p:nvSpPr>
          <p:spPr>
            <a:xfrm>
              <a:off x="5587838" y="2505640"/>
              <a:ext cx="190274" cy="101008"/>
            </a:xfrm>
            <a:custGeom>
              <a:avLst/>
              <a:gdLst/>
              <a:ahLst/>
              <a:cxnLst/>
              <a:rect l="l" t="t" r="r" b="b"/>
              <a:pathLst>
                <a:path w="5817" h="3088" extrusionOk="0">
                  <a:moveTo>
                    <a:pt x="4672" y="1"/>
                  </a:moveTo>
                  <a:cubicBezTo>
                    <a:pt x="4475" y="1"/>
                    <a:pt x="4278" y="52"/>
                    <a:pt x="4104" y="144"/>
                  </a:cubicBezTo>
                  <a:lnTo>
                    <a:pt x="3480" y="483"/>
                  </a:lnTo>
                  <a:cubicBezTo>
                    <a:pt x="3301" y="590"/>
                    <a:pt x="3123" y="625"/>
                    <a:pt x="2926" y="625"/>
                  </a:cubicBezTo>
                  <a:lnTo>
                    <a:pt x="2891" y="625"/>
                  </a:lnTo>
                  <a:cubicBezTo>
                    <a:pt x="2695" y="625"/>
                    <a:pt x="2516" y="590"/>
                    <a:pt x="2338" y="483"/>
                  </a:cubicBezTo>
                  <a:lnTo>
                    <a:pt x="1713" y="144"/>
                  </a:lnTo>
                  <a:cubicBezTo>
                    <a:pt x="1535" y="54"/>
                    <a:pt x="1338" y="1"/>
                    <a:pt x="1160" y="1"/>
                  </a:cubicBezTo>
                  <a:cubicBezTo>
                    <a:pt x="999" y="1"/>
                    <a:pt x="857" y="36"/>
                    <a:pt x="714" y="90"/>
                  </a:cubicBezTo>
                  <a:cubicBezTo>
                    <a:pt x="286" y="268"/>
                    <a:pt x="0" y="679"/>
                    <a:pt x="0" y="1161"/>
                  </a:cubicBezTo>
                  <a:lnTo>
                    <a:pt x="0" y="2160"/>
                  </a:lnTo>
                  <a:lnTo>
                    <a:pt x="500" y="1999"/>
                  </a:lnTo>
                  <a:cubicBezTo>
                    <a:pt x="623" y="1955"/>
                    <a:pt x="750" y="1934"/>
                    <a:pt x="876" y="1934"/>
                  </a:cubicBezTo>
                  <a:cubicBezTo>
                    <a:pt x="1207" y="1934"/>
                    <a:pt x="1529" y="2080"/>
                    <a:pt x="1749" y="2338"/>
                  </a:cubicBezTo>
                  <a:lnTo>
                    <a:pt x="2034" y="2677"/>
                  </a:lnTo>
                  <a:cubicBezTo>
                    <a:pt x="2141" y="2820"/>
                    <a:pt x="2284" y="2909"/>
                    <a:pt x="2427" y="2980"/>
                  </a:cubicBezTo>
                  <a:cubicBezTo>
                    <a:pt x="2570" y="3052"/>
                    <a:pt x="2748" y="3088"/>
                    <a:pt x="2909" y="3088"/>
                  </a:cubicBezTo>
                  <a:cubicBezTo>
                    <a:pt x="3248" y="3088"/>
                    <a:pt x="3569" y="2945"/>
                    <a:pt x="3783" y="2677"/>
                  </a:cubicBezTo>
                  <a:lnTo>
                    <a:pt x="4033" y="2374"/>
                  </a:lnTo>
                  <a:cubicBezTo>
                    <a:pt x="4252" y="2118"/>
                    <a:pt x="4572" y="1978"/>
                    <a:pt x="4894" y="1978"/>
                  </a:cubicBezTo>
                  <a:cubicBezTo>
                    <a:pt x="5044" y="1978"/>
                    <a:pt x="5194" y="2008"/>
                    <a:pt x="5335" y="2071"/>
                  </a:cubicBezTo>
                  <a:lnTo>
                    <a:pt x="5817" y="2267"/>
                  </a:lnTo>
                  <a:lnTo>
                    <a:pt x="5817" y="1161"/>
                  </a:lnTo>
                  <a:cubicBezTo>
                    <a:pt x="5817" y="929"/>
                    <a:pt x="5746" y="697"/>
                    <a:pt x="5621" y="518"/>
                  </a:cubicBezTo>
                  <a:cubicBezTo>
                    <a:pt x="5496" y="322"/>
                    <a:pt x="5317" y="179"/>
                    <a:pt x="5103" y="90"/>
                  </a:cubicBezTo>
                  <a:cubicBezTo>
                    <a:pt x="4966" y="29"/>
                    <a:pt x="4819" y="1"/>
                    <a:pt x="4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1" name="Google Shape;1751;p52"/>
            <p:cNvSpPr/>
            <p:nvPr/>
          </p:nvSpPr>
          <p:spPr>
            <a:xfrm>
              <a:off x="5594249" y="2619864"/>
              <a:ext cx="177452" cy="141046"/>
            </a:xfrm>
            <a:custGeom>
              <a:avLst/>
              <a:gdLst/>
              <a:ahLst/>
              <a:cxnLst/>
              <a:rect l="l" t="t" r="r" b="b"/>
              <a:pathLst>
                <a:path w="5425" h="4312" extrusionOk="0">
                  <a:moveTo>
                    <a:pt x="792" y="1"/>
                  </a:moveTo>
                  <a:cubicBezTo>
                    <a:pt x="705" y="1"/>
                    <a:pt x="619" y="14"/>
                    <a:pt x="536" y="42"/>
                  </a:cubicBezTo>
                  <a:lnTo>
                    <a:pt x="1" y="220"/>
                  </a:lnTo>
                  <a:cubicBezTo>
                    <a:pt x="72" y="416"/>
                    <a:pt x="161" y="613"/>
                    <a:pt x="268" y="809"/>
                  </a:cubicBezTo>
                  <a:cubicBezTo>
                    <a:pt x="572" y="1398"/>
                    <a:pt x="696" y="2076"/>
                    <a:pt x="589" y="2718"/>
                  </a:cubicBezTo>
                  <a:lnTo>
                    <a:pt x="464" y="3485"/>
                  </a:lnTo>
                  <a:cubicBezTo>
                    <a:pt x="464" y="3521"/>
                    <a:pt x="464" y="3574"/>
                    <a:pt x="464" y="3610"/>
                  </a:cubicBezTo>
                  <a:cubicBezTo>
                    <a:pt x="464" y="3913"/>
                    <a:pt x="661" y="4199"/>
                    <a:pt x="982" y="4288"/>
                  </a:cubicBezTo>
                  <a:cubicBezTo>
                    <a:pt x="1041" y="4304"/>
                    <a:pt x="1100" y="4311"/>
                    <a:pt x="1159" y="4311"/>
                  </a:cubicBezTo>
                  <a:cubicBezTo>
                    <a:pt x="1438" y="4311"/>
                    <a:pt x="1703" y="4143"/>
                    <a:pt x="1820" y="3878"/>
                  </a:cubicBezTo>
                  <a:lnTo>
                    <a:pt x="2356" y="2629"/>
                  </a:lnTo>
                  <a:cubicBezTo>
                    <a:pt x="2391" y="2557"/>
                    <a:pt x="2427" y="2486"/>
                    <a:pt x="2499" y="2450"/>
                  </a:cubicBezTo>
                  <a:cubicBezTo>
                    <a:pt x="2552" y="2415"/>
                    <a:pt x="2623" y="2379"/>
                    <a:pt x="2713" y="2379"/>
                  </a:cubicBezTo>
                  <a:cubicBezTo>
                    <a:pt x="2855" y="2379"/>
                    <a:pt x="2998" y="2486"/>
                    <a:pt x="3069" y="2629"/>
                  </a:cubicBezTo>
                  <a:lnTo>
                    <a:pt x="3605" y="3878"/>
                  </a:lnTo>
                  <a:cubicBezTo>
                    <a:pt x="3712" y="4145"/>
                    <a:pt x="3979" y="4306"/>
                    <a:pt x="4247" y="4306"/>
                  </a:cubicBezTo>
                  <a:cubicBezTo>
                    <a:pt x="4318" y="4306"/>
                    <a:pt x="4372" y="4306"/>
                    <a:pt x="4426" y="4288"/>
                  </a:cubicBezTo>
                  <a:cubicBezTo>
                    <a:pt x="4782" y="4199"/>
                    <a:pt x="5014" y="3842"/>
                    <a:pt x="4943" y="3485"/>
                  </a:cubicBezTo>
                  <a:lnTo>
                    <a:pt x="4836" y="2718"/>
                  </a:lnTo>
                  <a:cubicBezTo>
                    <a:pt x="4800" y="2557"/>
                    <a:pt x="4800" y="2415"/>
                    <a:pt x="4800" y="2254"/>
                  </a:cubicBezTo>
                  <a:cubicBezTo>
                    <a:pt x="4800" y="1755"/>
                    <a:pt x="4907" y="1255"/>
                    <a:pt x="5157" y="809"/>
                  </a:cubicBezTo>
                  <a:cubicBezTo>
                    <a:pt x="5264" y="613"/>
                    <a:pt x="5353" y="416"/>
                    <a:pt x="5425" y="220"/>
                  </a:cubicBezTo>
                  <a:lnTo>
                    <a:pt x="4889" y="42"/>
                  </a:lnTo>
                  <a:cubicBezTo>
                    <a:pt x="4802" y="14"/>
                    <a:pt x="4713" y="1"/>
                    <a:pt x="4626" y="1"/>
                  </a:cubicBezTo>
                  <a:cubicBezTo>
                    <a:pt x="4376" y="1"/>
                    <a:pt x="4138" y="111"/>
                    <a:pt x="3979" y="309"/>
                  </a:cubicBezTo>
                  <a:lnTo>
                    <a:pt x="3640" y="720"/>
                  </a:lnTo>
                  <a:cubicBezTo>
                    <a:pt x="3533" y="862"/>
                    <a:pt x="3391" y="969"/>
                    <a:pt x="3230" y="1059"/>
                  </a:cubicBezTo>
                  <a:cubicBezTo>
                    <a:pt x="3069" y="1130"/>
                    <a:pt x="2891" y="1184"/>
                    <a:pt x="2713" y="1184"/>
                  </a:cubicBezTo>
                  <a:cubicBezTo>
                    <a:pt x="2338" y="1184"/>
                    <a:pt x="1999" y="1005"/>
                    <a:pt x="1767" y="720"/>
                  </a:cubicBezTo>
                  <a:lnTo>
                    <a:pt x="1446" y="309"/>
                  </a:lnTo>
                  <a:cubicBezTo>
                    <a:pt x="1287" y="111"/>
                    <a:pt x="1040" y="1"/>
                    <a:pt x="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2" name="Google Shape;1752;p52"/>
            <p:cNvSpPr/>
            <p:nvPr/>
          </p:nvSpPr>
          <p:spPr>
            <a:xfrm>
              <a:off x="5723225" y="2620616"/>
              <a:ext cx="48476" cy="140097"/>
            </a:xfrm>
            <a:custGeom>
              <a:avLst/>
              <a:gdLst/>
              <a:ahLst/>
              <a:cxnLst/>
              <a:rect l="l" t="t" r="r" b="b"/>
              <a:pathLst>
                <a:path w="1482" h="4283" extrusionOk="0">
                  <a:moveTo>
                    <a:pt x="911" y="1"/>
                  </a:moveTo>
                  <a:cubicBezTo>
                    <a:pt x="839" y="268"/>
                    <a:pt x="732" y="536"/>
                    <a:pt x="590" y="786"/>
                  </a:cubicBezTo>
                  <a:cubicBezTo>
                    <a:pt x="358" y="1232"/>
                    <a:pt x="233" y="1732"/>
                    <a:pt x="233" y="2231"/>
                  </a:cubicBezTo>
                  <a:cubicBezTo>
                    <a:pt x="233" y="2392"/>
                    <a:pt x="251" y="2534"/>
                    <a:pt x="268" y="2695"/>
                  </a:cubicBezTo>
                  <a:lnTo>
                    <a:pt x="393" y="3462"/>
                  </a:lnTo>
                  <a:cubicBezTo>
                    <a:pt x="447" y="3783"/>
                    <a:pt x="268" y="4087"/>
                    <a:pt x="1" y="4212"/>
                  </a:cubicBezTo>
                  <a:cubicBezTo>
                    <a:pt x="90" y="4265"/>
                    <a:pt x="197" y="4283"/>
                    <a:pt x="304" y="4283"/>
                  </a:cubicBezTo>
                  <a:cubicBezTo>
                    <a:pt x="375" y="4283"/>
                    <a:pt x="429" y="4283"/>
                    <a:pt x="483" y="4265"/>
                  </a:cubicBezTo>
                  <a:cubicBezTo>
                    <a:pt x="839" y="4176"/>
                    <a:pt x="1071" y="3819"/>
                    <a:pt x="1000" y="3462"/>
                  </a:cubicBezTo>
                  <a:lnTo>
                    <a:pt x="893" y="2695"/>
                  </a:lnTo>
                  <a:cubicBezTo>
                    <a:pt x="857" y="2534"/>
                    <a:pt x="857" y="2392"/>
                    <a:pt x="857" y="2231"/>
                  </a:cubicBezTo>
                  <a:cubicBezTo>
                    <a:pt x="857" y="1732"/>
                    <a:pt x="964" y="1232"/>
                    <a:pt x="1214" y="786"/>
                  </a:cubicBezTo>
                  <a:cubicBezTo>
                    <a:pt x="1321" y="590"/>
                    <a:pt x="1410" y="393"/>
                    <a:pt x="1482" y="197"/>
                  </a:cubicBezTo>
                  <a:lnTo>
                    <a:pt x="946" y="19"/>
                  </a:lnTo>
                  <a:cubicBezTo>
                    <a:pt x="929" y="19"/>
                    <a:pt x="929" y="1"/>
                    <a:pt x="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3" name="Google Shape;1753;p52"/>
            <p:cNvSpPr/>
            <p:nvPr/>
          </p:nvSpPr>
          <p:spPr>
            <a:xfrm>
              <a:off x="5587838" y="2568869"/>
              <a:ext cx="190274" cy="89135"/>
            </a:xfrm>
            <a:custGeom>
              <a:avLst/>
              <a:gdLst/>
              <a:ahLst/>
              <a:cxnLst/>
              <a:rect l="l" t="t" r="r" b="b"/>
              <a:pathLst>
                <a:path w="5817" h="2725" extrusionOk="0">
                  <a:moveTo>
                    <a:pt x="876" y="1"/>
                  </a:moveTo>
                  <a:cubicBezTo>
                    <a:pt x="750" y="1"/>
                    <a:pt x="623" y="22"/>
                    <a:pt x="500" y="66"/>
                  </a:cubicBezTo>
                  <a:lnTo>
                    <a:pt x="0" y="227"/>
                  </a:lnTo>
                  <a:lnTo>
                    <a:pt x="0" y="530"/>
                  </a:lnTo>
                  <a:cubicBezTo>
                    <a:pt x="0" y="958"/>
                    <a:pt x="72" y="1369"/>
                    <a:pt x="197" y="1779"/>
                  </a:cubicBezTo>
                  <a:lnTo>
                    <a:pt x="732" y="1601"/>
                  </a:lnTo>
                  <a:cubicBezTo>
                    <a:pt x="819" y="1573"/>
                    <a:pt x="908" y="1560"/>
                    <a:pt x="995" y="1560"/>
                  </a:cubicBezTo>
                  <a:cubicBezTo>
                    <a:pt x="1246" y="1560"/>
                    <a:pt x="1483" y="1670"/>
                    <a:pt x="1642" y="1868"/>
                  </a:cubicBezTo>
                  <a:lnTo>
                    <a:pt x="1981" y="2279"/>
                  </a:lnTo>
                  <a:cubicBezTo>
                    <a:pt x="2195" y="2564"/>
                    <a:pt x="2552" y="2725"/>
                    <a:pt x="2909" y="2725"/>
                  </a:cubicBezTo>
                  <a:cubicBezTo>
                    <a:pt x="3087" y="2725"/>
                    <a:pt x="3265" y="2689"/>
                    <a:pt x="3426" y="2618"/>
                  </a:cubicBezTo>
                  <a:cubicBezTo>
                    <a:pt x="3587" y="2528"/>
                    <a:pt x="3729" y="2421"/>
                    <a:pt x="3854" y="2279"/>
                  </a:cubicBezTo>
                  <a:lnTo>
                    <a:pt x="4175" y="1868"/>
                  </a:lnTo>
                  <a:cubicBezTo>
                    <a:pt x="4334" y="1670"/>
                    <a:pt x="4572" y="1560"/>
                    <a:pt x="4822" y="1560"/>
                  </a:cubicBezTo>
                  <a:cubicBezTo>
                    <a:pt x="4909" y="1560"/>
                    <a:pt x="4998" y="1573"/>
                    <a:pt x="5085" y="1601"/>
                  </a:cubicBezTo>
                  <a:lnTo>
                    <a:pt x="5621" y="1779"/>
                  </a:lnTo>
                  <a:lnTo>
                    <a:pt x="5639" y="1726"/>
                  </a:lnTo>
                  <a:cubicBezTo>
                    <a:pt x="5710" y="1494"/>
                    <a:pt x="5763" y="1262"/>
                    <a:pt x="5781" y="1030"/>
                  </a:cubicBezTo>
                  <a:cubicBezTo>
                    <a:pt x="5817" y="869"/>
                    <a:pt x="5817" y="708"/>
                    <a:pt x="5817" y="530"/>
                  </a:cubicBezTo>
                  <a:lnTo>
                    <a:pt x="5817" y="334"/>
                  </a:lnTo>
                  <a:lnTo>
                    <a:pt x="5335" y="138"/>
                  </a:lnTo>
                  <a:cubicBezTo>
                    <a:pt x="5195" y="76"/>
                    <a:pt x="5047" y="46"/>
                    <a:pt x="4898" y="46"/>
                  </a:cubicBezTo>
                  <a:cubicBezTo>
                    <a:pt x="4574" y="46"/>
                    <a:pt x="4253" y="189"/>
                    <a:pt x="4033" y="459"/>
                  </a:cubicBezTo>
                  <a:lnTo>
                    <a:pt x="3783" y="744"/>
                  </a:lnTo>
                  <a:cubicBezTo>
                    <a:pt x="3569" y="1012"/>
                    <a:pt x="3248" y="1155"/>
                    <a:pt x="2909" y="1155"/>
                  </a:cubicBezTo>
                  <a:cubicBezTo>
                    <a:pt x="2748" y="1155"/>
                    <a:pt x="2570" y="1119"/>
                    <a:pt x="2427" y="1047"/>
                  </a:cubicBezTo>
                  <a:cubicBezTo>
                    <a:pt x="2284" y="976"/>
                    <a:pt x="2141" y="887"/>
                    <a:pt x="2034" y="744"/>
                  </a:cubicBezTo>
                  <a:lnTo>
                    <a:pt x="1749" y="405"/>
                  </a:lnTo>
                  <a:cubicBezTo>
                    <a:pt x="1529" y="147"/>
                    <a:pt x="1207" y="1"/>
                    <a:pt x="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4" name="Google Shape;1754;p52"/>
            <p:cNvSpPr/>
            <p:nvPr/>
          </p:nvSpPr>
          <p:spPr>
            <a:xfrm>
              <a:off x="5752991" y="2571584"/>
              <a:ext cx="25121" cy="55509"/>
            </a:xfrm>
            <a:custGeom>
              <a:avLst/>
              <a:gdLst/>
              <a:ahLst/>
              <a:cxnLst/>
              <a:rect l="l" t="t" r="r" b="b"/>
              <a:pathLst>
                <a:path w="768" h="1697" extrusionOk="0">
                  <a:moveTo>
                    <a:pt x="161" y="1"/>
                  </a:moveTo>
                  <a:lnTo>
                    <a:pt x="143" y="447"/>
                  </a:lnTo>
                  <a:cubicBezTo>
                    <a:pt x="143" y="625"/>
                    <a:pt x="143" y="786"/>
                    <a:pt x="126" y="947"/>
                  </a:cubicBezTo>
                  <a:cubicBezTo>
                    <a:pt x="90" y="1143"/>
                    <a:pt x="54" y="1321"/>
                    <a:pt x="1" y="1500"/>
                  </a:cubicBezTo>
                  <a:cubicBezTo>
                    <a:pt x="19" y="1500"/>
                    <a:pt x="19" y="1518"/>
                    <a:pt x="36" y="1518"/>
                  </a:cubicBezTo>
                  <a:lnTo>
                    <a:pt x="572" y="1696"/>
                  </a:lnTo>
                  <a:lnTo>
                    <a:pt x="590" y="1643"/>
                  </a:lnTo>
                  <a:cubicBezTo>
                    <a:pt x="661" y="1411"/>
                    <a:pt x="714" y="1179"/>
                    <a:pt x="732" y="947"/>
                  </a:cubicBezTo>
                  <a:cubicBezTo>
                    <a:pt x="768" y="786"/>
                    <a:pt x="768" y="625"/>
                    <a:pt x="768" y="447"/>
                  </a:cubicBezTo>
                  <a:lnTo>
                    <a:pt x="768" y="251"/>
                  </a:lnTo>
                  <a:lnTo>
                    <a:pt x="286" y="55"/>
                  </a:lnTo>
                  <a:cubicBezTo>
                    <a:pt x="251" y="37"/>
                    <a:pt x="215" y="19"/>
                    <a:pt x="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5" name="Google Shape;1755;p52"/>
            <p:cNvSpPr/>
            <p:nvPr/>
          </p:nvSpPr>
          <p:spPr>
            <a:xfrm>
              <a:off x="5714491" y="2474729"/>
              <a:ext cx="127242" cy="126653"/>
            </a:xfrm>
            <a:custGeom>
              <a:avLst/>
              <a:gdLst/>
              <a:ahLst/>
              <a:cxnLst/>
              <a:rect l="l" t="t" r="r" b="b"/>
              <a:pathLst>
                <a:path w="3890" h="3872" extrusionOk="0">
                  <a:moveTo>
                    <a:pt x="1945" y="0"/>
                  </a:moveTo>
                  <a:cubicBezTo>
                    <a:pt x="874" y="0"/>
                    <a:pt x="0" y="857"/>
                    <a:pt x="0" y="1945"/>
                  </a:cubicBezTo>
                  <a:cubicBezTo>
                    <a:pt x="0" y="3016"/>
                    <a:pt x="874" y="3872"/>
                    <a:pt x="1945" y="3872"/>
                  </a:cubicBezTo>
                  <a:cubicBezTo>
                    <a:pt x="3016" y="3872"/>
                    <a:pt x="3890" y="3016"/>
                    <a:pt x="3890" y="1945"/>
                  </a:cubicBezTo>
                  <a:cubicBezTo>
                    <a:pt x="3890" y="857"/>
                    <a:pt x="3016" y="0"/>
                    <a:pt x="1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6" name="Google Shape;1756;p52"/>
            <p:cNvSpPr/>
            <p:nvPr/>
          </p:nvSpPr>
          <p:spPr>
            <a:xfrm>
              <a:off x="5768168" y="2474729"/>
              <a:ext cx="73565" cy="126653"/>
            </a:xfrm>
            <a:custGeom>
              <a:avLst/>
              <a:gdLst/>
              <a:ahLst/>
              <a:cxnLst/>
              <a:rect l="l" t="t" r="r" b="b"/>
              <a:pathLst>
                <a:path w="2249" h="3872" extrusionOk="0">
                  <a:moveTo>
                    <a:pt x="304" y="0"/>
                  </a:moveTo>
                  <a:cubicBezTo>
                    <a:pt x="197" y="0"/>
                    <a:pt x="90" y="0"/>
                    <a:pt x="1" y="18"/>
                  </a:cubicBezTo>
                  <a:cubicBezTo>
                    <a:pt x="411" y="89"/>
                    <a:pt x="768" y="286"/>
                    <a:pt x="1053" y="571"/>
                  </a:cubicBezTo>
                  <a:cubicBezTo>
                    <a:pt x="1410" y="910"/>
                    <a:pt x="1624" y="1410"/>
                    <a:pt x="1624" y="1945"/>
                  </a:cubicBezTo>
                  <a:cubicBezTo>
                    <a:pt x="1624" y="2480"/>
                    <a:pt x="1410" y="2962"/>
                    <a:pt x="1053" y="3301"/>
                  </a:cubicBezTo>
                  <a:cubicBezTo>
                    <a:pt x="768" y="3586"/>
                    <a:pt x="411" y="3783"/>
                    <a:pt x="1" y="3854"/>
                  </a:cubicBezTo>
                  <a:cubicBezTo>
                    <a:pt x="90" y="3872"/>
                    <a:pt x="197" y="3872"/>
                    <a:pt x="304" y="3872"/>
                  </a:cubicBezTo>
                  <a:cubicBezTo>
                    <a:pt x="839" y="3872"/>
                    <a:pt x="1321" y="3658"/>
                    <a:pt x="1678" y="3301"/>
                  </a:cubicBezTo>
                  <a:cubicBezTo>
                    <a:pt x="2017" y="2962"/>
                    <a:pt x="2249" y="2480"/>
                    <a:pt x="2249" y="1945"/>
                  </a:cubicBezTo>
                  <a:cubicBezTo>
                    <a:pt x="2249" y="1410"/>
                    <a:pt x="2017" y="910"/>
                    <a:pt x="1678" y="571"/>
                  </a:cubicBezTo>
                  <a:cubicBezTo>
                    <a:pt x="1321" y="214"/>
                    <a:pt x="839" y="0"/>
                    <a:pt x="3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7" name="Google Shape;1757;p52"/>
            <p:cNvSpPr/>
            <p:nvPr/>
          </p:nvSpPr>
          <p:spPr>
            <a:xfrm>
              <a:off x="5762935" y="2512607"/>
              <a:ext cx="30355" cy="50897"/>
            </a:xfrm>
            <a:custGeom>
              <a:avLst/>
              <a:gdLst/>
              <a:ahLst/>
              <a:cxnLst/>
              <a:rect l="l" t="t" r="r" b="b"/>
              <a:pathLst>
                <a:path w="928" h="1556" extrusionOk="0">
                  <a:moveTo>
                    <a:pt x="444" y="1"/>
                  </a:moveTo>
                  <a:cubicBezTo>
                    <a:pt x="433" y="1"/>
                    <a:pt x="422" y="1"/>
                    <a:pt x="410" y="2"/>
                  </a:cubicBezTo>
                  <a:cubicBezTo>
                    <a:pt x="178" y="20"/>
                    <a:pt x="0" y="234"/>
                    <a:pt x="0" y="484"/>
                  </a:cubicBezTo>
                  <a:lnTo>
                    <a:pt x="0" y="1072"/>
                  </a:lnTo>
                  <a:cubicBezTo>
                    <a:pt x="0" y="1322"/>
                    <a:pt x="178" y="1536"/>
                    <a:pt x="410" y="1554"/>
                  </a:cubicBezTo>
                  <a:cubicBezTo>
                    <a:pt x="422" y="1555"/>
                    <a:pt x="433" y="1555"/>
                    <a:pt x="444" y="1555"/>
                  </a:cubicBezTo>
                  <a:cubicBezTo>
                    <a:pt x="714" y="1555"/>
                    <a:pt x="928" y="1347"/>
                    <a:pt x="928" y="1090"/>
                  </a:cubicBezTo>
                  <a:lnTo>
                    <a:pt x="928" y="466"/>
                  </a:lnTo>
                  <a:cubicBezTo>
                    <a:pt x="928" y="209"/>
                    <a:pt x="714"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8" name="Google Shape;1758;p52"/>
            <p:cNvSpPr/>
            <p:nvPr/>
          </p:nvSpPr>
          <p:spPr>
            <a:xfrm>
              <a:off x="5743669" y="2494486"/>
              <a:ext cx="68298" cy="87172"/>
            </a:xfrm>
            <a:custGeom>
              <a:avLst/>
              <a:gdLst/>
              <a:ahLst/>
              <a:cxnLst/>
              <a:rect l="l" t="t" r="r" b="b"/>
              <a:pathLst>
                <a:path w="2088" h="2665" extrusionOk="0">
                  <a:moveTo>
                    <a:pt x="1058" y="715"/>
                  </a:moveTo>
                  <a:cubicBezTo>
                    <a:pt x="1068" y="715"/>
                    <a:pt x="1079" y="715"/>
                    <a:pt x="1089" y="716"/>
                  </a:cubicBezTo>
                  <a:cubicBezTo>
                    <a:pt x="1249" y="734"/>
                    <a:pt x="1374" y="877"/>
                    <a:pt x="1374" y="1038"/>
                  </a:cubicBezTo>
                  <a:lnTo>
                    <a:pt x="1374" y="1626"/>
                  </a:lnTo>
                  <a:cubicBezTo>
                    <a:pt x="1374" y="1787"/>
                    <a:pt x="1249" y="1930"/>
                    <a:pt x="1089" y="1948"/>
                  </a:cubicBezTo>
                  <a:cubicBezTo>
                    <a:pt x="1079" y="1949"/>
                    <a:pt x="1068" y="1949"/>
                    <a:pt x="1058" y="1949"/>
                  </a:cubicBezTo>
                  <a:cubicBezTo>
                    <a:pt x="893" y="1949"/>
                    <a:pt x="750" y="1813"/>
                    <a:pt x="750" y="1644"/>
                  </a:cubicBezTo>
                  <a:lnTo>
                    <a:pt x="750" y="1020"/>
                  </a:lnTo>
                  <a:cubicBezTo>
                    <a:pt x="750" y="852"/>
                    <a:pt x="893" y="715"/>
                    <a:pt x="1058" y="715"/>
                  </a:cubicBezTo>
                  <a:close/>
                  <a:moveTo>
                    <a:pt x="1039" y="0"/>
                  </a:moveTo>
                  <a:cubicBezTo>
                    <a:pt x="950" y="0"/>
                    <a:pt x="892" y="66"/>
                    <a:pt x="892" y="146"/>
                  </a:cubicBezTo>
                  <a:lnTo>
                    <a:pt x="892" y="431"/>
                  </a:lnTo>
                  <a:cubicBezTo>
                    <a:pt x="839" y="431"/>
                    <a:pt x="785" y="467"/>
                    <a:pt x="732" y="485"/>
                  </a:cubicBezTo>
                  <a:lnTo>
                    <a:pt x="536" y="306"/>
                  </a:lnTo>
                  <a:cubicBezTo>
                    <a:pt x="504" y="275"/>
                    <a:pt x="461" y="256"/>
                    <a:pt x="420" y="256"/>
                  </a:cubicBezTo>
                  <a:cubicBezTo>
                    <a:pt x="390" y="256"/>
                    <a:pt x="362" y="266"/>
                    <a:pt x="339" y="288"/>
                  </a:cubicBezTo>
                  <a:cubicBezTo>
                    <a:pt x="250" y="342"/>
                    <a:pt x="250" y="449"/>
                    <a:pt x="321" y="520"/>
                  </a:cubicBezTo>
                  <a:lnTo>
                    <a:pt x="518" y="716"/>
                  </a:lnTo>
                  <a:cubicBezTo>
                    <a:pt x="482" y="752"/>
                    <a:pt x="464" y="806"/>
                    <a:pt x="446" y="877"/>
                  </a:cubicBezTo>
                  <a:lnTo>
                    <a:pt x="179" y="877"/>
                  </a:lnTo>
                  <a:cubicBezTo>
                    <a:pt x="107" y="877"/>
                    <a:pt x="36" y="931"/>
                    <a:pt x="18" y="1002"/>
                  </a:cubicBezTo>
                  <a:cubicBezTo>
                    <a:pt x="0" y="1091"/>
                    <a:pt x="72" y="1180"/>
                    <a:pt x="179" y="1180"/>
                  </a:cubicBezTo>
                  <a:lnTo>
                    <a:pt x="428" y="1180"/>
                  </a:lnTo>
                  <a:lnTo>
                    <a:pt x="428" y="1484"/>
                  </a:lnTo>
                  <a:lnTo>
                    <a:pt x="179" y="1484"/>
                  </a:lnTo>
                  <a:cubicBezTo>
                    <a:pt x="72" y="1484"/>
                    <a:pt x="0" y="1573"/>
                    <a:pt x="18" y="1662"/>
                  </a:cubicBezTo>
                  <a:cubicBezTo>
                    <a:pt x="36" y="1733"/>
                    <a:pt x="107" y="1805"/>
                    <a:pt x="179" y="1805"/>
                  </a:cubicBezTo>
                  <a:lnTo>
                    <a:pt x="446" y="1805"/>
                  </a:lnTo>
                  <a:cubicBezTo>
                    <a:pt x="464" y="1858"/>
                    <a:pt x="482" y="1912"/>
                    <a:pt x="518" y="1965"/>
                  </a:cubicBezTo>
                  <a:lnTo>
                    <a:pt x="321" y="2144"/>
                  </a:lnTo>
                  <a:cubicBezTo>
                    <a:pt x="268" y="2197"/>
                    <a:pt x="250" y="2287"/>
                    <a:pt x="304" y="2358"/>
                  </a:cubicBezTo>
                  <a:cubicBezTo>
                    <a:pt x="332" y="2396"/>
                    <a:pt x="376" y="2414"/>
                    <a:pt x="422" y="2414"/>
                  </a:cubicBezTo>
                  <a:cubicBezTo>
                    <a:pt x="462" y="2414"/>
                    <a:pt x="502" y="2401"/>
                    <a:pt x="536" y="2376"/>
                  </a:cubicBezTo>
                  <a:lnTo>
                    <a:pt x="732" y="2180"/>
                  </a:lnTo>
                  <a:cubicBezTo>
                    <a:pt x="785" y="2197"/>
                    <a:pt x="839" y="2233"/>
                    <a:pt x="892" y="2251"/>
                  </a:cubicBezTo>
                  <a:lnTo>
                    <a:pt x="892" y="2519"/>
                  </a:lnTo>
                  <a:cubicBezTo>
                    <a:pt x="892" y="2590"/>
                    <a:pt x="946" y="2661"/>
                    <a:pt x="1017" y="2661"/>
                  </a:cubicBezTo>
                  <a:cubicBezTo>
                    <a:pt x="1028" y="2663"/>
                    <a:pt x="1039" y="2664"/>
                    <a:pt x="1050" y="2664"/>
                  </a:cubicBezTo>
                  <a:cubicBezTo>
                    <a:pt x="1138" y="2664"/>
                    <a:pt x="1196" y="2598"/>
                    <a:pt x="1196" y="2519"/>
                  </a:cubicBezTo>
                  <a:lnTo>
                    <a:pt x="1196" y="2251"/>
                  </a:lnTo>
                  <a:cubicBezTo>
                    <a:pt x="1249" y="2233"/>
                    <a:pt x="1303" y="2197"/>
                    <a:pt x="1356" y="2180"/>
                  </a:cubicBezTo>
                  <a:lnTo>
                    <a:pt x="1553" y="2358"/>
                  </a:lnTo>
                  <a:cubicBezTo>
                    <a:pt x="1581" y="2396"/>
                    <a:pt x="1620" y="2414"/>
                    <a:pt x="1661" y="2414"/>
                  </a:cubicBezTo>
                  <a:cubicBezTo>
                    <a:pt x="1697" y="2414"/>
                    <a:pt x="1734" y="2401"/>
                    <a:pt x="1767" y="2376"/>
                  </a:cubicBezTo>
                  <a:cubicBezTo>
                    <a:pt x="1838" y="2322"/>
                    <a:pt x="1838" y="2215"/>
                    <a:pt x="1767" y="2144"/>
                  </a:cubicBezTo>
                  <a:lnTo>
                    <a:pt x="1570" y="1965"/>
                  </a:lnTo>
                  <a:cubicBezTo>
                    <a:pt x="1606" y="1912"/>
                    <a:pt x="1624" y="1858"/>
                    <a:pt x="1642" y="1805"/>
                  </a:cubicBezTo>
                  <a:lnTo>
                    <a:pt x="1909" y="1805"/>
                  </a:lnTo>
                  <a:cubicBezTo>
                    <a:pt x="1999" y="1805"/>
                    <a:pt x="2070" y="1733"/>
                    <a:pt x="2070" y="1662"/>
                  </a:cubicBezTo>
                  <a:cubicBezTo>
                    <a:pt x="2088" y="1573"/>
                    <a:pt x="2016" y="1484"/>
                    <a:pt x="1927" y="1484"/>
                  </a:cubicBezTo>
                  <a:lnTo>
                    <a:pt x="1677" y="1484"/>
                  </a:lnTo>
                  <a:lnTo>
                    <a:pt x="1677" y="1180"/>
                  </a:lnTo>
                  <a:lnTo>
                    <a:pt x="1909" y="1180"/>
                  </a:lnTo>
                  <a:cubicBezTo>
                    <a:pt x="1999" y="1180"/>
                    <a:pt x="2070" y="1127"/>
                    <a:pt x="2070" y="1038"/>
                  </a:cubicBezTo>
                  <a:cubicBezTo>
                    <a:pt x="2088" y="948"/>
                    <a:pt x="2016" y="877"/>
                    <a:pt x="1927" y="877"/>
                  </a:cubicBezTo>
                  <a:lnTo>
                    <a:pt x="1642" y="877"/>
                  </a:lnTo>
                  <a:cubicBezTo>
                    <a:pt x="1624" y="806"/>
                    <a:pt x="1606" y="752"/>
                    <a:pt x="1570" y="716"/>
                  </a:cubicBezTo>
                  <a:lnTo>
                    <a:pt x="1767" y="520"/>
                  </a:lnTo>
                  <a:cubicBezTo>
                    <a:pt x="1820" y="467"/>
                    <a:pt x="1838" y="377"/>
                    <a:pt x="1785" y="306"/>
                  </a:cubicBezTo>
                  <a:cubicBezTo>
                    <a:pt x="1756" y="268"/>
                    <a:pt x="1712" y="250"/>
                    <a:pt x="1666" y="250"/>
                  </a:cubicBezTo>
                  <a:cubicBezTo>
                    <a:pt x="1627" y="250"/>
                    <a:pt x="1586" y="263"/>
                    <a:pt x="1553" y="288"/>
                  </a:cubicBezTo>
                  <a:lnTo>
                    <a:pt x="1356" y="485"/>
                  </a:lnTo>
                  <a:cubicBezTo>
                    <a:pt x="1303" y="467"/>
                    <a:pt x="1249" y="431"/>
                    <a:pt x="1196" y="431"/>
                  </a:cubicBezTo>
                  <a:lnTo>
                    <a:pt x="1196" y="163"/>
                  </a:lnTo>
                  <a:cubicBezTo>
                    <a:pt x="1196" y="74"/>
                    <a:pt x="1142" y="3"/>
                    <a:pt x="1071" y="3"/>
                  </a:cubicBezTo>
                  <a:cubicBezTo>
                    <a:pt x="1060" y="1"/>
                    <a:pt x="1049" y="0"/>
                    <a:pt x="1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9" name="Google Shape;1759;p52"/>
            <p:cNvSpPr/>
            <p:nvPr/>
          </p:nvSpPr>
          <p:spPr>
            <a:xfrm>
              <a:off x="5565072" y="2469299"/>
              <a:ext cx="302927" cy="346301"/>
            </a:xfrm>
            <a:custGeom>
              <a:avLst/>
              <a:gdLst/>
              <a:ahLst/>
              <a:cxnLst/>
              <a:rect l="l" t="t" r="r" b="b"/>
              <a:pathLst>
                <a:path w="9261" h="10587" extrusionOk="0">
                  <a:moveTo>
                    <a:pt x="6513" y="309"/>
                  </a:moveTo>
                  <a:cubicBezTo>
                    <a:pt x="7494" y="309"/>
                    <a:pt x="8297" y="1112"/>
                    <a:pt x="8297" y="2111"/>
                  </a:cubicBezTo>
                  <a:cubicBezTo>
                    <a:pt x="8297" y="3092"/>
                    <a:pt x="7494" y="3895"/>
                    <a:pt x="6513" y="3895"/>
                  </a:cubicBezTo>
                  <a:cubicBezTo>
                    <a:pt x="5532" y="3895"/>
                    <a:pt x="4729" y="3092"/>
                    <a:pt x="4729" y="2111"/>
                  </a:cubicBezTo>
                  <a:cubicBezTo>
                    <a:pt x="4729" y="1112"/>
                    <a:pt x="5532" y="309"/>
                    <a:pt x="6513" y="309"/>
                  </a:cubicBezTo>
                  <a:close/>
                  <a:moveTo>
                    <a:pt x="1844" y="1262"/>
                  </a:moveTo>
                  <a:cubicBezTo>
                    <a:pt x="2008" y="1262"/>
                    <a:pt x="2169" y="1307"/>
                    <a:pt x="2320" y="1397"/>
                  </a:cubicBezTo>
                  <a:lnTo>
                    <a:pt x="2962" y="1736"/>
                  </a:lnTo>
                  <a:cubicBezTo>
                    <a:pt x="3159" y="1843"/>
                    <a:pt x="3382" y="1897"/>
                    <a:pt x="3605" y="1897"/>
                  </a:cubicBezTo>
                  <a:cubicBezTo>
                    <a:pt x="3828" y="1897"/>
                    <a:pt x="4051" y="1843"/>
                    <a:pt x="4247" y="1736"/>
                  </a:cubicBezTo>
                  <a:lnTo>
                    <a:pt x="4479" y="1611"/>
                  </a:lnTo>
                  <a:lnTo>
                    <a:pt x="4479" y="1611"/>
                  </a:lnTo>
                  <a:cubicBezTo>
                    <a:pt x="4425" y="1772"/>
                    <a:pt x="4408" y="1933"/>
                    <a:pt x="4408" y="2111"/>
                  </a:cubicBezTo>
                  <a:cubicBezTo>
                    <a:pt x="4408" y="2521"/>
                    <a:pt x="4532" y="2914"/>
                    <a:pt x="4747" y="3253"/>
                  </a:cubicBezTo>
                  <a:cubicBezTo>
                    <a:pt x="4711" y="3289"/>
                    <a:pt x="4657" y="3342"/>
                    <a:pt x="4604" y="3396"/>
                  </a:cubicBezTo>
                  <a:lnTo>
                    <a:pt x="4354" y="3699"/>
                  </a:lnTo>
                  <a:cubicBezTo>
                    <a:pt x="4158" y="3913"/>
                    <a:pt x="3890" y="4038"/>
                    <a:pt x="3605" y="4038"/>
                  </a:cubicBezTo>
                  <a:cubicBezTo>
                    <a:pt x="3444" y="4038"/>
                    <a:pt x="3319" y="4020"/>
                    <a:pt x="3176" y="3949"/>
                  </a:cubicBezTo>
                  <a:cubicBezTo>
                    <a:pt x="3052" y="3895"/>
                    <a:pt x="2927" y="3806"/>
                    <a:pt x="2837" y="3699"/>
                  </a:cubicBezTo>
                  <a:lnTo>
                    <a:pt x="2552" y="3360"/>
                  </a:lnTo>
                  <a:cubicBezTo>
                    <a:pt x="2305" y="3062"/>
                    <a:pt x="1946" y="2895"/>
                    <a:pt x="1569" y="2895"/>
                  </a:cubicBezTo>
                  <a:cubicBezTo>
                    <a:pt x="1427" y="2895"/>
                    <a:pt x="1284" y="2919"/>
                    <a:pt x="1142" y="2967"/>
                  </a:cubicBezTo>
                  <a:lnTo>
                    <a:pt x="839" y="3057"/>
                  </a:lnTo>
                  <a:lnTo>
                    <a:pt x="839" y="2272"/>
                  </a:lnTo>
                  <a:cubicBezTo>
                    <a:pt x="839" y="1861"/>
                    <a:pt x="1089" y="1504"/>
                    <a:pt x="1464" y="1344"/>
                  </a:cubicBezTo>
                  <a:cubicBezTo>
                    <a:pt x="1588" y="1289"/>
                    <a:pt x="1717" y="1262"/>
                    <a:pt x="1844" y="1262"/>
                  </a:cubicBezTo>
                  <a:close/>
                  <a:moveTo>
                    <a:pt x="1563" y="3202"/>
                  </a:moveTo>
                  <a:cubicBezTo>
                    <a:pt x="1845" y="3202"/>
                    <a:pt x="2125" y="3322"/>
                    <a:pt x="2320" y="3556"/>
                  </a:cubicBezTo>
                  <a:lnTo>
                    <a:pt x="2605" y="3895"/>
                  </a:lnTo>
                  <a:cubicBezTo>
                    <a:pt x="2730" y="4038"/>
                    <a:pt x="2873" y="4163"/>
                    <a:pt x="3052" y="4234"/>
                  </a:cubicBezTo>
                  <a:cubicBezTo>
                    <a:pt x="3230" y="4306"/>
                    <a:pt x="3408" y="4359"/>
                    <a:pt x="3605" y="4359"/>
                  </a:cubicBezTo>
                  <a:cubicBezTo>
                    <a:pt x="3979" y="4359"/>
                    <a:pt x="4336" y="4181"/>
                    <a:pt x="4586" y="3895"/>
                  </a:cubicBezTo>
                  <a:lnTo>
                    <a:pt x="4836" y="3592"/>
                  </a:lnTo>
                  <a:cubicBezTo>
                    <a:pt x="4871" y="3556"/>
                    <a:pt x="4907" y="3521"/>
                    <a:pt x="4943" y="3503"/>
                  </a:cubicBezTo>
                  <a:cubicBezTo>
                    <a:pt x="5282" y="3877"/>
                    <a:pt x="5764" y="4145"/>
                    <a:pt x="6299" y="4181"/>
                  </a:cubicBezTo>
                  <a:cubicBezTo>
                    <a:pt x="6281" y="4341"/>
                    <a:pt x="6245" y="4484"/>
                    <a:pt x="6210" y="4627"/>
                  </a:cubicBezTo>
                  <a:lnTo>
                    <a:pt x="5817" y="4484"/>
                  </a:lnTo>
                  <a:cubicBezTo>
                    <a:pt x="5716" y="4452"/>
                    <a:pt x="5613" y="4436"/>
                    <a:pt x="5511" y="4436"/>
                  </a:cubicBezTo>
                  <a:cubicBezTo>
                    <a:pt x="5216" y="4436"/>
                    <a:pt x="4932" y="4567"/>
                    <a:pt x="4747" y="4805"/>
                  </a:cubicBezTo>
                  <a:lnTo>
                    <a:pt x="4408" y="5233"/>
                  </a:lnTo>
                  <a:cubicBezTo>
                    <a:pt x="4318" y="5358"/>
                    <a:pt x="4193" y="5448"/>
                    <a:pt x="4051" y="5519"/>
                  </a:cubicBezTo>
                  <a:cubicBezTo>
                    <a:pt x="3908" y="5590"/>
                    <a:pt x="3747" y="5626"/>
                    <a:pt x="3605" y="5626"/>
                  </a:cubicBezTo>
                  <a:cubicBezTo>
                    <a:pt x="3283" y="5626"/>
                    <a:pt x="2980" y="5483"/>
                    <a:pt x="2784" y="5233"/>
                  </a:cubicBezTo>
                  <a:lnTo>
                    <a:pt x="2445" y="4805"/>
                  </a:lnTo>
                  <a:cubicBezTo>
                    <a:pt x="2259" y="4567"/>
                    <a:pt x="1975" y="4436"/>
                    <a:pt x="1680" y="4436"/>
                  </a:cubicBezTo>
                  <a:cubicBezTo>
                    <a:pt x="1578" y="4436"/>
                    <a:pt x="1475" y="4452"/>
                    <a:pt x="1374" y="4484"/>
                  </a:cubicBezTo>
                  <a:lnTo>
                    <a:pt x="982" y="4627"/>
                  </a:lnTo>
                  <a:cubicBezTo>
                    <a:pt x="893" y="4288"/>
                    <a:pt x="839" y="3931"/>
                    <a:pt x="839" y="3574"/>
                  </a:cubicBezTo>
                  <a:lnTo>
                    <a:pt x="839" y="3396"/>
                  </a:lnTo>
                  <a:lnTo>
                    <a:pt x="1249" y="3253"/>
                  </a:lnTo>
                  <a:cubicBezTo>
                    <a:pt x="1351" y="3219"/>
                    <a:pt x="1457" y="3202"/>
                    <a:pt x="1563" y="3202"/>
                  </a:cubicBezTo>
                  <a:close/>
                  <a:moveTo>
                    <a:pt x="6516" y="0"/>
                  </a:moveTo>
                  <a:cubicBezTo>
                    <a:pt x="5693" y="0"/>
                    <a:pt x="4978" y="476"/>
                    <a:pt x="4639" y="1165"/>
                  </a:cubicBezTo>
                  <a:lnTo>
                    <a:pt x="4622" y="1165"/>
                  </a:lnTo>
                  <a:lnTo>
                    <a:pt x="4086" y="1469"/>
                  </a:lnTo>
                  <a:cubicBezTo>
                    <a:pt x="3944" y="1549"/>
                    <a:pt x="3774" y="1589"/>
                    <a:pt x="3602" y="1589"/>
                  </a:cubicBezTo>
                  <a:cubicBezTo>
                    <a:pt x="3431" y="1589"/>
                    <a:pt x="3257" y="1549"/>
                    <a:pt x="3105" y="1469"/>
                  </a:cubicBezTo>
                  <a:lnTo>
                    <a:pt x="2481" y="1112"/>
                  </a:lnTo>
                  <a:cubicBezTo>
                    <a:pt x="2279" y="1011"/>
                    <a:pt x="2060" y="956"/>
                    <a:pt x="1840" y="956"/>
                  </a:cubicBezTo>
                  <a:cubicBezTo>
                    <a:pt x="1671" y="956"/>
                    <a:pt x="1502" y="988"/>
                    <a:pt x="1339" y="1058"/>
                  </a:cubicBezTo>
                  <a:cubicBezTo>
                    <a:pt x="857" y="1255"/>
                    <a:pt x="536" y="1736"/>
                    <a:pt x="536" y="2272"/>
                  </a:cubicBezTo>
                  <a:lnTo>
                    <a:pt x="536" y="3574"/>
                  </a:lnTo>
                  <a:cubicBezTo>
                    <a:pt x="536" y="4020"/>
                    <a:pt x="607" y="4448"/>
                    <a:pt x="732" y="4877"/>
                  </a:cubicBezTo>
                  <a:cubicBezTo>
                    <a:pt x="768" y="4948"/>
                    <a:pt x="803" y="5037"/>
                    <a:pt x="839" y="5126"/>
                  </a:cubicBezTo>
                  <a:lnTo>
                    <a:pt x="661" y="5126"/>
                  </a:lnTo>
                  <a:cubicBezTo>
                    <a:pt x="286" y="5126"/>
                    <a:pt x="0" y="5430"/>
                    <a:pt x="0" y="5804"/>
                  </a:cubicBezTo>
                  <a:lnTo>
                    <a:pt x="0" y="10408"/>
                  </a:lnTo>
                  <a:cubicBezTo>
                    <a:pt x="0" y="10497"/>
                    <a:pt x="72" y="10586"/>
                    <a:pt x="161" y="10586"/>
                  </a:cubicBezTo>
                  <a:lnTo>
                    <a:pt x="5478" y="10586"/>
                  </a:lnTo>
                  <a:cubicBezTo>
                    <a:pt x="5496" y="10586"/>
                    <a:pt x="5514" y="10568"/>
                    <a:pt x="5514" y="10568"/>
                  </a:cubicBezTo>
                  <a:cubicBezTo>
                    <a:pt x="5657" y="10426"/>
                    <a:pt x="5567" y="10265"/>
                    <a:pt x="5425" y="10265"/>
                  </a:cubicBezTo>
                  <a:lnTo>
                    <a:pt x="411" y="10265"/>
                  </a:lnTo>
                  <a:cubicBezTo>
                    <a:pt x="339" y="10265"/>
                    <a:pt x="304" y="10229"/>
                    <a:pt x="304" y="10176"/>
                  </a:cubicBezTo>
                  <a:lnTo>
                    <a:pt x="304" y="5537"/>
                  </a:lnTo>
                  <a:cubicBezTo>
                    <a:pt x="304" y="5483"/>
                    <a:pt x="339" y="5430"/>
                    <a:pt x="411" y="5430"/>
                  </a:cubicBezTo>
                  <a:lnTo>
                    <a:pt x="1000" y="5430"/>
                  </a:lnTo>
                  <a:cubicBezTo>
                    <a:pt x="1000" y="5448"/>
                    <a:pt x="1017" y="5465"/>
                    <a:pt x="1017" y="5483"/>
                  </a:cubicBezTo>
                  <a:cubicBezTo>
                    <a:pt x="1321" y="6036"/>
                    <a:pt x="1428" y="6679"/>
                    <a:pt x="1339" y="7303"/>
                  </a:cubicBezTo>
                  <a:lnTo>
                    <a:pt x="1321" y="7357"/>
                  </a:lnTo>
                  <a:cubicBezTo>
                    <a:pt x="1303" y="7446"/>
                    <a:pt x="1374" y="7517"/>
                    <a:pt x="1446" y="7535"/>
                  </a:cubicBezTo>
                  <a:cubicBezTo>
                    <a:pt x="1455" y="7537"/>
                    <a:pt x="1464" y="7538"/>
                    <a:pt x="1473" y="7538"/>
                  </a:cubicBezTo>
                  <a:cubicBezTo>
                    <a:pt x="1549" y="7538"/>
                    <a:pt x="1608" y="7474"/>
                    <a:pt x="1624" y="7410"/>
                  </a:cubicBezTo>
                  <a:lnTo>
                    <a:pt x="1642" y="7357"/>
                  </a:lnTo>
                  <a:cubicBezTo>
                    <a:pt x="1749" y="6661"/>
                    <a:pt x="1624" y="5947"/>
                    <a:pt x="1285" y="5340"/>
                  </a:cubicBezTo>
                  <a:cubicBezTo>
                    <a:pt x="1214" y="5198"/>
                    <a:pt x="1160" y="5055"/>
                    <a:pt x="1089" y="4912"/>
                  </a:cubicBezTo>
                  <a:lnTo>
                    <a:pt x="1481" y="4787"/>
                  </a:lnTo>
                  <a:cubicBezTo>
                    <a:pt x="1551" y="4764"/>
                    <a:pt x="1622" y="4753"/>
                    <a:pt x="1692" y="4753"/>
                  </a:cubicBezTo>
                  <a:cubicBezTo>
                    <a:pt x="1890" y="4753"/>
                    <a:pt x="2081" y="4843"/>
                    <a:pt x="2213" y="5001"/>
                  </a:cubicBezTo>
                  <a:lnTo>
                    <a:pt x="2552" y="5430"/>
                  </a:lnTo>
                  <a:cubicBezTo>
                    <a:pt x="2802" y="5751"/>
                    <a:pt x="3194" y="5929"/>
                    <a:pt x="3605" y="5929"/>
                  </a:cubicBezTo>
                  <a:cubicBezTo>
                    <a:pt x="3801" y="5929"/>
                    <a:pt x="4015" y="5894"/>
                    <a:pt x="4193" y="5804"/>
                  </a:cubicBezTo>
                  <a:cubicBezTo>
                    <a:pt x="4372" y="5715"/>
                    <a:pt x="4532" y="5572"/>
                    <a:pt x="4657" y="5430"/>
                  </a:cubicBezTo>
                  <a:lnTo>
                    <a:pt x="4996" y="5001"/>
                  </a:lnTo>
                  <a:cubicBezTo>
                    <a:pt x="5128" y="4843"/>
                    <a:pt x="5319" y="4753"/>
                    <a:pt x="5518" y="4753"/>
                  </a:cubicBezTo>
                  <a:cubicBezTo>
                    <a:pt x="5587" y="4753"/>
                    <a:pt x="5658" y="4764"/>
                    <a:pt x="5728" y="4787"/>
                  </a:cubicBezTo>
                  <a:lnTo>
                    <a:pt x="6120" y="4912"/>
                  </a:lnTo>
                  <a:cubicBezTo>
                    <a:pt x="6067" y="5055"/>
                    <a:pt x="5996" y="5198"/>
                    <a:pt x="5924" y="5340"/>
                  </a:cubicBezTo>
                  <a:cubicBezTo>
                    <a:pt x="5674" y="5804"/>
                    <a:pt x="5532" y="6322"/>
                    <a:pt x="5532" y="6857"/>
                  </a:cubicBezTo>
                  <a:cubicBezTo>
                    <a:pt x="5532" y="7018"/>
                    <a:pt x="5549" y="7178"/>
                    <a:pt x="5567" y="7357"/>
                  </a:cubicBezTo>
                  <a:lnTo>
                    <a:pt x="5692" y="8124"/>
                  </a:lnTo>
                  <a:cubicBezTo>
                    <a:pt x="5746" y="8409"/>
                    <a:pt x="5567" y="8677"/>
                    <a:pt x="5282" y="8748"/>
                  </a:cubicBezTo>
                  <a:cubicBezTo>
                    <a:pt x="5246" y="8748"/>
                    <a:pt x="5193" y="8766"/>
                    <a:pt x="5139" y="8766"/>
                  </a:cubicBezTo>
                  <a:cubicBezTo>
                    <a:pt x="4925" y="8766"/>
                    <a:pt x="4729" y="8624"/>
                    <a:pt x="4639" y="8427"/>
                  </a:cubicBezTo>
                  <a:lnTo>
                    <a:pt x="4104" y="7160"/>
                  </a:lnTo>
                  <a:cubicBezTo>
                    <a:pt x="4015" y="6964"/>
                    <a:pt x="3819" y="6839"/>
                    <a:pt x="3605" y="6839"/>
                  </a:cubicBezTo>
                  <a:cubicBezTo>
                    <a:pt x="3498" y="6839"/>
                    <a:pt x="3391" y="6875"/>
                    <a:pt x="3301" y="6928"/>
                  </a:cubicBezTo>
                  <a:cubicBezTo>
                    <a:pt x="3212" y="6982"/>
                    <a:pt x="3159" y="7071"/>
                    <a:pt x="3105" y="7160"/>
                  </a:cubicBezTo>
                  <a:lnTo>
                    <a:pt x="2570" y="8427"/>
                  </a:lnTo>
                  <a:cubicBezTo>
                    <a:pt x="2481" y="8634"/>
                    <a:pt x="2271" y="8767"/>
                    <a:pt x="2060" y="8767"/>
                  </a:cubicBezTo>
                  <a:cubicBezTo>
                    <a:pt x="2016" y="8767"/>
                    <a:pt x="1971" y="8761"/>
                    <a:pt x="1927" y="8748"/>
                  </a:cubicBezTo>
                  <a:cubicBezTo>
                    <a:pt x="1678" y="8677"/>
                    <a:pt x="1499" y="8463"/>
                    <a:pt x="1499" y="8213"/>
                  </a:cubicBezTo>
                  <a:cubicBezTo>
                    <a:pt x="1499" y="8160"/>
                    <a:pt x="1517" y="8106"/>
                    <a:pt x="1517" y="8070"/>
                  </a:cubicBezTo>
                  <a:cubicBezTo>
                    <a:pt x="1535" y="8053"/>
                    <a:pt x="1517" y="8035"/>
                    <a:pt x="1517" y="8035"/>
                  </a:cubicBezTo>
                  <a:cubicBezTo>
                    <a:pt x="1473" y="7969"/>
                    <a:pt x="1417" y="7942"/>
                    <a:pt x="1365" y="7942"/>
                  </a:cubicBezTo>
                  <a:cubicBezTo>
                    <a:pt x="1290" y="7942"/>
                    <a:pt x="1224" y="7997"/>
                    <a:pt x="1214" y="8070"/>
                  </a:cubicBezTo>
                  <a:cubicBezTo>
                    <a:pt x="1196" y="8124"/>
                    <a:pt x="1196" y="8160"/>
                    <a:pt x="1196" y="8213"/>
                  </a:cubicBezTo>
                  <a:cubicBezTo>
                    <a:pt x="1196" y="8606"/>
                    <a:pt x="1464" y="8945"/>
                    <a:pt x="1838" y="9034"/>
                  </a:cubicBezTo>
                  <a:cubicBezTo>
                    <a:pt x="1917" y="9058"/>
                    <a:pt x="1998" y="9069"/>
                    <a:pt x="2078" y="9069"/>
                  </a:cubicBezTo>
                  <a:cubicBezTo>
                    <a:pt x="2410" y="9069"/>
                    <a:pt x="2726" y="8869"/>
                    <a:pt x="2855" y="8552"/>
                  </a:cubicBezTo>
                  <a:lnTo>
                    <a:pt x="3391" y="7285"/>
                  </a:lnTo>
                  <a:cubicBezTo>
                    <a:pt x="3426" y="7196"/>
                    <a:pt x="3515" y="7152"/>
                    <a:pt x="3605" y="7152"/>
                  </a:cubicBezTo>
                  <a:cubicBezTo>
                    <a:pt x="3694" y="7152"/>
                    <a:pt x="3783" y="7196"/>
                    <a:pt x="3819" y="7285"/>
                  </a:cubicBezTo>
                  <a:lnTo>
                    <a:pt x="4354" y="8552"/>
                  </a:lnTo>
                  <a:cubicBezTo>
                    <a:pt x="4497" y="8855"/>
                    <a:pt x="4800" y="9070"/>
                    <a:pt x="5139" y="9070"/>
                  </a:cubicBezTo>
                  <a:cubicBezTo>
                    <a:pt x="5228" y="9070"/>
                    <a:pt x="5300" y="9070"/>
                    <a:pt x="5371" y="9034"/>
                  </a:cubicBezTo>
                  <a:cubicBezTo>
                    <a:pt x="5799" y="8927"/>
                    <a:pt x="6067" y="8516"/>
                    <a:pt x="5996" y="8070"/>
                  </a:cubicBezTo>
                  <a:lnTo>
                    <a:pt x="5871" y="7303"/>
                  </a:lnTo>
                  <a:cubicBezTo>
                    <a:pt x="5853" y="7160"/>
                    <a:pt x="5835" y="7000"/>
                    <a:pt x="5835" y="6857"/>
                  </a:cubicBezTo>
                  <a:cubicBezTo>
                    <a:pt x="5835" y="6375"/>
                    <a:pt x="5960" y="5911"/>
                    <a:pt x="6192" y="5483"/>
                  </a:cubicBezTo>
                  <a:cubicBezTo>
                    <a:pt x="6192" y="5465"/>
                    <a:pt x="6210" y="5448"/>
                    <a:pt x="6210" y="5430"/>
                  </a:cubicBezTo>
                  <a:lnTo>
                    <a:pt x="6816" y="5430"/>
                  </a:lnTo>
                  <a:cubicBezTo>
                    <a:pt x="6870" y="5430"/>
                    <a:pt x="6906" y="5483"/>
                    <a:pt x="6906" y="5537"/>
                  </a:cubicBezTo>
                  <a:lnTo>
                    <a:pt x="6906" y="10104"/>
                  </a:lnTo>
                  <a:cubicBezTo>
                    <a:pt x="6906" y="10194"/>
                    <a:pt x="6834" y="10265"/>
                    <a:pt x="6745" y="10265"/>
                  </a:cubicBezTo>
                  <a:lnTo>
                    <a:pt x="6103" y="10265"/>
                  </a:lnTo>
                  <a:cubicBezTo>
                    <a:pt x="6085" y="10265"/>
                    <a:pt x="6067" y="10283"/>
                    <a:pt x="6049" y="10283"/>
                  </a:cubicBezTo>
                  <a:cubicBezTo>
                    <a:pt x="5924" y="10426"/>
                    <a:pt x="6013" y="10586"/>
                    <a:pt x="6156" y="10586"/>
                  </a:cubicBezTo>
                  <a:lnTo>
                    <a:pt x="6870" y="10586"/>
                  </a:lnTo>
                  <a:cubicBezTo>
                    <a:pt x="7066" y="10586"/>
                    <a:pt x="7209" y="10426"/>
                    <a:pt x="7209" y="10229"/>
                  </a:cubicBezTo>
                  <a:lnTo>
                    <a:pt x="7209" y="5483"/>
                  </a:lnTo>
                  <a:cubicBezTo>
                    <a:pt x="7209" y="5287"/>
                    <a:pt x="7066" y="5126"/>
                    <a:pt x="6870" y="5126"/>
                  </a:cubicBezTo>
                  <a:lnTo>
                    <a:pt x="6370" y="5126"/>
                  </a:lnTo>
                  <a:cubicBezTo>
                    <a:pt x="6406" y="5037"/>
                    <a:pt x="6424" y="4948"/>
                    <a:pt x="6459" y="4877"/>
                  </a:cubicBezTo>
                  <a:cubicBezTo>
                    <a:pt x="6459" y="4859"/>
                    <a:pt x="6459" y="4859"/>
                    <a:pt x="6459" y="4859"/>
                  </a:cubicBezTo>
                  <a:lnTo>
                    <a:pt x="6477" y="4805"/>
                  </a:lnTo>
                  <a:cubicBezTo>
                    <a:pt x="6549" y="4609"/>
                    <a:pt x="6584" y="4413"/>
                    <a:pt x="6620" y="4199"/>
                  </a:cubicBezTo>
                  <a:cubicBezTo>
                    <a:pt x="8154" y="4109"/>
                    <a:pt x="9261" y="2379"/>
                    <a:pt x="8172" y="755"/>
                  </a:cubicBezTo>
                  <a:cubicBezTo>
                    <a:pt x="8101" y="630"/>
                    <a:pt x="7994" y="523"/>
                    <a:pt x="7869" y="434"/>
                  </a:cubicBezTo>
                  <a:cubicBezTo>
                    <a:pt x="7414" y="132"/>
                    <a:pt x="6950" y="0"/>
                    <a:pt x="6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760" name="Google Shape;1760;p52"/>
          <p:cNvGrpSpPr/>
          <p:nvPr/>
        </p:nvGrpSpPr>
        <p:grpSpPr>
          <a:xfrm>
            <a:off x="5598456" y="1376865"/>
            <a:ext cx="370619" cy="368909"/>
            <a:chOff x="5531217" y="1910351"/>
            <a:chExt cx="347282" cy="345679"/>
          </a:xfrm>
        </p:grpSpPr>
        <p:sp>
          <p:nvSpPr>
            <p:cNvPr id="1761" name="Google Shape;1761;p52"/>
            <p:cNvSpPr/>
            <p:nvPr/>
          </p:nvSpPr>
          <p:spPr>
            <a:xfrm>
              <a:off x="5549306" y="1945939"/>
              <a:ext cx="293605" cy="293605"/>
            </a:xfrm>
            <a:custGeom>
              <a:avLst/>
              <a:gdLst/>
              <a:ahLst/>
              <a:cxnLst/>
              <a:rect l="l" t="t" r="r" b="b"/>
              <a:pathLst>
                <a:path w="8976" h="8976" extrusionOk="0">
                  <a:moveTo>
                    <a:pt x="7049" y="1"/>
                  </a:moveTo>
                  <a:lnTo>
                    <a:pt x="1" y="5425"/>
                  </a:lnTo>
                  <a:lnTo>
                    <a:pt x="3551" y="8976"/>
                  </a:lnTo>
                  <a:lnTo>
                    <a:pt x="8976" y="1928"/>
                  </a:lnTo>
                  <a:lnTo>
                    <a:pt x="70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2" name="Google Shape;1762;p52"/>
            <p:cNvSpPr/>
            <p:nvPr/>
          </p:nvSpPr>
          <p:spPr>
            <a:xfrm>
              <a:off x="5537040" y="2123358"/>
              <a:ext cx="128452" cy="127438"/>
            </a:xfrm>
            <a:custGeom>
              <a:avLst/>
              <a:gdLst/>
              <a:ahLst/>
              <a:cxnLst/>
              <a:rect l="l" t="t" r="r" b="b"/>
              <a:pathLst>
                <a:path w="3927" h="3896" extrusionOk="0">
                  <a:moveTo>
                    <a:pt x="376" y="1"/>
                  </a:moveTo>
                  <a:lnTo>
                    <a:pt x="126" y="251"/>
                  </a:lnTo>
                  <a:cubicBezTo>
                    <a:pt x="1" y="393"/>
                    <a:pt x="1" y="608"/>
                    <a:pt x="126" y="732"/>
                  </a:cubicBezTo>
                  <a:lnTo>
                    <a:pt x="3195" y="3801"/>
                  </a:lnTo>
                  <a:cubicBezTo>
                    <a:pt x="3257" y="3864"/>
                    <a:pt x="3346" y="3895"/>
                    <a:pt x="3436" y="3895"/>
                  </a:cubicBezTo>
                  <a:cubicBezTo>
                    <a:pt x="3525" y="3895"/>
                    <a:pt x="3614" y="3864"/>
                    <a:pt x="3677" y="3801"/>
                  </a:cubicBezTo>
                  <a:lnTo>
                    <a:pt x="3926" y="3552"/>
                  </a:lnTo>
                  <a:lnTo>
                    <a:pt x="3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3" name="Google Shape;1763;p52"/>
            <p:cNvSpPr/>
            <p:nvPr/>
          </p:nvSpPr>
          <p:spPr>
            <a:xfrm>
              <a:off x="5779846" y="1945939"/>
              <a:ext cx="63065" cy="63065"/>
            </a:xfrm>
            <a:custGeom>
              <a:avLst/>
              <a:gdLst/>
              <a:ahLst/>
              <a:cxnLst/>
              <a:rect l="l" t="t" r="r" b="b"/>
              <a:pathLst>
                <a:path w="1928" h="1928" extrusionOk="0">
                  <a:moveTo>
                    <a:pt x="1" y="1"/>
                  </a:moveTo>
                  <a:lnTo>
                    <a:pt x="1928" y="1928"/>
                  </a:lnTo>
                  <a:lnTo>
                    <a:pt x="1892" y="929"/>
                  </a:lnTo>
                  <a:lnTo>
                    <a:pt x="1000" y="3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4" name="Google Shape;1764;p52"/>
            <p:cNvSpPr/>
            <p:nvPr/>
          </p:nvSpPr>
          <p:spPr>
            <a:xfrm>
              <a:off x="5827112" y="1962294"/>
              <a:ext cx="15799" cy="46710"/>
            </a:xfrm>
            <a:custGeom>
              <a:avLst/>
              <a:gdLst/>
              <a:ahLst/>
              <a:cxnLst/>
              <a:rect l="l" t="t" r="r" b="b"/>
              <a:pathLst>
                <a:path w="483" h="1428" extrusionOk="0">
                  <a:moveTo>
                    <a:pt x="1" y="0"/>
                  </a:moveTo>
                  <a:lnTo>
                    <a:pt x="36" y="999"/>
                  </a:lnTo>
                  <a:lnTo>
                    <a:pt x="483" y="1428"/>
                  </a:lnTo>
                  <a:lnTo>
                    <a:pt x="483" y="1428"/>
                  </a:lnTo>
                  <a:lnTo>
                    <a:pt x="447" y="42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5" name="Google Shape;1765;p52"/>
            <p:cNvSpPr/>
            <p:nvPr/>
          </p:nvSpPr>
          <p:spPr>
            <a:xfrm>
              <a:off x="5623427" y="2213834"/>
              <a:ext cx="23388" cy="22799"/>
            </a:xfrm>
            <a:custGeom>
              <a:avLst/>
              <a:gdLst/>
              <a:ahLst/>
              <a:cxnLst/>
              <a:rect l="l" t="t" r="r" b="b"/>
              <a:pathLst>
                <a:path w="715" h="697" extrusionOk="0">
                  <a:moveTo>
                    <a:pt x="482" y="0"/>
                  </a:moveTo>
                  <a:lnTo>
                    <a:pt x="1" y="482"/>
                  </a:lnTo>
                  <a:lnTo>
                    <a:pt x="215" y="696"/>
                  </a:lnTo>
                  <a:lnTo>
                    <a:pt x="714" y="215"/>
                  </a:lnTo>
                  <a:lnTo>
                    <a:pt x="482" y="0"/>
                  </a:lnTo>
                  <a:close/>
                </a:path>
              </a:pathLst>
            </a:custGeom>
            <a:solidFill>
              <a:srgbClr val="2AC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6" name="Google Shape;1766;p52"/>
            <p:cNvSpPr/>
            <p:nvPr/>
          </p:nvSpPr>
          <p:spPr>
            <a:xfrm>
              <a:off x="5599516" y="2189891"/>
              <a:ext cx="23355" cy="23388"/>
            </a:xfrm>
            <a:custGeom>
              <a:avLst/>
              <a:gdLst/>
              <a:ahLst/>
              <a:cxnLst/>
              <a:rect l="l" t="t" r="r" b="b"/>
              <a:pathLst>
                <a:path w="714" h="715" extrusionOk="0">
                  <a:moveTo>
                    <a:pt x="500" y="1"/>
                  </a:moveTo>
                  <a:lnTo>
                    <a:pt x="0" y="483"/>
                  </a:lnTo>
                  <a:lnTo>
                    <a:pt x="232" y="715"/>
                  </a:lnTo>
                  <a:lnTo>
                    <a:pt x="714" y="215"/>
                  </a:lnTo>
                  <a:lnTo>
                    <a:pt x="500" y="1"/>
                  </a:lnTo>
                  <a:close/>
                </a:path>
              </a:pathLst>
            </a:custGeom>
            <a:solidFill>
              <a:srgbClr val="2AC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7" name="Google Shape;1767;p52"/>
            <p:cNvSpPr/>
            <p:nvPr/>
          </p:nvSpPr>
          <p:spPr>
            <a:xfrm>
              <a:off x="5575572" y="2165980"/>
              <a:ext cx="23388" cy="23388"/>
            </a:xfrm>
            <a:custGeom>
              <a:avLst/>
              <a:gdLst/>
              <a:ahLst/>
              <a:cxnLst/>
              <a:rect l="l" t="t" r="r" b="b"/>
              <a:pathLst>
                <a:path w="715" h="715" extrusionOk="0">
                  <a:moveTo>
                    <a:pt x="500" y="0"/>
                  </a:moveTo>
                  <a:lnTo>
                    <a:pt x="1" y="500"/>
                  </a:lnTo>
                  <a:lnTo>
                    <a:pt x="233" y="714"/>
                  </a:lnTo>
                  <a:lnTo>
                    <a:pt x="714" y="232"/>
                  </a:lnTo>
                  <a:lnTo>
                    <a:pt x="500" y="0"/>
                  </a:lnTo>
                  <a:close/>
                </a:path>
              </a:pathLst>
            </a:custGeom>
            <a:solidFill>
              <a:srgbClr val="2AC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8" name="Google Shape;1768;p52"/>
            <p:cNvSpPr/>
            <p:nvPr/>
          </p:nvSpPr>
          <p:spPr>
            <a:xfrm>
              <a:off x="5552217" y="2142036"/>
              <a:ext cx="22799" cy="23388"/>
            </a:xfrm>
            <a:custGeom>
              <a:avLst/>
              <a:gdLst/>
              <a:ahLst/>
              <a:cxnLst/>
              <a:rect l="l" t="t" r="r" b="b"/>
              <a:pathLst>
                <a:path w="697" h="715" extrusionOk="0">
                  <a:moveTo>
                    <a:pt x="483" y="1"/>
                  </a:moveTo>
                  <a:lnTo>
                    <a:pt x="1" y="500"/>
                  </a:lnTo>
                  <a:lnTo>
                    <a:pt x="215" y="715"/>
                  </a:lnTo>
                  <a:lnTo>
                    <a:pt x="697" y="233"/>
                  </a:lnTo>
                  <a:lnTo>
                    <a:pt x="483" y="1"/>
                  </a:lnTo>
                  <a:close/>
                </a:path>
              </a:pathLst>
            </a:custGeom>
            <a:solidFill>
              <a:srgbClr val="2AC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9" name="Google Shape;1769;p52"/>
            <p:cNvSpPr/>
            <p:nvPr/>
          </p:nvSpPr>
          <p:spPr>
            <a:xfrm>
              <a:off x="5812523" y="1915454"/>
              <a:ext cx="62476" cy="60873"/>
            </a:xfrm>
            <a:custGeom>
              <a:avLst/>
              <a:gdLst/>
              <a:ahLst/>
              <a:cxnLst/>
              <a:rect l="l" t="t" r="r" b="b"/>
              <a:pathLst>
                <a:path w="1910" h="1861" extrusionOk="0">
                  <a:moveTo>
                    <a:pt x="1123" y="0"/>
                  </a:moveTo>
                  <a:cubicBezTo>
                    <a:pt x="1036" y="0"/>
                    <a:pt x="946" y="32"/>
                    <a:pt x="875" y="94"/>
                  </a:cubicBezTo>
                  <a:lnTo>
                    <a:pt x="1" y="968"/>
                  </a:lnTo>
                  <a:lnTo>
                    <a:pt x="893" y="1861"/>
                  </a:lnTo>
                  <a:lnTo>
                    <a:pt x="1767" y="986"/>
                  </a:lnTo>
                  <a:cubicBezTo>
                    <a:pt x="1910" y="861"/>
                    <a:pt x="1910" y="629"/>
                    <a:pt x="1767" y="504"/>
                  </a:cubicBezTo>
                  <a:lnTo>
                    <a:pt x="1357" y="94"/>
                  </a:lnTo>
                  <a:cubicBezTo>
                    <a:pt x="1294" y="32"/>
                    <a:pt x="1210" y="0"/>
                    <a:pt x="1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0" name="Google Shape;1770;p52"/>
            <p:cNvSpPr/>
            <p:nvPr/>
          </p:nvSpPr>
          <p:spPr>
            <a:xfrm>
              <a:off x="5827112" y="1917940"/>
              <a:ext cx="47887" cy="58387"/>
            </a:xfrm>
            <a:custGeom>
              <a:avLst/>
              <a:gdLst/>
              <a:ahLst/>
              <a:cxnLst/>
              <a:rect l="l" t="t" r="r" b="b"/>
              <a:pathLst>
                <a:path w="1464" h="1785" extrusionOk="0">
                  <a:moveTo>
                    <a:pt x="893" y="0"/>
                  </a:moveTo>
                  <a:lnTo>
                    <a:pt x="893" y="0"/>
                  </a:lnTo>
                  <a:cubicBezTo>
                    <a:pt x="1018" y="143"/>
                    <a:pt x="1018" y="339"/>
                    <a:pt x="875" y="482"/>
                  </a:cubicBezTo>
                  <a:lnTo>
                    <a:pt x="1" y="1356"/>
                  </a:lnTo>
                  <a:lnTo>
                    <a:pt x="447" y="1785"/>
                  </a:lnTo>
                  <a:lnTo>
                    <a:pt x="1321" y="910"/>
                  </a:lnTo>
                  <a:cubicBezTo>
                    <a:pt x="1464" y="785"/>
                    <a:pt x="1464" y="553"/>
                    <a:pt x="1321" y="428"/>
                  </a:cubicBezTo>
                  <a:lnTo>
                    <a:pt x="911" y="18"/>
                  </a:lnTo>
                  <a:cubicBezTo>
                    <a:pt x="911" y="18"/>
                    <a:pt x="911" y="18"/>
                    <a:pt x="8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1" name="Google Shape;1771;p52"/>
            <p:cNvSpPr/>
            <p:nvPr/>
          </p:nvSpPr>
          <p:spPr>
            <a:xfrm>
              <a:off x="5573838" y="2001972"/>
              <a:ext cx="241629" cy="161686"/>
            </a:xfrm>
            <a:custGeom>
              <a:avLst/>
              <a:gdLst/>
              <a:ahLst/>
              <a:cxnLst/>
              <a:rect l="l" t="t" r="r" b="b"/>
              <a:pathLst>
                <a:path w="7387" h="4943" extrusionOk="0">
                  <a:moveTo>
                    <a:pt x="4068" y="1"/>
                  </a:moveTo>
                  <a:lnTo>
                    <a:pt x="0" y="3141"/>
                  </a:lnTo>
                  <a:lnTo>
                    <a:pt x="4586" y="4943"/>
                  </a:lnTo>
                  <a:lnTo>
                    <a:pt x="7387" y="1303"/>
                  </a:lnTo>
                  <a:lnTo>
                    <a:pt x="40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2" name="Google Shape;1772;p52"/>
            <p:cNvSpPr/>
            <p:nvPr/>
          </p:nvSpPr>
          <p:spPr>
            <a:xfrm>
              <a:off x="5703959" y="2037004"/>
              <a:ext cx="111508" cy="126653"/>
            </a:xfrm>
            <a:custGeom>
              <a:avLst/>
              <a:gdLst/>
              <a:ahLst/>
              <a:cxnLst/>
              <a:rect l="l" t="t" r="r" b="b"/>
              <a:pathLst>
                <a:path w="3409" h="3872" extrusionOk="0">
                  <a:moveTo>
                    <a:pt x="2802" y="0"/>
                  </a:moveTo>
                  <a:lnTo>
                    <a:pt x="1" y="3640"/>
                  </a:lnTo>
                  <a:lnTo>
                    <a:pt x="608" y="3872"/>
                  </a:lnTo>
                  <a:lnTo>
                    <a:pt x="3409" y="232"/>
                  </a:lnTo>
                  <a:lnTo>
                    <a:pt x="28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3" name="Google Shape;1773;p52"/>
            <p:cNvSpPr/>
            <p:nvPr/>
          </p:nvSpPr>
          <p:spPr>
            <a:xfrm>
              <a:off x="5671281" y="2051135"/>
              <a:ext cx="69509" cy="63359"/>
            </a:xfrm>
            <a:custGeom>
              <a:avLst/>
              <a:gdLst/>
              <a:ahLst/>
              <a:cxnLst/>
              <a:rect l="l" t="t" r="r" b="b"/>
              <a:pathLst>
                <a:path w="2125" h="1937" extrusionOk="0">
                  <a:moveTo>
                    <a:pt x="1062" y="1"/>
                  </a:moveTo>
                  <a:cubicBezTo>
                    <a:pt x="813" y="1"/>
                    <a:pt x="563" y="95"/>
                    <a:pt x="375" y="282"/>
                  </a:cubicBezTo>
                  <a:cubicBezTo>
                    <a:pt x="1" y="657"/>
                    <a:pt x="1" y="1281"/>
                    <a:pt x="375" y="1656"/>
                  </a:cubicBezTo>
                  <a:cubicBezTo>
                    <a:pt x="563" y="1843"/>
                    <a:pt x="813" y="1937"/>
                    <a:pt x="1062" y="1937"/>
                  </a:cubicBezTo>
                  <a:cubicBezTo>
                    <a:pt x="1312" y="1937"/>
                    <a:pt x="1562" y="1843"/>
                    <a:pt x="1749" y="1656"/>
                  </a:cubicBezTo>
                  <a:cubicBezTo>
                    <a:pt x="2124" y="1281"/>
                    <a:pt x="2124" y="657"/>
                    <a:pt x="1749" y="282"/>
                  </a:cubicBezTo>
                  <a:cubicBezTo>
                    <a:pt x="1562" y="95"/>
                    <a:pt x="1312" y="1"/>
                    <a:pt x="10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4" name="Google Shape;1774;p52"/>
            <p:cNvSpPr/>
            <p:nvPr/>
          </p:nvSpPr>
          <p:spPr>
            <a:xfrm>
              <a:off x="5531217" y="2077990"/>
              <a:ext cx="260339" cy="178041"/>
            </a:xfrm>
            <a:custGeom>
              <a:avLst/>
              <a:gdLst/>
              <a:ahLst/>
              <a:cxnLst/>
              <a:rect l="l" t="t" r="r" b="b"/>
              <a:pathLst>
                <a:path w="7959" h="5443" extrusionOk="0">
                  <a:moveTo>
                    <a:pt x="554" y="1620"/>
                  </a:moveTo>
                  <a:lnTo>
                    <a:pt x="1018" y="2084"/>
                  </a:lnTo>
                  <a:lnTo>
                    <a:pt x="750" y="2351"/>
                  </a:lnTo>
                  <a:lnTo>
                    <a:pt x="411" y="2012"/>
                  </a:lnTo>
                  <a:cubicBezTo>
                    <a:pt x="340" y="1941"/>
                    <a:pt x="340" y="1816"/>
                    <a:pt x="411" y="1745"/>
                  </a:cubicBezTo>
                  <a:lnTo>
                    <a:pt x="554" y="1620"/>
                  </a:lnTo>
                  <a:close/>
                  <a:moveTo>
                    <a:pt x="1232" y="2298"/>
                  </a:moveTo>
                  <a:lnTo>
                    <a:pt x="1749" y="2797"/>
                  </a:lnTo>
                  <a:lnTo>
                    <a:pt x="1481" y="3065"/>
                  </a:lnTo>
                  <a:lnTo>
                    <a:pt x="964" y="2565"/>
                  </a:lnTo>
                  <a:lnTo>
                    <a:pt x="1232" y="2298"/>
                  </a:lnTo>
                  <a:close/>
                  <a:moveTo>
                    <a:pt x="1963" y="3029"/>
                  </a:moveTo>
                  <a:lnTo>
                    <a:pt x="2463" y="3529"/>
                  </a:lnTo>
                  <a:lnTo>
                    <a:pt x="2195" y="3797"/>
                  </a:lnTo>
                  <a:lnTo>
                    <a:pt x="1696" y="3297"/>
                  </a:lnTo>
                  <a:lnTo>
                    <a:pt x="1963" y="3029"/>
                  </a:lnTo>
                  <a:close/>
                  <a:moveTo>
                    <a:pt x="2695" y="3761"/>
                  </a:moveTo>
                  <a:lnTo>
                    <a:pt x="3194" y="4261"/>
                  </a:lnTo>
                  <a:lnTo>
                    <a:pt x="2927" y="4528"/>
                  </a:lnTo>
                  <a:lnTo>
                    <a:pt x="2427" y="4029"/>
                  </a:lnTo>
                  <a:lnTo>
                    <a:pt x="2695" y="3761"/>
                  </a:lnTo>
                  <a:close/>
                  <a:moveTo>
                    <a:pt x="1321" y="995"/>
                  </a:moveTo>
                  <a:lnTo>
                    <a:pt x="5639" y="2690"/>
                  </a:lnTo>
                  <a:lnTo>
                    <a:pt x="4087" y="4707"/>
                  </a:lnTo>
                  <a:lnTo>
                    <a:pt x="786" y="1406"/>
                  </a:lnTo>
                  <a:lnTo>
                    <a:pt x="1321" y="995"/>
                  </a:lnTo>
                  <a:close/>
                  <a:moveTo>
                    <a:pt x="3426" y="4475"/>
                  </a:moveTo>
                  <a:lnTo>
                    <a:pt x="3872" y="4939"/>
                  </a:lnTo>
                  <a:lnTo>
                    <a:pt x="3747" y="5081"/>
                  </a:lnTo>
                  <a:cubicBezTo>
                    <a:pt x="3712" y="5117"/>
                    <a:pt x="3663" y="5135"/>
                    <a:pt x="3614" y="5135"/>
                  </a:cubicBezTo>
                  <a:cubicBezTo>
                    <a:pt x="3565" y="5135"/>
                    <a:pt x="3516" y="5117"/>
                    <a:pt x="3480" y="5081"/>
                  </a:cubicBezTo>
                  <a:lnTo>
                    <a:pt x="3159" y="4742"/>
                  </a:lnTo>
                  <a:lnTo>
                    <a:pt x="3426" y="4475"/>
                  </a:lnTo>
                  <a:close/>
                  <a:moveTo>
                    <a:pt x="7791" y="1"/>
                  </a:moveTo>
                  <a:cubicBezTo>
                    <a:pt x="7739" y="1"/>
                    <a:pt x="7687" y="24"/>
                    <a:pt x="7655" y="68"/>
                  </a:cubicBezTo>
                  <a:lnTo>
                    <a:pt x="5835" y="2441"/>
                  </a:lnTo>
                  <a:lnTo>
                    <a:pt x="1606" y="781"/>
                  </a:lnTo>
                  <a:lnTo>
                    <a:pt x="2017" y="460"/>
                  </a:lnTo>
                  <a:cubicBezTo>
                    <a:pt x="2088" y="407"/>
                    <a:pt x="2088" y="317"/>
                    <a:pt x="2035" y="246"/>
                  </a:cubicBezTo>
                  <a:cubicBezTo>
                    <a:pt x="2006" y="208"/>
                    <a:pt x="1967" y="190"/>
                    <a:pt x="1926" y="190"/>
                  </a:cubicBezTo>
                  <a:cubicBezTo>
                    <a:pt x="1891" y="190"/>
                    <a:pt x="1854" y="203"/>
                    <a:pt x="1820" y="228"/>
                  </a:cubicBezTo>
                  <a:lnTo>
                    <a:pt x="464" y="1281"/>
                  </a:lnTo>
                  <a:lnTo>
                    <a:pt x="447" y="1281"/>
                  </a:lnTo>
                  <a:lnTo>
                    <a:pt x="197" y="1531"/>
                  </a:lnTo>
                  <a:cubicBezTo>
                    <a:pt x="1" y="1727"/>
                    <a:pt x="1" y="2048"/>
                    <a:pt x="197" y="2226"/>
                  </a:cubicBezTo>
                  <a:lnTo>
                    <a:pt x="3266" y="5295"/>
                  </a:lnTo>
                  <a:cubicBezTo>
                    <a:pt x="3364" y="5394"/>
                    <a:pt x="3489" y="5443"/>
                    <a:pt x="3614" y="5443"/>
                  </a:cubicBezTo>
                  <a:cubicBezTo>
                    <a:pt x="3739" y="5443"/>
                    <a:pt x="3863" y="5394"/>
                    <a:pt x="3962" y="5295"/>
                  </a:cubicBezTo>
                  <a:lnTo>
                    <a:pt x="4211" y="5046"/>
                  </a:lnTo>
                  <a:lnTo>
                    <a:pt x="4229" y="5046"/>
                  </a:lnTo>
                  <a:lnTo>
                    <a:pt x="7905" y="246"/>
                  </a:lnTo>
                  <a:cubicBezTo>
                    <a:pt x="7958" y="192"/>
                    <a:pt x="7941" y="85"/>
                    <a:pt x="7887" y="32"/>
                  </a:cubicBezTo>
                  <a:cubicBezTo>
                    <a:pt x="7859" y="11"/>
                    <a:pt x="7825" y="1"/>
                    <a:pt x="7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5" name="Google Shape;1775;p52"/>
            <p:cNvSpPr/>
            <p:nvPr/>
          </p:nvSpPr>
          <p:spPr>
            <a:xfrm>
              <a:off x="5607104" y="1910351"/>
              <a:ext cx="271395" cy="169471"/>
            </a:xfrm>
            <a:custGeom>
              <a:avLst/>
              <a:gdLst/>
              <a:ahLst/>
              <a:cxnLst/>
              <a:rect l="l" t="t" r="r" b="b"/>
              <a:pathLst>
                <a:path w="8297" h="5181" extrusionOk="0">
                  <a:moveTo>
                    <a:pt x="7396" y="304"/>
                  </a:moveTo>
                  <a:cubicBezTo>
                    <a:pt x="7445" y="304"/>
                    <a:pt x="7494" y="321"/>
                    <a:pt x="7530" y="357"/>
                  </a:cubicBezTo>
                  <a:lnTo>
                    <a:pt x="7940" y="768"/>
                  </a:lnTo>
                  <a:cubicBezTo>
                    <a:pt x="8011" y="839"/>
                    <a:pt x="8011" y="964"/>
                    <a:pt x="7940" y="1035"/>
                  </a:cubicBezTo>
                  <a:lnTo>
                    <a:pt x="7173" y="1802"/>
                  </a:lnTo>
                  <a:lnTo>
                    <a:pt x="6495" y="1124"/>
                  </a:lnTo>
                  <a:lnTo>
                    <a:pt x="7262" y="357"/>
                  </a:lnTo>
                  <a:cubicBezTo>
                    <a:pt x="7298" y="321"/>
                    <a:pt x="7347" y="304"/>
                    <a:pt x="7396" y="304"/>
                  </a:cubicBezTo>
                  <a:close/>
                  <a:moveTo>
                    <a:pt x="5656" y="1267"/>
                  </a:moveTo>
                  <a:lnTo>
                    <a:pt x="6209" y="1285"/>
                  </a:lnTo>
                  <a:lnTo>
                    <a:pt x="7012" y="2088"/>
                  </a:lnTo>
                  <a:lnTo>
                    <a:pt x="7030" y="2641"/>
                  </a:lnTo>
                  <a:lnTo>
                    <a:pt x="5656" y="1267"/>
                  </a:lnTo>
                  <a:close/>
                  <a:moveTo>
                    <a:pt x="5264" y="1303"/>
                  </a:moveTo>
                  <a:lnTo>
                    <a:pt x="6994" y="3034"/>
                  </a:lnTo>
                  <a:lnTo>
                    <a:pt x="6316" y="3926"/>
                  </a:lnTo>
                  <a:lnTo>
                    <a:pt x="3354" y="2766"/>
                  </a:lnTo>
                  <a:lnTo>
                    <a:pt x="5264" y="1303"/>
                  </a:lnTo>
                  <a:close/>
                  <a:moveTo>
                    <a:pt x="7405" y="0"/>
                  </a:moveTo>
                  <a:cubicBezTo>
                    <a:pt x="7262" y="0"/>
                    <a:pt x="7137" y="54"/>
                    <a:pt x="7048" y="143"/>
                  </a:cubicBezTo>
                  <a:lnTo>
                    <a:pt x="6227" y="964"/>
                  </a:lnTo>
                  <a:lnTo>
                    <a:pt x="5282" y="946"/>
                  </a:lnTo>
                  <a:cubicBezTo>
                    <a:pt x="5246" y="946"/>
                    <a:pt x="5210" y="946"/>
                    <a:pt x="5174" y="964"/>
                  </a:cubicBezTo>
                  <a:lnTo>
                    <a:pt x="71" y="4907"/>
                  </a:lnTo>
                  <a:cubicBezTo>
                    <a:pt x="18" y="4961"/>
                    <a:pt x="0" y="5050"/>
                    <a:pt x="54" y="5121"/>
                  </a:cubicBezTo>
                  <a:cubicBezTo>
                    <a:pt x="85" y="5163"/>
                    <a:pt x="129" y="5180"/>
                    <a:pt x="174" y="5180"/>
                  </a:cubicBezTo>
                  <a:cubicBezTo>
                    <a:pt x="206" y="5180"/>
                    <a:pt x="238" y="5172"/>
                    <a:pt x="268" y="5157"/>
                  </a:cubicBezTo>
                  <a:lnTo>
                    <a:pt x="3069" y="2980"/>
                  </a:lnTo>
                  <a:lnTo>
                    <a:pt x="6120" y="4175"/>
                  </a:lnTo>
                  <a:lnTo>
                    <a:pt x="5781" y="4622"/>
                  </a:lnTo>
                  <a:cubicBezTo>
                    <a:pt x="5728" y="4675"/>
                    <a:pt x="5745" y="4782"/>
                    <a:pt x="5817" y="4836"/>
                  </a:cubicBezTo>
                  <a:cubicBezTo>
                    <a:pt x="5838" y="4857"/>
                    <a:pt x="5867" y="4867"/>
                    <a:pt x="5899" y="4867"/>
                  </a:cubicBezTo>
                  <a:cubicBezTo>
                    <a:pt x="5946" y="4867"/>
                    <a:pt x="5998" y="4843"/>
                    <a:pt x="6031" y="4800"/>
                  </a:cubicBezTo>
                  <a:lnTo>
                    <a:pt x="7333" y="3123"/>
                  </a:lnTo>
                  <a:cubicBezTo>
                    <a:pt x="7351" y="3087"/>
                    <a:pt x="7369" y="3051"/>
                    <a:pt x="7351" y="3016"/>
                  </a:cubicBezTo>
                  <a:lnTo>
                    <a:pt x="7333" y="2088"/>
                  </a:lnTo>
                  <a:lnTo>
                    <a:pt x="8154" y="1249"/>
                  </a:lnTo>
                  <a:cubicBezTo>
                    <a:pt x="8243" y="1160"/>
                    <a:pt x="8297" y="1035"/>
                    <a:pt x="8297" y="892"/>
                  </a:cubicBezTo>
                  <a:cubicBezTo>
                    <a:pt x="8297" y="768"/>
                    <a:pt x="8243" y="643"/>
                    <a:pt x="8154" y="553"/>
                  </a:cubicBezTo>
                  <a:lnTo>
                    <a:pt x="7744" y="143"/>
                  </a:lnTo>
                  <a:cubicBezTo>
                    <a:pt x="7655" y="54"/>
                    <a:pt x="7530" y="0"/>
                    <a:pt x="7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6" name="Google Shape;1776;p52"/>
            <p:cNvSpPr/>
            <p:nvPr/>
          </p:nvSpPr>
          <p:spPr>
            <a:xfrm>
              <a:off x="5668959" y="2045738"/>
              <a:ext cx="74154" cy="74154"/>
            </a:xfrm>
            <a:custGeom>
              <a:avLst/>
              <a:gdLst/>
              <a:ahLst/>
              <a:cxnLst/>
              <a:rect l="l" t="t" r="r" b="b"/>
              <a:pathLst>
                <a:path w="2267" h="2267" extrusionOk="0">
                  <a:moveTo>
                    <a:pt x="1142" y="322"/>
                  </a:moveTo>
                  <a:cubicBezTo>
                    <a:pt x="1356" y="322"/>
                    <a:pt x="1553" y="393"/>
                    <a:pt x="1713" y="554"/>
                  </a:cubicBezTo>
                  <a:cubicBezTo>
                    <a:pt x="1874" y="714"/>
                    <a:pt x="1945" y="911"/>
                    <a:pt x="1945" y="1143"/>
                  </a:cubicBezTo>
                  <a:cubicBezTo>
                    <a:pt x="1945" y="1357"/>
                    <a:pt x="1874" y="1553"/>
                    <a:pt x="1713" y="1714"/>
                  </a:cubicBezTo>
                  <a:cubicBezTo>
                    <a:pt x="1553" y="1874"/>
                    <a:pt x="1356" y="1946"/>
                    <a:pt x="1142" y="1946"/>
                  </a:cubicBezTo>
                  <a:cubicBezTo>
                    <a:pt x="910" y="1946"/>
                    <a:pt x="714" y="1874"/>
                    <a:pt x="554" y="1714"/>
                  </a:cubicBezTo>
                  <a:cubicBezTo>
                    <a:pt x="393" y="1553"/>
                    <a:pt x="322" y="1357"/>
                    <a:pt x="322" y="1143"/>
                  </a:cubicBezTo>
                  <a:cubicBezTo>
                    <a:pt x="322" y="911"/>
                    <a:pt x="393" y="714"/>
                    <a:pt x="554" y="554"/>
                  </a:cubicBezTo>
                  <a:cubicBezTo>
                    <a:pt x="714" y="393"/>
                    <a:pt x="910" y="322"/>
                    <a:pt x="1142" y="322"/>
                  </a:cubicBezTo>
                  <a:close/>
                  <a:moveTo>
                    <a:pt x="1142" y="1"/>
                  </a:moveTo>
                  <a:cubicBezTo>
                    <a:pt x="839" y="1"/>
                    <a:pt x="554" y="126"/>
                    <a:pt x="339" y="340"/>
                  </a:cubicBezTo>
                  <a:cubicBezTo>
                    <a:pt x="125" y="554"/>
                    <a:pt x="0" y="839"/>
                    <a:pt x="0" y="1143"/>
                  </a:cubicBezTo>
                  <a:cubicBezTo>
                    <a:pt x="0" y="1428"/>
                    <a:pt x="125" y="1714"/>
                    <a:pt x="339" y="1928"/>
                  </a:cubicBezTo>
                  <a:cubicBezTo>
                    <a:pt x="554" y="2160"/>
                    <a:pt x="839" y="2267"/>
                    <a:pt x="1142" y="2267"/>
                  </a:cubicBezTo>
                  <a:cubicBezTo>
                    <a:pt x="1428" y="2267"/>
                    <a:pt x="1713" y="2160"/>
                    <a:pt x="1927" y="1928"/>
                  </a:cubicBezTo>
                  <a:cubicBezTo>
                    <a:pt x="2142" y="1714"/>
                    <a:pt x="2266" y="1428"/>
                    <a:pt x="2266" y="1143"/>
                  </a:cubicBezTo>
                  <a:cubicBezTo>
                    <a:pt x="2266" y="839"/>
                    <a:pt x="2142" y="554"/>
                    <a:pt x="1927" y="340"/>
                  </a:cubicBezTo>
                  <a:cubicBezTo>
                    <a:pt x="1713" y="126"/>
                    <a:pt x="1428"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7" name="Google Shape;1777;p52"/>
            <p:cNvSpPr/>
            <p:nvPr/>
          </p:nvSpPr>
          <p:spPr>
            <a:xfrm>
              <a:off x="5637427" y="2164671"/>
              <a:ext cx="26888" cy="26004"/>
            </a:xfrm>
            <a:custGeom>
              <a:avLst/>
              <a:gdLst/>
              <a:ahLst/>
              <a:cxnLst/>
              <a:rect l="l" t="t" r="r" b="b"/>
              <a:pathLst>
                <a:path w="822" h="795" extrusionOk="0">
                  <a:moveTo>
                    <a:pt x="661" y="0"/>
                  </a:moveTo>
                  <a:cubicBezTo>
                    <a:pt x="621" y="0"/>
                    <a:pt x="581" y="14"/>
                    <a:pt x="554" y="40"/>
                  </a:cubicBezTo>
                  <a:lnTo>
                    <a:pt x="54" y="540"/>
                  </a:lnTo>
                  <a:cubicBezTo>
                    <a:pt x="1" y="593"/>
                    <a:pt x="1" y="683"/>
                    <a:pt x="54" y="754"/>
                  </a:cubicBezTo>
                  <a:cubicBezTo>
                    <a:pt x="90" y="781"/>
                    <a:pt x="130" y="794"/>
                    <a:pt x="170" y="794"/>
                  </a:cubicBezTo>
                  <a:cubicBezTo>
                    <a:pt x="211" y="794"/>
                    <a:pt x="251" y="781"/>
                    <a:pt x="286" y="754"/>
                  </a:cubicBezTo>
                  <a:lnTo>
                    <a:pt x="768" y="272"/>
                  </a:lnTo>
                  <a:cubicBezTo>
                    <a:pt x="822" y="201"/>
                    <a:pt x="822" y="112"/>
                    <a:pt x="768" y="40"/>
                  </a:cubicBezTo>
                  <a:cubicBezTo>
                    <a:pt x="741" y="14"/>
                    <a:pt x="701" y="0"/>
                    <a:pt x="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8" name="Google Shape;1778;p52"/>
            <p:cNvSpPr/>
            <p:nvPr/>
          </p:nvSpPr>
          <p:spPr>
            <a:xfrm>
              <a:off x="5653193" y="2169905"/>
              <a:ext cx="37976" cy="36504"/>
            </a:xfrm>
            <a:custGeom>
              <a:avLst/>
              <a:gdLst/>
              <a:ahLst/>
              <a:cxnLst/>
              <a:rect l="l" t="t" r="r" b="b"/>
              <a:pathLst>
                <a:path w="1161" h="1116" extrusionOk="0">
                  <a:moveTo>
                    <a:pt x="982" y="1"/>
                  </a:moveTo>
                  <a:cubicBezTo>
                    <a:pt x="942" y="1"/>
                    <a:pt x="902" y="14"/>
                    <a:pt x="875" y="41"/>
                  </a:cubicBezTo>
                  <a:lnTo>
                    <a:pt x="72" y="862"/>
                  </a:lnTo>
                  <a:cubicBezTo>
                    <a:pt x="1" y="915"/>
                    <a:pt x="1" y="1022"/>
                    <a:pt x="72" y="1076"/>
                  </a:cubicBezTo>
                  <a:cubicBezTo>
                    <a:pt x="99" y="1103"/>
                    <a:pt x="139" y="1116"/>
                    <a:pt x="179" y="1116"/>
                  </a:cubicBezTo>
                  <a:cubicBezTo>
                    <a:pt x="219" y="1116"/>
                    <a:pt x="259" y="1103"/>
                    <a:pt x="286" y="1076"/>
                  </a:cubicBezTo>
                  <a:lnTo>
                    <a:pt x="1089" y="273"/>
                  </a:lnTo>
                  <a:cubicBezTo>
                    <a:pt x="1160" y="202"/>
                    <a:pt x="1160" y="112"/>
                    <a:pt x="1089" y="41"/>
                  </a:cubicBezTo>
                  <a:cubicBezTo>
                    <a:pt x="1062" y="14"/>
                    <a:pt x="1022"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9" name="Google Shape;1779;p52"/>
            <p:cNvSpPr/>
            <p:nvPr/>
          </p:nvSpPr>
          <p:spPr>
            <a:xfrm>
              <a:off x="5778080" y="1987252"/>
              <a:ext cx="21654" cy="20738"/>
            </a:xfrm>
            <a:custGeom>
              <a:avLst/>
              <a:gdLst/>
              <a:ahLst/>
              <a:cxnLst/>
              <a:rect l="l" t="t" r="r" b="b"/>
              <a:pathLst>
                <a:path w="662" h="634" extrusionOk="0">
                  <a:moveTo>
                    <a:pt x="489" y="0"/>
                  </a:moveTo>
                  <a:cubicBezTo>
                    <a:pt x="452" y="0"/>
                    <a:pt x="411" y="13"/>
                    <a:pt x="376" y="40"/>
                  </a:cubicBezTo>
                  <a:lnTo>
                    <a:pt x="55" y="361"/>
                  </a:lnTo>
                  <a:cubicBezTo>
                    <a:pt x="1" y="433"/>
                    <a:pt x="1" y="522"/>
                    <a:pt x="55" y="593"/>
                  </a:cubicBezTo>
                  <a:cubicBezTo>
                    <a:pt x="81" y="620"/>
                    <a:pt x="121" y="633"/>
                    <a:pt x="162" y="633"/>
                  </a:cubicBezTo>
                  <a:cubicBezTo>
                    <a:pt x="202" y="633"/>
                    <a:pt x="242" y="620"/>
                    <a:pt x="269" y="593"/>
                  </a:cubicBezTo>
                  <a:lnTo>
                    <a:pt x="590" y="254"/>
                  </a:lnTo>
                  <a:cubicBezTo>
                    <a:pt x="661" y="201"/>
                    <a:pt x="661" y="112"/>
                    <a:pt x="590" y="40"/>
                  </a:cubicBezTo>
                  <a:cubicBezTo>
                    <a:pt x="563" y="13"/>
                    <a:pt x="527" y="0"/>
                    <a:pt x="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0" name="Google Shape;1780;p52"/>
            <p:cNvSpPr/>
            <p:nvPr/>
          </p:nvSpPr>
          <p:spPr>
            <a:xfrm>
              <a:off x="5751257" y="1971486"/>
              <a:ext cx="32710" cy="31238"/>
            </a:xfrm>
            <a:custGeom>
              <a:avLst/>
              <a:gdLst/>
              <a:ahLst/>
              <a:cxnLst/>
              <a:rect l="l" t="t" r="r" b="b"/>
              <a:pathLst>
                <a:path w="1000" h="955" extrusionOk="0">
                  <a:moveTo>
                    <a:pt x="821" y="0"/>
                  </a:moveTo>
                  <a:cubicBezTo>
                    <a:pt x="781" y="0"/>
                    <a:pt x="741" y="14"/>
                    <a:pt x="714" y="40"/>
                  </a:cubicBezTo>
                  <a:lnTo>
                    <a:pt x="72" y="683"/>
                  </a:lnTo>
                  <a:cubicBezTo>
                    <a:pt x="0" y="754"/>
                    <a:pt x="0" y="843"/>
                    <a:pt x="72" y="915"/>
                  </a:cubicBezTo>
                  <a:cubicBezTo>
                    <a:pt x="98" y="942"/>
                    <a:pt x="134" y="955"/>
                    <a:pt x="172" y="955"/>
                  </a:cubicBezTo>
                  <a:cubicBezTo>
                    <a:pt x="210" y="955"/>
                    <a:pt x="250" y="942"/>
                    <a:pt x="286" y="915"/>
                  </a:cubicBezTo>
                  <a:lnTo>
                    <a:pt x="928" y="255"/>
                  </a:lnTo>
                  <a:cubicBezTo>
                    <a:pt x="999" y="201"/>
                    <a:pt x="999" y="94"/>
                    <a:pt x="928" y="40"/>
                  </a:cubicBezTo>
                  <a:cubicBezTo>
                    <a:pt x="901" y="14"/>
                    <a:pt x="861"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781" name="Google Shape;1781;p52"/>
          <p:cNvGrpSpPr/>
          <p:nvPr/>
        </p:nvGrpSpPr>
        <p:grpSpPr>
          <a:xfrm>
            <a:off x="4851038" y="2570234"/>
            <a:ext cx="252281" cy="369398"/>
            <a:chOff x="4830863" y="3028575"/>
            <a:chExt cx="236395" cy="346137"/>
          </a:xfrm>
        </p:grpSpPr>
        <p:sp>
          <p:nvSpPr>
            <p:cNvPr id="1782" name="Google Shape;1782;p52"/>
            <p:cNvSpPr/>
            <p:nvPr/>
          </p:nvSpPr>
          <p:spPr>
            <a:xfrm>
              <a:off x="4835541" y="3201349"/>
              <a:ext cx="226484" cy="168097"/>
            </a:xfrm>
            <a:custGeom>
              <a:avLst/>
              <a:gdLst/>
              <a:ahLst/>
              <a:cxnLst/>
              <a:rect l="l" t="t" r="r" b="b"/>
              <a:pathLst>
                <a:path w="6924" h="5139" extrusionOk="0">
                  <a:moveTo>
                    <a:pt x="518" y="0"/>
                  </a:moveTo>
                  <a:cubicBezTo>
                    <a:pt x="232" y="0"/>
                    <a:pt x="0" y="214"/>
                    <a:pt x="0" y="500"/>
                  </a:cubicBezTo>
                  <a:lnTo>
                    <a:pt x="0" y="4621"/>
                  </a:lnTo>
                  <a:cubicBezTo>
                    <a:pt x="0" y="4907"/>
                    <a:pt x="232" y="5139"/>
                    <a:pt x="518" y="5139"/>
                  </a:cubicBezTo>
                  <a:lnTo>
                    <a:pt x="6406" y="5139"/>
                  </a:lnTo>
                  <a:cubicBezTo>
                    <a:pt x="6691" y="5139"/>
                    <a:pt x="6923" y="4907"/>
                    <a:pt x="6923" y="4621"/>
                  </a:cubicBezTo>
                  <a:lnTo>
                    <a:pt x="6923" y="500"/>
                  </a:lnTo>
                  <a:cubicBezTo>
                    <a:pt x="6923" y="214"/>
                    <a:pt x="6691" y="0"/>
                    <a:pt x="6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3" name="Google Shape;1783;p52"/>
            <p:cNvSpPr/>
            <p:nvPr/>
          </p:nvSpPr>
          <p:spPr>
            <a:xfrm>
              <a:off x="5024637" y="3201349"/>
              <a:ext cx="37388" cy="168097"/>
            </a:xfrm>
            <a:custGeom>
              <a:avLst/>
              <a:gdLst/>
              <a:ahLst/>
              <a:cxnLst/>
              <a:rect l="l" t="t" r="r" b="b"/>
              <a:pathLst>
                <a:path w="1143" h="5139" extrusionOk="0">
                  <a:moveTo>
                    <a:pt x="0" y="0"/>
                  </a:moveTo>
                  <a:cubicBezTo>
                    <a:pt x="286" y="0"/>
                    <a:pt x="518" y="214"/>
                    <a:pt x="518" y="500"/>
                  </a:cubicBezTo>
                  <a:lnTo>
                    <a:pt x="518" y="4621"/>
                  </a:lnTo>
                  <a:cubicBezTo>
                    <a:pt x="518" y="4907"/>
                    <a:pt x="286" y="5139"/>
                    <a:pt x="0" y="5139"/>
                  </a:cubicBezTo>
                  <a:lnTo>
                    <a:pt x="625" y="5139"/>
                  </a:lnTo>
                  <a:cubicBezTo>
                    <a:pt x="910" y="5139"/>
                    <a:pt x="1142" y="4907"/>
                    <a:pt x="1142" y="4621"/>
                  </a:cubicBezTo>
                  <a:lnTo>
                    <a:pt x="1142" y="500"/>
                  </a:lnTo>
                  <a:cubicBezTo>
                    <a:pt x="1142" y="214"/>
                    <a:pt x="910" y="0"/>
                    <a:pt x="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4" name="Google Shape;1784;p52"/>
            <p:cNvSpPr/>
            <p:nvPr/>
          </p:nvSpPr>
          <p:spPr>
            <a:xfrm>
              <a:off x="4854218" y="3064981"/>
              <a:ext cx="190274" cy="255040"/>
            </a:xfrm>
            <a:custGeom>
              <a:avLst/>
              <a:gdLst/>
              <a:ahLst/>
              <a:cxnLst/>
              <a:rect l="l" t="t" r="r" b="b"/>
              <a:pathLst>
                <a:path w="5817" h="7797" extrusionOk="0">
                  <a:moveTo>
                    <a:pt x="1127" y="1"/>
                  </a:moveTo>
                  <a:cubicBezTo>
                    <a:pt x="985" y="1"/>
                    <a:pt x="844" y="27"/>
                    <a:pt x="714" y="83"/>
                  </a:cubicBezTo>
                  <a:cubicBezTo>
                    <a:pt x="500" y="172"/>
                    <a:pt x="321" y="333"/>
                    <a:pt x="196" y="511"/>
                  </a:cubicBezTo>
                  <a:cubicBezTo>
                    <a:pt x="71" y="708"/>
                    <a:pt x="0" y="922"/>
                    <a:pt x="0" y="1154"/>
                  </a:cubicBezTo>
                  <a:lnTo>
                    <a:pt x="0" y="2474"/>
                  </a:lnTo>
                  <a:cubicBezTo>
                    <a:pt x="0" y="3116"/>
                    <a:pt x="161" y="3741"/>
                    <a:pt x="464" y="4312"/>
                  </a:cubicBezTo>
                  <a:cubicBezTo>
                    <a:pt x="696" y="4740"/>
                    <a:pt x="821" y="5240"/>
                    <a:pt x="821" y="5739"/>
                  </a:cubicBezTo>
                  <a:cubicBezTo>
                    <a:pt x="821" y="5900"/>
                    <a:pt x="803" y="6061"/>
                    <a:pt x="785" y="6203"/>
                  </a:cubicBezTo>
                  <a:lnTo>
                    <a:pt x="660" y="6970"/>
                  </a:lnTo>
                  <a:cubicBezTo>
                    <a:pt x="607" y="7345"/>
                    <a:pt x="839" y="7684"/>
                    <a:pt x="1178" y="7773"/>
                  </a:cubicBezTo>
                  <a:cubicBezTo>
                    <a:pt x="1249" y="7791"/>
                    <a:pt x="1303" y="7791"/>
                    <a:pt x="1356" y="7791"/>
                  </a:cubicBezTo>
                  <a:cubicBezTo>
                    <a:pt x="1642" y="7791"/>
                    <a:pt x="1909" y="7631"/>
                    <a:pt x="2016" y="7363"/>
                  </a:cubicBezTo>
                  <a:lnTo>
                    <a:pt x="2552" y="6114"/>
                  </a:lnTo>
                  <a:cubicBezTo>
                    <a:pt x="2605" y="5971"/>
                    <a:pt x="2748" y="5882"/>
                    <a:pt x="2908" y="5882"/>
                  </a:cubicBezTo>
                  <a:cubicBezTo>
                    <a:pt x="2980" y="5882"/>
                    <a:pt x="3051" y="5900"/>
                    <a:pt x="3123" y="5936"/>
                  </a:cubicBezTo>
                  <a:cubicBezTo>
                    <a:pt x="3176" y="5989"/>
                    <a:pt x="3230" y="6043"/>
                    <a:pt x="3265" y="6114"/>
                  </a:cubicBezTo>
                  <a:lnTo>
                    <a:pt x="3801" y="7363"/>
                  </a:lnTo>
                  <a:cubicBezTo>
                    <a:pt x="3904" y="7628"/>
                    <a:pt x="4165" y="7796"/>
                    <a:pt x="4444" y="7796"/>
                  </a:cubicBezTo>
                  <a:cubicBezTo>
                    <a:pt x="4503" y="7796"/>
                    <a:pt x="4562" y="7789"/>
                    <a:pt x="4621" y="7773"/>
                  </a:cubicBezTo>
                  <a:cubicBezTo>
                    <a:pt x="4942" y="7684"/>
                    <a:pt x="5157" y="7417"/>
                    <a:pt x="5157" y="7095"/>
                  </a:cubicBezTo>
                  <a:cubicBezTo>
                    <a:pt x="5157" y="7060"/>
                    <a:pt x="5157" y="7024"/>
                    <a:pt x="5139" y="6970"/>
                  </a:cubicBezTo>
                  <a:lnTo>
                    <a:pt x="5032" y="6203"/>
                  </a:lnTo>
                  <a:cubicBezTo>
                    <a:pt x="4925" y="5561"/>
                    <a:pt x="5032" y="4883"/>
                    <a:pt x="5353" y="4312"/>
                  </a:cubicBezTo>
                  <a:cubicBezTo>
                    <a:pt x="5496" y="4026"/>
                    <a:pt x="5620" y="3723"/>
                    <a:pt x="5692" y="3420"/>
                  </a:cubicBezTo>
                  <a:cubicBezTo>
                    <a:pt x="5781" y="3116"/>
                    <a:pt x="5817" y="2795"/>
                    <a:pt x="5817" y="2474"/>
                  </a:cubicBezTo>
                  <a:lnTo>
                    <a:pt x="5817" y="1154"/>
                  </a:lnTo>
                  <a:cubicBezTo>
                    <a:pt x="5817" y="690"/>
                    <a:pt x="5531" y="262"/>
                    <a:pt x="5103" y="83"/>
                  </a:cubicBezTo>
                  <a:cubicBezTo>
                    <a:pt x="4960" y="30"/>
                    <a:pt x="4818" y="12"/>
                    <a:pt x="4657" y="12"/>
                  </a:cubicBezTo>
                  <a:cubicBezTo>
                    <a:pt x="4532" y="12"/>
                    <a:pt x="4407" y="30"/>
                    <a:pt x="4300" y="65"/>
                  </a:cubicBezTo>
                  <a:cubicBezTo>
                    <a:pt x="4264" y="65"/>
                    <a:pt x="4247" y="83"/>
                    <a:pt x="4247" y="119"/>
                  </a:cubicBezTo>
                  <a:lnTo>
                    <a:pt x="4229" y="137"/>
                  </a:lnTo>
                  <a:cubicBezTo>
                    <a:pt x="4054" y="731"/>
                    <a:pt x="3503" y="1136"/>
                    <a:pt x="2894" y="1136"/>
                  </a:cubicBezTo>
                  <a:cubicBezTo>
                    <a:pt x="2881" y="1136"/>
                    <a:pt x="2868" y="1136"/>
                    <a:pt x="2855" y="1136"/>
                  </a:cubicBezTo>
                  <a:cubicBezTo>
                    <a:pt x="2248" y="1118"/>
                    <a:pt x="1731" y="690"/>
                    <a:pt x="1570" y="119"/>
                  </a:cubicBezTo>
                  <a:cubicBezTo>
                    <a:pt x="1552" y="101"/>
                    <a:pt x="1535" y="65"/>
                    <a:pt x="1517" y="65"/>
                  </a:cubicBezTo>
                  <a:cubicBezTo>
                    <a:pt x="1389" y="23"/>
                    <a:pt x="1257" y="1"/>
                    <a:pt x="11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5" name="Google Shape;1785;p52"/>
            <p:cNvSpPr/>
            <p:nvPr/>
          </p:nvSpPr>
          <p:spPr>
            <a:xfrm>
              <a:off x="4996605" y="3064785"/>
              <a:ext cx="47887" cy="121420"/>
            </a:xfrm>
            <a:custGeom>
              <a:avLst/>
              <a:gdLst/>
              <a:ahLst/>
              <a:cxnLst/>
              <a:rect l="l" t="t" r="r" b="b"/>
              <a:pathLst>
                <a:path w="1464" h="3712" extrusionOk="0">
                  <a:moveTo>
                    <a:pt x="304" y="0"/>
                  </a:moveTo>
                  <a:cubicBezTo>
                    <a:pt x="197" y="0"/>
                    <a:pt x="90" y="18"/>
                    <a:pt x="1" y="54"/>
                  </a:cubicBezTo>
                  <a:cubicBezTo>
                    <a:pt x="36" y="54"/>
                    <a:pt x="90" y="71"/>
                    <a:pt x="126" y="89"/>
                  </a:cubicBezTo>
                  <a:cubicBezTo>
                    <a:pt x="554" y="268"/>
                    <a:pt x="839" y="696"/>
                    <a:pt x="839" y="1160"/>
                  </a:cubicBezTo>
                  <a:lnTo>
                    <a:pt x="839" y="2480"/>
                  </a:lnTo>
                  <a:cubicBezTo>
                    <a:pt x="839" y="2801"/>
                    <a:pt x="804" y="3122"/>
                    <a:pt x="732" y="3426"/>
                  </a:cubicBezTo>
                  <a:cubicBezTo>
                    <a:pt x="714" y="3461"/>
                    <a:pt x="714" y="3497"/>
                    <a:pt x="697" y="3533"/>
                  </a:cubicBezTo>
                  <a:lnTo>
                    <a:pt x="732" y="3533"/>
                  </a:lnTo>
                  <a:lnTo>
                    <a:pt x="1250" y="3711"/>
                  </a:lnTo>
                  <a:cubicBezTo>
                    <a:pt x="1285" y="3622"/>
                    <a:pt x="1321" y="3515"/>
                    <a:pt x="1339" y="3426"/>
                  </a:cubicBezTo>
                  <a:cubicBezTo>
                    <a:pt x="1428" y="3122"/>
                    <a:pt x="1464" y="2801"/>
                    <a:pt x="1464" y="2480"/>
                  </a:cubicBezTo>
                  <a:lnTo>
                    <a:pt x="1464" y="1160"/>
                  </a:lnTo>
                  <a:cubicBezTo>
                    <a:pt x="1464" y="696"/>
                    <a:pt x="1178" y="268"/>
                    <a:pt x="750" y="89"/>
                  </a:cubicBezTo>
                  <a:cubicBezTo>
                    <a:pt x="607" y="36"/>
                    <a:pt x="447" y="0"/>
                    <a:pt x="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6" name="Google Shape;1786;p52"/>
            <p:cNvSpPr/>
            <p:nvPr/>
          </p:nvSpPr>
          <p:spPr>
            <a:xfrm>
              <a:off x="4860630" y="3178976"/>
              <a:ext cx="176863" cy="141471"/>
            </a:xfrm>
            <a:custGeom>
              <a:avLst/>
              <a:gdLst/>
              <a:ahLst/>
              <a:cxnLst/>
              <a:rect l="l" t="t" r="r" b="b"/>
              <a:pathLst>
                <a:path w="5407" h="4325" extrusionOk="0">
                  <a:moveTo>
                    <a:pt x="789" y="1"/>
                  </a:moveTo>
                  <a:cubicBezTo>
                    <a:pt x="704" y="1"/>
                    <a:pt x="619" y="14"/>
                    <a:pt x="536" y="42"/>
                  </a:cubicBezTo>
                  <a:lnTo>
                    <a:pt x="0" y="220"/>
                  </a:lnTo>
                  <a:cubicBezTo>
                    <a:pt x="72" y="434"/>
                    <a:pt x="161" y="631"/>
                    <a:pt x="250" y="827"/>
                  </a:cubicBezTo>
                  <a:cubicBezTo>
                    <a:pt x="500" y="1255"/>
                    <a:pt x="625" y="1755"/>
                    <a:pt x="625" y="2254"/>
                  </a:cubicBezTo>
                  <a:cubicBezTo>
                    <a:pt x="625" y="2415"/>
                    <a:pt x="607" y="2576"/>
                    <a:pt x="589" y="2736"/>
                  </a:cubicBezTo>
                  <a:lnTo>
                    <a:pt x="464" y="3503"/>
                  </a:lnTo>
                  <a:cubicBezTo>
                    <a:pt x="411" y="3860"/>
                    <a:pt x="625" y="4199"/>
                    <a:pt x="982" y="4288"/>
                  </a:cubicBezTo>
                  <a:cubicBezTo>
                    <a:pt x="1035" y="4306"/>
                    <a:pt x="1107" y="4324"/>
                    <a:pt x="1160" y="4324"/>
                  </a:cubicBezTo>
                  <a:cubicBezTo>
                    <a:pt x="1446" y="4324"/>
                    <a:pt x="1695" y="4146"/>
                    <a:pt x="1820" y="3878"/>
                  </a:cubicBezTo>
                  <a:lnTo>
                    <a:pt x="2356" y="2629"/>
                  </a:lnTo>
                  <a:cubicBezTo>
                    <a:pt x="2409" y="2486"/>
                    <a:pt x="2552" y="2397"/>
                    <a:pt x="2712" y="2397"/>
                  </a:cubicBezTo>
                  <a:cubicBezTo>
                    <a:pt x="2784" y="2397"/>
                    <a:pt x="2855" y="2415"/>
                    <a:pt x="2909" y="2451"/>
                  </a:cubicBezTo>
                  <a:cubicBezTo>
                    <a:pt x="2980" y="2504"/>
                    <a:pt x="3034" y="2558"/>
                    <a:pt x="3051" y="2629"/>
                  </a:cubicBezTo>
                  <a:lnTo>
                    <a:pt x="3587" y="3878"/>
                  </a:lnTo>
                  <a:cubicBezTo>
                    <a:pt x="3703" y="4155"/>
                    <a:pt x="3963" y="4313"/>
                    <a:pt x="4238" y="4313"/>
                  </a:cubicBezTo>
                  <a:cubicBezTo>
                    <a:pt x="4300" y="4313"/>
                    <a:pt x="4363" y="4305"/>
                    <a:pt x="4425" y="4288"/>
                  </a:cubicBezTo>
                  <a:cubicBezTo>
                    <a:pt x="4746" y="4217"/>
                    <a:pt x="4961" y="3932"/>
                    <a:pt x="4961" y="3610"/>
                  </a:cubicBezTo>
                  <a:cubicBezTo>
                    <a:pt x="4961" y="3575"/>
                    <a:pt x="4961" y="3539"/>
                    <a:pt x="4943" y="3503"/>
                  </a:cubicBezTo>
                  <a:lnTo>
                    <a:pt x="4818" y="2736"/>
                  </a:lnTo>
                  <a:cubicBezTo>
                    <a:pt x="4729" y="2076"/>
                    <a:pt x="4836" y="1398"/>
                    <a:pt x="5157" y="827"/>
                  </a:cubicBezTo>
                  <a:cubicBezTo>
                    <a:pt x="5264" y="631"/>
                    <a:pt x="5335" y="434"/>
                    <a:pt x="5407" y="220"/>
                  </a:cubicBezTo>
                  <a:lnTo>
                    <a:pt x="4871" y="42"/>
                  </a:lnTo>
                  <a:cubicBezTo>
                    <a:pt x="4788" y="14"/>
                    <a:pt x="4703" y="1"/>
                    <a:pt x="4618" y="1"/>
                  </a:cubicBezTo>
                  <a:cubicBezTo>
                    <a:pt x="4375" y="1"/>
                    <a:pt x="4138" y="111"/>
                    <a:pt x="3979" y="309"/>
                  </a:cubicBezTo>
                  <a:lnTo>
                    <a:pt x="3640" y="720"/>
                  </a:lnTo>
                  <a:cubicBezTo>
                    <a:pt x="3533" y="863"/>
                    <a:pt x="3390" y="988"/>
                    <a:pt x="3230" y="1059"/>
                  </a:cubicBezTo>
                  <a:cubicBezTo>
                    <a:pt x="3069" y="1148"/>
                    <a:pt x="2891" y="1184"/>
                    <a:pt x="2712" y="1184"/>
                  </a:cubicBezTo>
                  <a:cubicBezTo>
                    <a:pt x="2338" y="1184"/>
                    <a:pt x="1999" y="1023"/>
                    <a:pt x="1767" y="720"/>
                  </a:cubicBezTo>
                  <a:lnTo>
                    <a:pt x="1428" y="309"/>
                  </a:lnTo>
                  <a:cubicBezTo>
                    <a:pt x="1269" y="111"/>
                    <a:pt x="1032" y="1"/>
                    <a:pt x="7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7" name="Google Shape;1787;p52"/>
            <p:cNvSpPr/>
            <p:nvPr/>
          </p:nvSpPr>
          <p:spPr>
            <a:xfrm>
              <a:off x="4989605" y="3180317"/>
              <a:ext cx="47887" cy="139966"/>
            </a:xfrm>
            <a:custGeom>
              <a:avLst/>
              <a:gdLst/>
              <a:ahLst/>
              <a:cxnLst/>
              <a:rect l="l" t="t" r="r" b="b"/>
              <a:pathLst>
                <a:path w="1464" h="4279" extrusionOk="0">
                  <a:moveTo>
                    <a:pt x="911" y="1"/>
                  </a:moveTo>
                  <a:cubicBezTo>
                    <a:pt x="839" y="268"/>
                    <a:pt x="732" y="536"/>
                    <a:pt x="589" y="786"/>
                  </a:cubicBezTo>
                  <a:cubicBezTo>
                    <a:pt x="268" y="1357"/>
                    <a:pt x="161" y="2035"/>
                    <a:pt x="268" y="2695"/>
                  </a:cubicBezTo>
                  <a:lnTo>
                    <a:pt x="393" y="3462"/>
                  </a:lnTo>
                  <a:cubicBezTo>
                    <a:pt x="393" y="3498"/>
                    <a:pt x="393" y="3534"/>
                    <a:pt x="393" y="3569"/>
                  </a:cubicBezTo>
                  <a:cubicBezTo>
                    <a:pt x="393" y="3837"/>
                    <a:pt x="233" y="4087"/>
                    <a:pt x="1" y="4212"/>
                  </a:cubicBezTo>
                  <a:cubicBezTo>
                    <a:pt x="87" y="4255"/>
                    <a:pt x="187" y="4279"/>
                    <a:pt x="287" y="4279"/>
                  </a:cubicBezTo>
                  <a:cubicBezTo>
                    <a:pt x="353" y="4279"/>
                    <a:pt x="419" y="4269"/>
                    <a:pt x="482" y="4247"/>
                  </a:cubicBezTo>
                  <a:cubicBezTo>
                    <a:pt x="803" y="4176"/>
                    <a:pt x="1018" y="3891"/>
                    <a:pt x="1018" y="3569"/>
                  </a:cubicBezTo>
                  <a:cubicBezTo>
                    <a:pt x="1018" y="3534"/>
                    <a:pt x="1018" y="3498"/>
                    <a:pt x="1000" y="3462"/>
                  </a:cubicBezTo>
                  <a:lnTo>
                    <a:pt x="875" y="2695"/>
                  </a:lnTo>
                  <a:cubicBezTo>
                    <a:pt x="786" y="2035"/>
                    <a:pt x="893" y="1357"/>
                    <a:pt x="1214" y="786"/>
                  </a:cubicBezTo>
                  <a:cubicBezTo>
                    <a:pt x="1321" y="590"/>
                    <a:pt x="1392" y="393"/>
                    <a:pt x="1464" y="179"/>
                  </a:cubicBezTo>
                  <a:lnTo>
                    <a:pt x="9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8" name="Google Shape;1788;p52"/>
            <p:cNvSpPr/>
            <p:nvPr/>
          </p:nvSpPr>
          <p:spPr>
            <a:xfrm>
              <a:off x="4919573" y="3033841"/>
              <a:ext cx="58976" cy="44845"/>
            </a:xfrm>
            <a:custGeom>
              <a:avLst/>
              <a:gdLst/>
              <a:ahLst/>
              <a:cxnLst/>
              <a:rect l="l" t="t" r="r" b="b"/>
              <a:pathLst>
                <a:path w="1803" h="1371" extrusionOk="0">
                  <a:moveTo>
                    <a:pt x="107" y="0"/>
                  </a:moveTo>
                  <a:cubicBezTo>
                    <a:pt x="36" y="0"/>
                    <a:pt x="0" y="54"/>
                    <a:pt x="18" y="125"/>
                  </a:cubicBezTo>
                  <a:lnTo>
                    <a:pt x="232" y="875"/>
                  </a:lnTo>
                  <a:cubicBezTo>
                    <a:pt x="304" y="1124"/>
                    <a:pt x="518" y="1321"/>
                    <a:pt x="786" y="1356"/>
                  </a:cubicBezTo>
                  <a:cubicBezTo>
                    <a:pt x="832" y="1366"/>
                    <a:pt x="878" y="1370"/>
                    <a:pt x="922" y="1370"/>
                  </a:cubicBezTo>
                  <a:cubicBezTo>
                    <a:pt x="1222" y="1370"/>
                    <a:pt x="1477" y="1170"/>
                    <a:pt x="1571" y="875"/>
                  </a:cubicBezTo>
                  <a:lnTo>
                    <a:pt x="1785" y="125"/>
                  </a:lnTo>
                  <a:cubicBezTo>
                    <a:pt x="1803" y="54"/>
                    <a:pt x="1767" y="0"/>
                    <a:pt x="1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9" name="Google Shape;1789;p52"/>
            <p:cNvSpPr/>
            <p:nvPr/>
          </p:nvSpPr>
          <p:spPr>
            <a:xfrm>
              <a:off x="4938839" y="3033841"/>
              <a:ext cx="39710" cy="44976"/>
            </a:xfrm>
            <a:custGeom>
              <a:avLst/>
              <a:gdLst/>
              <a:ahLst/>
              <a:cxnLst/>
              <a:rect l="l" t="t" r="r" b="b"/>
              <a:pathLst>
                <a:path w="1214" h="1375" extrusionOk="0">
                  <a:moveTo>
                    <a:pt x="482" y="0"/>
                  </a:moveTo>
                  <a:cubicBezTo>
                    <a:pt x="553" y="0"/>
                    <a:pt x="607" y="54"/>
                    <a:pt x="589" y="125"/>
                  </a:cubicBezTo>
                  <a:lnTo>
                    <a:pt x="357" y="875"/>
                  </a:lnTo>
                  <a:cubicBezTo>
                    <a:pt x="304" y="1071"/>
                    <a:pt x="179" y="1214"/>
                    <a:pt x="0" y="1303"/>
                  </a:cubicBezTo>
                  <a:cubicBezTo>
                    <a:pt x="89" y="1356"/>
                    <a:pt x="197" y="1374"/>
                    <a:pt x="321" y="1374"/>
                  </a:cubicBezTo>
                  <a:cubicBezTo>
                    <a:pt x="625" y="1374"/>
                    <a:pt x="892" y="1178"/>
                    <a:pt x="982" y="875"/>
                  </a:cubicBezTo>
                  <a:lnTo>
                    <a:pt x="1196" y="125"/>
                  </a:lnTo>
                  <a:cubicBezTo>
                    <a:pt x="1214" y="54"/>
                    <a:pt x="1178" y="0"/>
                    <a:pt x="1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90" name="Google Shape;1790;p52"/>
            <p:cNvSpPr/>
            <p:nvPr/>
          </p:nvSpPr>
          <p:spPr>
            <a:xfrm>
              <a:off x="4830863" y="3060075"/>
              <a:ext cx="236395" cy="314637"/>
            </a:xfrm>
            <a:custGeom>
              <a:avLst/>
              <a:gdLst/>
              <a:ahLst/>
              <a:cxnLst/>
              <a:rect l="l" t="t" r="r" b="b"/>
              <a:pathLst>
                <a:path w="7227" h="9619" extrusionOk="0">
                  <a:moveTo>
                    <a:pt x="5535" y="3786"/>
                  </a:moveTo>
                  <a:cubicBezTo>
                    <a:pt x="5606" y="3786"/>
                    <a:pt x="5677" y="3797"/>
                    <a:pt x="5746" y="3820"/>
                  </a:cubicBezTo>
                  <a:lnTo>
                    <a:pt x="6120" y="3944"/>
                  </a:lnTo>
                  <a:cubicBezTo>
                    <a:pt x="6067" y="4105"/>
                    <a:pt x="5995" y="4248"/>
                    <a:pt x="5924" y="4373"/>
                  </a:cubicBezTo>
                  <a:cubicBezTo>
                    <a:pt x="5603" y="4997"/>
                    <a:pt x="5478" y="5711"/>
                    <a:pt x="5585" y="6389"/>
                  </a:cubicBezTo>
                  <a:lnTo>
                    <a:pt x="5710" y="7156"/>
                  </a:lnTo>
                  <a:cubicBezTo>
                    <a:pt x="5710" y="7192"/>
                    <a:pt x="5710" y="7210"/>
                    <a:pt x="5710" y="7245"/>
                  </a:cubicBezTo>
                  <a:cubicBezTo>
                    <a:pt x="5710" y="7495"/>
                    <a:pt x="5549" y="7709"/>
                    <a:pt x="5300" y="7781"/>
                  </a:cubicBezTo>
                  <a:cubicBezTo>
                    <a:pt x="5253" y="7793"/>
                    <a:pt x="5206" y="7799"/>
                    <a:pt x="5159" y="7799"/>
                  </a:cubicBezTo>
                  <a:cubicBezTo>
                    <a:pt x="4938" y="7799"/>
                    <a:pt x="4728" y="7666"/>
                    <a:pt x="4639" y="7459"/>
                  </a:cubicBezTo>
                  <a:lnTo>
                    <a:pt x="4104" y="6211"/>
                  </a:lnTo>
                  <a:cubicBezTo>
                    <a:pt x="4033" y="6014"/>
                    <a:pt x="3819" y="5871"/>
                    <a:pt x="3622" y="5871"/>
                  </a:cubicBezTo>
                  <a:cubicBezTo>
                    <a:pt x="3390" y="5871"/>
                    <a:pt x="3212" y="5996"/>
                    <a:pt x="3123" y="6211"/>
                  </a:cubicBezTo>
                  <a:lnTo>
                    <a:pt x="2588" y="7459"/>
                  </a:lnTo>
                  <a:cubicBezTo>
                    <a:pt x="2499" y="7666"/>
                    <a:pt x="2289" y="7799"/>
                    <a:pt x="2068" y="7799"/>
                  </a:cubicBezTo>
                  <a:cubicBezTo>
                    <a:pt x="2021" y="7799"/>
                    <a:pt x="1974" y="7793"/>
                    <a:pt x="1927" y="7781"/>
                  </a:cubicBezTo>
                  <a:cubicBezTo>
                    <a:pt x="1660" y="7709"/>
                    <a:pt x="1481" y="7442"/>
                    <a:pt x="1517" y="7156"/>
                  </a:cubicBezTo>
                  <a:lnTo>
                    <a:pt x="1642" y="6389"/>
                  </a:lnTo>
                  <a:cubicBezTo>
                    <a:pt x="1678" y="6228"/>
                    <a:pt x="1678" y="6050"/>
                    <a:pt x="1678" y="5889"/>
                  </a:cubicBezTo>
                  <a:cubicBezTo>
                    <a:pt x="1678" y="5372"/>
                    <a:pt x="1553" y="4837"/>
                    <a:pt x="1303" y="4373"/>
                  </a:cubicBezTo>
                  <a:cubicBezTo>
                    <a:pt x="1232" y="4248"/>
                    <a:pt x="1160" y="4105"/>
                    <a:pt x="1107" y="3962"/>
                  </a:cubicBezTo>
                  <a:lnTo>
                    <a:pt x="1481" y="3820"/>
                  </a:lnTo>
                  <a:cubicBezTo>
                    <a:pt x="1550" y="3797"/>
                    <a:pt x="1621" y="3786"/>
                    <a:pt x="1692" y="3786"/>
                  </a:cubicBezTo>
                  <a:cubicBezTo>
                    <a:pt x="1896" y="3786"/>
                    <a:pt x="2098" y="3879"/>
                    <a:pt x="2231" y="4052"/>
                  </a:cubicBezTo>
                  <a:lnTo>
                    <a:pt x="2552" y="4462"/>
                  </a:lnTo>
                  <a:cubicBezTo>
                    <a:pt x="2819" y="4783"/>
                    <a:pt x="3194" y="4979"/>
                    <a:pt x="3622" y="4979"/>
                  </a:cubicBezTo>
                  <a:cubicBezTo>
                    <a:pt x="4015" y="4979"/>
                    <a:pt x="4425" y="4783"/>
                    <a:pt x="4675" y="4462"/>
                  </a:cubicBezTo>
                  <a:lnTo>
                    <a:pt x="4996" y="4052"/>
                  </a:lnTo>
                  <a:cubicBezTo>
                    <a:pt x="5129" y="3879"/>
                    <a:pt x="5331" y="3786"/>
                    <a:pt x="5535" y="3786"/>
                  </a:cubicBezTo>
                  <a:close/>
                  <a:moveTo>
                    <a:pt x="1843" y="1"/>
                  </a:moveTo>
                  <a:cubicBezTo>
                    <a:pt x="1676" y="1"/>
                    <a:pt x="1511" y="33"/>
                    <a:pt x="1356" y="90"/>
                  </a:cubicBezTo>
                  <a:cubicBezTo>
                    <a:pt x="1107" y="198"/>
                    <a:pt x="910" y="358"/>
                    <a:pt x="768" y="572"/>
                  </a:cubicBezTo>
                  <a:cubicBezTo>
                    <a:pt x="625" y="786"/>
                    <a:pt x="536" y="1054"/>
                    <a:pt x="536" y="1304"/>
                  </a:cubicBezTo>
                  <a:lnTo>
                    <a:pt x="536" y="1893"/>
                  </a:lnTo>
                  <a:cubicBezTo>
                    <a:pt x="536" y="1964"/>
                    <a:pt x="607" y="2035"/>
                    <a:pt x="678" y="2053"/>
                  </a:cubicBezTo>
                  <a:cubicBezTo>
                    <a:pt x="768" y="2053"/>
                    <a:pt x="857" y="1982"/>
                    <a:pt x="857" y="1893"/>
                  </a:cubicBezTo>
                  <a:lnTo>
                    <a:pt x="857" y="1322"/>
                  </a:lnTo>
                  <a:cubicBezTo>
                    <a:pt x="857" y="1179"/>
                    <a:pt x="875" y="1018"/>
                    <a:pt x="946" y="893"/>
                  </a:cubicBezTo>
                  <a:cubicBezTo>
                    <a:pt x="1053" y="661"/>
                    <a:pt x="1232" y="483"/>
                    <a:pt x="1481" y="376"/>
                  </a:cubicBezTo>
                  <a:cubicBezTo>
                    <a:pt x="1602" y="326"/>
                    <a:pt x="1728" y="304"/>
                    <a:pt x="1854" y="304"/>
                  </a:cubicBezTo>
                  <a:cubicBezTo>
                    <a:pt x="1951" y="304"/>
                    <a:pt x="2048" y="317"/>
                    <a:pt x="2141" y="340"/>
                  </a:cubicBezTo>
                  <a:cubicBezTo>
                    <a:pt x="2338" y="983"/>
                    <a:pt x="2909" y="1411"/>
                    <a:pt x="3551" y="1429"/>
                  </a:cubicBezTo>
                  <a:lnTo>
                    <a:pt x="3622" y="1429"/>
                  </a:lnTo>
                  <a:cubicBezTo>
                    <a:pt x="4300" y="1429"/>
                    <a:pt x="4907" y="1000"/>
                    <a:pt x="5103" y="340"/>
                  </a:cubicBezTo>
                  <a:cubicBezTo>
                    <a:pt x="5193" y="322"/>
                    <a:pt x="5282" y="305"/>
                    <a:pt x="5389" y="305"/>
                  </a:cubicBezTo>
                  <a:cubicBezTo>
                    <a:pt x="5514" y="305"/>
                    <a:pt x="5639" y="322"/>
                    <a:pt x="5764" y="376"/>
                  </a:cubicBezTo>
                  <a:cubicBezTo>
                    <a:pt x="6138" y="537"/>
                    <a:pt x="6388" y="893"/>
                    <a:pt x="6388" y="1304"/>
                  </a:cubicBezTo>
                  <a:lnTo>
                    <a:pt x="6388" y="2624"/>
                  </a:lnTo>
                  <a:cubicBezTo>
                    <a:pt x="6388" y="2927"/>
                    <a:pt x="6352" y="3231"/>
                    <a:pt x="6263" y="3534"/>
                  </a:cubicBezTo>
                  <a:cubicBezTo>
                    <a:pt x="6263" y="3570"/>
                    <a:pt x="6245" y="3623"/>
                    <a:pt x="6227" y="3659"/>
                  </a:cubicBezTo>
                  <a:lnTo>
                    <a:pt x="5853" y="3534"/>
                  </a:lnTo>
                  <a:cubicBezTo>
                    <a:pt x="5752" y="3502"/>
                    <a:pt x="5649" y="3486"/>
                    <a:pt x="5546" y="3486"/>
                  </a:cubicBezTo>
                  <a:cubicBezTo>
                    <a:pt x="5251" y="3486"/>
                    <a:pt x="4963" y="3617"/>
                    <a:pt x="4764" y="3855"/>
                  </a:cubicBezTo>
                  <a:lnTo>
                    <a:pt x="4443" y="4266"/>
                  </a:lnTo>
                  <a:cubicBezTo>
                    <a:pt x="4247" y="4515"/>
                    <a:pt x="3944" y="4658"/>
                    <a:pt x="3622" y="4658"/>
                  </a:cubicBezTo>
                  <a:cubicBezTo>
                    <a:pt x="3301" y="4658"/>
                    <a:pt x="2998" y="4515"/>
                    <a:pt x="2802" y="4266"/>
                  </a:cubicBezTo>
                  <a:lnTo>
                    <a:pt x="2480" y="3855"/>
                  </a:lnTo>
                  <a:cubicBezTo>
                    <a:pt x="2282" y="3617"/>
                    <a:pt x="1994" y="3486"/>
                    <a:pt x="1699" y="3486"/>
                  </a:cubicBezTo>
                  <a:cubicBezTo>
                    <a:pt x="1596" y="3486"/>
                    <a:pt x="1493" y="3502"/>
                    <a:pt x="1392" y="3534"/>
                  </a:cubicBezTo>
                  <a:lnTo>
                    <a:pt x="1017" y="3659"/>
                  </a:lnTo>
                  <a:cubicBezTo>
                    <a:pt x="910" y="3320"/>
                    <a:pt x="857" y="2981"/>
                    <a:pt x="857" y="2624"/>
                  </a:cubicBezTo>
                  <a:cubicBezTo>
                    <a:pt x="857" y="2553"/>
                    <a:pt x="803" y="2481"/>
                    <a:pt x="732" y="2464"/>
                  </a:cubicBezTo>
                  <a:cubicBezTo>
                    <a:pt x="723" y="2462"/>
                    <a:pt x="713" y="2461"/>
                    <a:pt x="704" y="2461"/>
                  </a:cubicBezTo>
                  <a:cubicBezTo>
                    <a:pt x="625" y="2461"/>
                    <a:pt x="553" y="2528"/>
                    <a:pt x="553" y="2624"/>
                  </a:cubicBezTo>
                  <a:cubicBezTo>
                    <a:pt x="553" y="3142"/>
                    <a:pt x="661" y="3677"/>
                    <a:pt x="857" y="4159"/>
                  </a:cubicBezTo>
                  <a:lnTo>
                    <a:pt x="678" y="4159"/>
                  </a:lnTo>
                  <a:cubicBezTo>
                    <a:pt x="304" y="4159"/>
                    <a:pt x="0" y="4462"/>
                    <a:pt x="0" y="4837"/>
                  </a:cubicBezTo>
                  <a:lnTo>
                    <a:pt x="0" y="9458"/>
                  </a:lnTo>
                  <a:cubicBezTo>
                    <a:pt x="0" y="9547"/>
                    <a:pt x="72" y="9618"/>
                    <a:pt x="161" y="9618"/>
                  </a:cubicBezTo>
                  <a:lnTo>
                    <a:pt x="5478" y="9618"/>
                  </a:lnTo>
                  <a:cubicBezTo>
                    <a:pt x="5496" y="9618"/>
                    <a:pt x="5496" y="9618"/>
                    <a:pt x="5514" y="9601"/>
                  </a:cubicBezTo>
                  <a:cubicBezTo>
                    <a:pt x="5656" y="9476"/>
                    <a:pt x="5549" y="9315"/>
                    <a:pt x="5425" y="9315"/>
                  </a:cubicBezTo>
                  <a:lnTo>
                    <a:pt x="411" y="9315"/>
                  </a:lnTo>
                  <a:cubicBezTo>
                    <a:pt x="357" y="9315"/>
                    <a:pt x="322" y="9262"/>
                    <a:pt x="322" y="9208"/>
                  </a:cubicBezTo>
                  <a:lnTo>
                    <a:pt x="322" y="4569"/>
                  </a:lnTo>
                  <a:cubicBezTo>
                    <a:pt x="322" y="4515"/>
                    <a:pt x="357" y="4480"/>
                    <a:pt x="411" y="4480"/>
                  </a:cubicBezTo>
                  <a:lnTo>
                    <a:pt x="1000" y="4480"/>
                  </a:lnTo>
                  <a:cubicBezTo>
                    <a:pt x="1017" y="4498"/>
                    <a:pt x="1017" y="4515"/>
                    <a:pt x="1035" y="4533"/>
                  </a:cubicBezTo>
                  <a:cubicBezTo>
                    <a:pt x="1267" y="4944"/>
                    <a:pt x="1374" y="5408"/>
                    <a:pt x="1374" y="5889"/>
                  </a:cubicBezTo>
                  <a:cubicBezTo>
                    <a:pt x="1374" y="6050"/>
                    <a:pt x="1374" y="6193"/>
                    <a:pt x="1339" y="6335"/>
                  </a:cubicBezTo>
                  <a:lnTo>
                    <a:pt x="1232" y="7103"/>
                  </a:lnTo>
                  <a:cubicBezTo>
                    <a:pt x="1160" y="7549"/>
                    <a:pt x="1428" y="7959"/>
                    <a:pt x="1856" y="8084"/>
                  </a:cubicBezTo>
                  <a:cubicBezTo>
                    <a:pt x="1927" y="8103"/>
                    <a:pt x="1999" y="8111"/>
                    <a:pt x="2071" y="8111"/>
                  </a:cubicBezTo>
                  <a:cubicBezTo>
                    <a:pt x="2412" y="8111"/>
                    <a:pt x="2740" y="7909"/>
                    <a:pt x="2873" y="7584"/>
                  </a:cubicBezTo>
                  <a:lnTo>
                    <a:pt x="3408" y="6318"/>
                  </a:lnTo>
                  <a:cubicBezTo>
                    <a:pt x="3444" y="6228"/>
                    <a:pt x="3533" y="6184"/>
                    <a:pt x="3622" y="6184"/>
                  </a:cubicBezTo>
                  <a:cubicBezTo>
                    <a:pt x="3712" y="6184"/>
                    <a:pt x="3801" y="6228"/>
                    <a:pt x="3837" y="6318"/>
                  </a:cubicBezTo>
                  <a:lnTo>
                    <a:pt x="4372" y="7584"/>
                  </a:lnTo>
                  <a:cubicBezTo>
                    <a:pt x="4505" y="7909"/>
                    <a:pt x="4832" y="8111"/>
                    <a:pt x="5174" y="8111"/>
                  </a:cubicBezTo>
                  <a:cubicBezTo>
                    <a:pt x="5245" y="8111"/>
                    <a:pt x="5318" y="8103"/>
                    <a:pt x="5389" y="8084"/>
                  </a:cubicBezTo>
                  <a:cubicBezTo>
                    <a:pt x="5764" y="7977"/>
                    <a:pt x="6031" y="7638"/>
                    <a:pt x="6031" y="7245"/>
                  </a:cubicBezTo>
                  <a:cubicBezTo>
                    <a:pt x="6031" y="7192"/>
                    <a:pt x="6031" y="7156"/>
                    <a:pt x="6013" y="7103"/>
                  </a:cubicBezTo>
                  <a:lnTo>
                    <a:pt x="5888" y="6335"/>
                  </a:lnTo>
                  <a:cubicBezTo>
                    <a:pt x="5799" y="5729"/>
                    <a:pt x="5906" y="5086"/>
                    <a:pt x="6210" y="4533"/>
                  </a:cubicBezTo>
                  <a:cubicBezTo>
                    <a:pt x="6210" y="4515"/>
                    <a:pt x="6227" y="4498"/>
                    <a:pt x="6227" y="4480"/>
                  </a:cubicBezTo>
                  <a:lnTo>
                    <a:pt x="6816" y="4480"/>
                  </a:lnTo>
                  <a:cubicBezTo>
                    <a:pt x="6870" y="4480"/>
                    <a:pt x="6923" y="4515"/>
                    <a:pt x="6923" y="4569"/>
                  </a:cubicBezTo>
                  <a:lnTo>
                    <a:pt x="6923" y="9137"/>
                  </a:lnTo>
                  <a:cubicBezTo>
                    <a:pt x="6923" y="9226"/>
                    <a:pt x="6852" y="9315"/>
                    <a:pt x="6763" y="9315"/>
                  </a:cubicBezTo>
                  <a:lnTo>
                    <a:pt x="6103" y="9315"/>
                  </a:lnTo>
                  <a:cubicBezTo>
                    <a:pt x="6085" y="9315"/>
                    <a:pt x="6067" y="9315"/>
                    <a:pt x="6049" y="9333"/>
                  </a:cubicBezTo>
                  <a:cubicBezTo>
                    <a:pt x="5924" y="9458"/>
                    <a:pt x="6013" y="9618"/>
                    <a:pt x="6156" y="9618"/>
                  </a:cubicBezTo>
                  <a:lnTo>
                    <a:pt x="6566" y="9618"/>
                  </a:lnTo>
                  <a:cubicBezTo>
                    <a:pt x="6923" y="9618"/>
                    <a:pt x="7227" y="9315"/>
                    <a:pt x="7227" y="8940"/>
                  </a:cubicBezTo>
                  <a:lnTo>
                    <a:pt x="7227" y="4837"/>
                  </a:lnTo>
                  <a:cubicBezTo>
                    <a:pt x="7227" y="4462"/>
                    <a:pt x="6923" y="4159"/>
                    <a:pt x="6566" y="4159"/>
                  </a:cubicBezTo>
                  <a:lnTo>
                    <a:pt x="6370" y="4159"/>
                  </a:lnTo>
                  <a:cubicBezTo>
                    <a:pt x="6442" y="3980"/>
                    <a:pt x="6495" y="3802"/>
                    <a:pt x="6549" y="3605"/>
                  </a:cubicBezTo>
                  <a:cubicBezTo>
                    <a:pt x="6638" y="3284"/>
                    <a:pt x="6674" y="2945"/>
                    <a:pt x="6674" y="2624"/>
                  </a:cubicBezTo>
                  <a:lnTo>
                    <a:pt x="6674" y="1304"/>
                  </a:lnTo>
                  <a:cubicBezTo>
                    <a:pt x="6674" y="769"/>
                    <a:pt x="6352" y="305"/>
                    <a:pt x="5853" y="90"/>
                  </a:cubicBezTo>
                  <a:cubicBezTo>
                    <a:pt x="5710" y="37"/>
                    <a:pt x="5532" y="1"/>
                    <a:pt x="5371" y="1"/>
                  </a:cubicBezTo>
                  <a:cubicBezTo>
                    <a:pt x="5228" y="1"/>
                    <a:pt x="5086" y="19"/>
                    <a:pt x="4961" y="55"/>
                  </a:cubicBezTo>
                  <a:cubicBezTo>
                    <a:pt x="4871" y="90"/>
                    <a:pt x="4818" y="144"/>
                    <a:pt x="4800" y="215"/>
                  </a:cubicBezTo>
                  <a:lnTo>
                    <a:pt x="4800" y="251"/>
                  </a:lnTo>
                  <a:cubicBezTo>
                    <a:pt x="4626" y="774"/>
                    <a:pt x="4146" y="1126"/>
                    <a:pt x="3609" y="1126"/>
                  </a:cubicBezTo>
                  <a:cubicBezTo>
                    <a:pt x="3595" y="1126"/>
                    <a:pt x="3582" y="1126"/>
                    <a:pt x="3569" y="1125"/>
                  </a:cubicBezTo>
                  <a:cubicBezTo>
                    <a:pt x="3034" y="1108"/>
                    <a:pt x="2570" y="751"/>
                    <a:pt x="2427" y="233"/>
                  </a:cubicBezTo>
                  <a:lnTo>
                    <a:pt x="2427" y="215"/>
                  </a:lnTo>
                  <a:cubicBezTo>
                    <a:pt x="2391" y="144"/>
                    <a:pt x="2338" y="90"/>
                    <a:pt x="2266" y="73"/>
                  </a:cubicBezTo>
                  <a:cubicBezTo>
                    <a:pt x="2127" y="24"/>
                    <a:pt x="1984" y="1"/>
                    <a:pt x="1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91" name="Google Shape;1791;p52"/>
            <p:cNvSpPr/>
            <p:nvPr/>
          </p:nvSpPr>
          <p:spPr>
            <a:xfrm>
              <a:off x="4913162" y="3028575"/>
              <a:ext cx="71798" cy="55476"/>
            </a:xfrm>
            <a:custGeom>
              <a:avLst/>
              <a:gdLst/>
              <a:ahLst/>
              <a:cxnLst/>
              <a:rect l="l" t="t" r="r" b="b"/>
              <a:pathLst>
                <a:path w="2195" h="1696" extrusionOk="0">
                  <a:moveTo>
                    <a:pt x="1820" y="322"/>
                  </a:moveTo>
                  <a:lnTo>
                    <a:pt x="1606" y="1000"/>
                  </a:lnTo>
                  <a:cubicBezTo>
                    <a:pt x="1552" y="1232"/>
                    <a:pt x="1338" y="1392"/>
                    <a:pt x="1106" y="1392"/>
                  </a:cubicBezTo>
                  <a:cubicBezTo>
                    <a:pt x="857" y="1392"/>
                    <a:pt x="643" y="1232"/>
                    <a:pt x="589" y="1000"/>
                  </a:cubicBezTo>
                  <a:lnTo>
                    <a:pt x="375" y="322"/>
                  </a:lnTo>
                  <a:close/>
                  <a:moveTo>
                    <a:pt x="303" y="1"/>
                  </a:moveTo>
                  <a:cubicBezTo>
                    <a:pt x="143" y="1"/>
                    <a:pt x="0" y="179"/>
                    <a:pt x="54" y="340"/>
                  </a:cubicBezTo>
                  <a:lnTo>
                    <a:pt x="286" y="1089"/>
                  </a:lnTo>
                  <a:cubicBezTo>
                    <a:pt x="393" y="1446"/>
                    <a:pt x="732" y="1696"/>
                    <a:pt x="1106" y="1696"/>
                  </a:cubicBezTo>
                  <a:cubicBezTo>
                    <a:pt x="1463" y="1696"/>
                    <a:pt x="1802" y="1446"/>
                    <a:pt x="1909" y="1089"/>
                  </a:cubicBezTo>
                  <a:lnTo>
                    <a:pt x="2141" y="340"/>
                  </a:lnTo>
                  <a:cubicBezTo>
                    <a:pt x="2195" y="179"/>
                    <a:pt x="2052" y="1"/>
                    <a:pt x="1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792" name="Google Shape;1792;p52"/>
          <p:cNvGrpSpPr/>
          <p:nvPr/>
        </p:nvGrpSpPr>
        <p:grpSpPr>
          <a:xfrm>
            <a:off x="4038203" y="2570618"/>
            <a:ext cx="263521" cy="369014"/>
            <a:chOff x="4069211" y="3028935"/>
            <a:chExt cx="246928" cy="345777"/>
          </a:xfrm>
        </p:grpSpPr>
        <p:sp>
          <p:nvSpPr>
            <p:cNvPr id="1793" name="Google Shape;1793;p52"/>
            <p:cNvSpPr/>
            <p:nvPr/>
          </p:nvSpPr>
          <p:spPr>
            <a:xfrm>
              <a:off x="4073889" y="3187317"/>
              <a:ext cx="236395" cy="182129"/>
            </a:xfrm>
            <a:custGeom>
              <a:avLst/>
              <a:gdLst/>
              <a:ahLst/>
              <a:cxnLst/>
              <a:rect l="l" t="t" r="r" b="b"/>
              <a:pathLst>
                <a:path w="7227" h="5568" extrusionOk="0">
                  <a:moveTo>
                    <a:pt x="518" y="1"/>
                  </a:moveTo>
                  <a:cubicBezTo>
                    <a:pt x="232" y="1"/>
                    <a:pt x="0" y="233"/>
                    <a:pt x="0" y="518"/>
                  </a:cubicBezTo>
                  <a:lnTo>
                    <a:pt x="0" y="5050"/>
                  </a:lnTo>
                  <a:cubicBezTo>
                    <a:pt x="0" y="5336"/>
                    <a:pt x="232" y="5568"/>
                    <a:pt x="518" y="5568"/>
                  </a:cubicBezTo>
                  <a:lnTo>
                    <a:pt x="6709" y="5568"/>
                  </a:lnTo>
                  <a:cubicBezTo>
                    <a:pt x="6995" y="5568"/>
                    <a:pt x="7227" y="5336"/>
                    <a:pt x="7227" y="5050"/>
                  </a:cubicBezTo>
                  <a:lnTo>
                    <a:pt x="7227" y="518"/>
                  </a:lnTo>
                  <a:cubicBezTo>
                    <a:pt x="7227" y="233"/>
                    <a:pt x="6995" y="1"/>
                    <a:pt x="67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94" name="Google Shape;1794;p52"/>
            <p:cNvSpPr/>
            <p:nvPr/>
          </p:nvSpPr>
          <p:spPr>
            <a:xfrm>
              <a:off x="4273485" y="3187317"/>
              <a:ext cx="36799" cy="182129"/>
            </a:xfrm>
            <a:custGeom>
              <a:avLst/>
              <a:gdLst/>
              <a:ahLst/>
              <a:cxnLst/>
              <a:rect l="l" t="t" r="r" b="b"/>
              <a:pathLst>
                <a:path w="1125" h="5568" extrusionOk="0">
                  <a:moveTo>
                    <a:pt x="1" y="1"/>
                  </a:moveTo>
                  <a:cubicBezTo>
                    <a:pt x="286" y="1"/>
                    <a:pt x="518" y="233"/>
                    <a:pt x="518" y="518"/>
                  </a:cubicBezTo>
                  <a:lnTo>
                    <a:pt x="518" y="5050"/>
                  </a:lnTo>
                  <a:cubicBezTo>
                    <a:pt x="518" y="5336"/>
                    <a:pt x="286" y="5568"/>
                    <a:pt x="1" y="5568"/>
                  </a:cubicBezTo>
                  <a:lnTo>
                    <a:pt x="607" y="5568"/>
                  </a:lnTo>
                  <a:cubicBezTo>
                    <a:pt x="893" y="5568"/>
                    <a:pt x="1125" y="5336"/>
                    <a:pt x="1125" y="5050"/>
                  </a:cubicBezTo>
                  <a:lnTo>
                    <a:pt x="1125" y="518"/>
                  </a:lnTo>
                  <a:cubicBezTo>
                    <a:pt x="1125" y="233"/>
                    <a:pt x="893" y="1"/>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95" name="Google Shape;1795;p52"/>
            <p:cNvSpPr/>
            <p:nvPr/>
          </p:nvSpPr>
          <p:spPr>
            <a:xfrm>
              <a:off x="4084388" y="3033809"/>
              <a:ext cx="215984" cy="173984"/>
            </a:xfrm>
            <a:custGeom>
              <a:avLst/>
              <a:gdLst/>
              <a:ahLst/>
              <a:cxnLst/>
              <a:rect l="l" t="t" r="r" b="b"/>
              <a:pathLst>
                <a:path w="6603" h="5319" extrusionOk="0">
                  <a:moveTo>
                    <a:pt x="5277" y="0"/>
                  </a:moveTo>
                  <a:cubicBezTo>
                    <a:pt x="5066" y="0"/>
                    <a:pt x="4854" y="54"/>
                    <a:pt x="4658" y="162"/>
                  </a:cubicBezTo>
                  <a:lnTo>
                    <a:pt x="3944" y="554"/>
                  </a:lnTo>
                  <a:cubicBezTo>
                    <a:pt x="3748" y="662"/>
                    <a:pt x="3533" y="715"/>
                    <a:pt x="3319" y="715"/>
                  </a:cubicBezTo>
                  <a:lnTo>
                    <a:pt x="3284" y="715"/>
                  </a:lnTo>
                  <a:cubicBezTo>
                    <a:pt x="3070" y="715"/>
                    <a:pt x="2855" y="662"/>
                    <a:pt x="2659" y="554"/>
                  </a:cubicBezTo>
                  <a:lnTo>
                    <a:pt x="2017" y="215"/>
                  </a:lnTo>
                  <a:cubicBezTo>
                    <a:pt x="1785" y="83"/>
                    <a:pt x="1532" y="19"/>
                    <a:pt x="1280" y="19"/>
                  </a:cubicBezTo>
                  <a:cubicBezTo>
                    <a:pt x="1126" y="19"/>
                    <a:pt x="971" y="43"/>
                    <a:pt x="821" y="91"/>
                  </a:cubicBezTo>
                  <a:lnTo>
                    <a:pt x="804" y="108"/>
                  </a:lnTo>
                  <a:cubicBezTo>
                    <a:pt x="322" y="305"/>
                    <a:pt x="1" y="786"/>
                    <a:pt x="1" y="1304"/>
                  </a:cubicBezTo>
                  <a:lnTo>
                    <a:pt x="1" y="2803"/>
                  </a:lnTo>
                  <a:cubicBezTo>
                    <a:pt x="1" y="3534"/>
                    <a:pt x="197" y="4248"/>
                    <a:pt x="536" y="4890"/>
                  </a:cubicBezTo>
                  <a:cubicBezTo>
                    <a:pt x="572" y="4944"/>
                    <a:pt x="607" y="5015"/>
                    <a:pt x="625" y="5069"/>
                  </a:cubicBezTo>
                  <a:cubicBezTo>
                    <a:pt x="696" y="5229"/>
                    <a:pt x="839" y="5318"/>
                    <a:pt x="1000" y="5318"/>
                  </a:cubicBezTo>
                  <a:lnTo>
                    <a:pt x="5603" y="5318"/>
                  </a:lnTo>
                  <a:cubicBezTo>
                    <a:pt x="5764" y="5318"/>
                    <a:pt x="5907" y="5229"/>
                    <a:pt x="5978" y="5069"/>
                  </a:cubicBezTo>
                  <a:cubicBezTo>
                    <a:pt x="5996" y="5015"/>
                    <a:pt x="6031" y="4944"/>
                    <a:pt x="6067" y="4890"/>
                  </a:cubicBezTo>
                  <a:cubicBezTo>
                    <a:pt x="6406" y="4248"/>
                    <a:pt x="6602" y="3534"/>
                    <a:pt x="6602" y="2803"/>
                  </a:cubicBezTo>
                  <a:lnTo>
                    <a:pt x="6602" y="1304"/>
                  </a:lnTo>
                  <a:cubicBezTo>
                    <a:pt x="6602" y="786"/>
                    <a:pt x="6281" y="305"/>
                    <a:pt x="5782" y="108"/>
                  </a:cubicBezTo>
                  <a:cubicBezTo>
                    <a:pt x="5621" y="36"/>
                    <a:pt x="5450" y="0"/>
                    <a:pt x="5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96" name="Google Shape;1796;p52"/>
            <p:cNvSpPr/>
            <p:nvPr/>
          </p:nvSpPr>
          <p:spPr>
            <a:xfrm>
              <a:off x="4247219" y="3033841"/>
              <a:ext cx="53154" cy="173952"/>
            </a:xfrm>
            <a:custGeom>
              <a:avLst/>
              <a:gdLst/>
              <a:ahLst/>
              <a:cxnLst/>
              <a:rect l="l" t="t" r="r" b="b"/>
              <a:pathLst>
                <a:path w="1625" h="5318" extrusionOk="0">
                  <a:moveTo>
                    <a:pt x="322" y="0"/>
                  </a:moveTo>
                  <a:cubicBezTo>
                    <a:pt x="215" y="0"/>
                    <a:pt x="108" y="0"/>
                    <a:pt x="1" y="36"/>
                  </a:cubicBezTo>
                  <a:cubicBezTo>
                    <a:pt x="72" y="54"/>
                    <a:pt x="126" y="72"/>
                    <a:pt x="197" y="90"/>
                  </a:cubicBezTo>
                  <a:cubicBezTo>
                    <a:pt x="679" y="286"/>
                    <a:pt x="1000" y="768"/>
                    <a:pt x="1000" y="1303"/>
                  </a:cubicBezTo>
                  <a:lnTo>
                    <a:pt x="1000" y="2784"/>
                  </a:lnTo>
                  <a:cubicBezTo>
                    <a:pt x="1000" y="3158"/>
                    <a:pt x="964" y="3515"/>
                    <a:pt x="875" y="3854"/>
                  </a:cubicBezTo>
                  <a:cubicBezTo>
                    <a:pt x="786" y="4211"/>
                    <a:pt x="643" y="4550"/>
                    <a:pt x="482" y="4871"/>
                  </a:cubicBezTo>
                  <a:cubicBezTo>
                    <a:pt x="447" y="4943"/>
                    <a:pt x="411" y="5014"/>
                    <a:pt x="375" y="5086"/>
                  </a:cubicBezTo>
                  <a:cubicBezTo>
                    <a:pt x="304" y="5228"/>
                    <a:pt x="161" y="5317"/>
                    <a:pt x="1" y="5317"/>
                  </a:cubicBezTo>
                  <a:lnTo>
                    <a:pt x="625" y="5317"/>
                  </a:lnTo>
                  <a:cubicBezTo>
                    <a:pt x="786" y="5317"/>
                    <a:pt x="929" y="5228"/>
                    <a:pt x="1000" y="5086"/>
                  </a:cubicBezTo>
                  <a:cubicBezTo>
                    <a:pt x="1018" y="5014"/>
                    <a:pt x="1053" y="4943"/>
                    <a:pt x="1107" y="4871"/>
                  </a:cubicBezTo>
                  <a:cubicBezTo>
                    <a:pt x="1268" y="4550"/>
                    <a:pt x="1410" y="4211"/>
                    <a:pt x="1499" y="3854"/>
                  </a:cubicBezTo>
                  <a:cubicBezTo>
                    <a:pt x="1589" y="3515"/>
                    <a:pt x="1624" y="3158"/>
                    <a:pt x="1624" y="2784"/>
                  </a:cubicBezTo>
                  <a:lnTo>
                    <a:pt x="1624" y="1303"/>
                  </a:lnTo>
                  <a:cubicBezTo>
                    <a:pt x="1624" y="768"/>
                    <a:pt x="1303" y="286"/>
                    <a:pt x="821" y="90"/>
                  </a:cubicBezTo>
                  <a:cubicBezTo>
                    <a:pt x="661" y="36"/>
                    <a:pt x="48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97" name="Google Shape;1797;p52"/>
            <p:cNvSpPr/>
            <p:nvPr/>
          </p:nvSpPr>
          <p:spPr>
            <a:xfrm>
              <a:off x="4155009" y="3288881"/>
              <a:ext cx="78831" cy="20476"/>
            </a:xfrm>
            <a:custGeom>
              <a:avLst/>
              <a:gdLst/>
              <a:ahLst/>
              <a:cxnLst/>
              <a:rect l="l" t="t" r="r" b="b"/>
              <a:pathLst>
                <a:path w="2410" h="626" extrusionOk="0">
                  <a:moveTo>
                    <a:pt x="340" y="1"/>
                  </a:moveTo>
                  <a:cubicBezTo>
                    <a:pt x="143" y="1"/>
                    <a:pt x="1" y="161"/>
                    <a:pt x="18" y="340"/>
                  </a:cubicBezTo>
                  <a:cubicBezTo>
                    <a:pt x="36" y="500"/>
                    <a:pt x="179" y="625"/>
                    <a:pt x="340" y="625"/>
                  </a:cubicBezTo>
                  <a:lnTo>
                    <a:pt x="2088" y="625"/>
                  </a:lnTo>
                  <a:cubicBezTo>
                    <a:pt x="2267" y="625"/>
                    <a:pt x="2409" y="464"/>
                    <a:pt x="2391" y="268"/>
                  </a:cubicBezTo>
                  <a:cubicBezTo>
                    <a:pt x="2374" y="108"/>
                    <a:pt x="2231" y="1"/>
                    <a:pt x="20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98" name="Google Shape;1798;p52"/>
            <p:cNvSpPr/>
            <p:nvPr/>
          </p:nvSpPr>
          <p:spPr>
            <a:xfrm>
              <a:off x="4176009" y="3309325"/>
              <a:ext cx="37388" cy="19953"/>
            </a:xfrm>
            <a:custGeom>
              <a:avLst/>
              <a:gdLst/>
              <a:ahLst/>
              <a:cxnLst/>
              <a:rect l="l" t="t" r="r" b="b"/>
              <a:pathLst>
                <a:path w="1143" h="610" extrusionOk="0">
                  <a:moveTo>
                    <a:pt x="1" y="0"/>
                  </a:moveTo>
                  <a:lnTo>
                    <a:pt x="1" y="36"/>
                  </a:lnTo>
                  <a:cubicBezTo>
                    <a:pt x="1" y="339"/>
                    <a:pt x="233" y="589"/>
                    <a:pt x="536" y="607"/>
                  </a:cubicBezTo>
                  <a:cubicBezTo>
                    <a:pt x="556" y="609"/>
                    <a:pt x="575" y="610"/>
                    <a:pt x="594" y="610"/>
                  </a:cubicBezTo>
                  <a:cubicBezTo>
                    <a:pt x="891" y="610"/>
                    <a:pt x="1143" y="355"/>
                    <a:pt x="1143" y="54"/>
                  </a:cubicBezTo>
                  <a:lnTo>
                    <a:pt x="1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99" name="Google Shape;1799;p52"/>
            <p:cNvSpPr/>
            <p:nvPr/>
          </p:nvSpPr>
          <p:spPr>
            <a:xfrm>
              <a:off x="4166098" y="3268470"/>
              <a:ext cx="57243" cy="20444"/>
            </a:xfrm>
            <a:custGeom>
              <a:avLst/>
              <a:gdLst/>
              <a:ahLst/>
              <a:cxnLst/>
              <a:rect l="l" t="t" r="r" b="b"/>
              <a:pathLst>
                <a:path w="1750" h="625" extrusionOk="0">
                  <a:moveTo>
                    <a:pt x="1" y="0"/>
                  </a:moveTo>
                  <a:lnTo>
                    <a:pt x="1" y="625"/>
                  </a:lnTo>
                  <a:lnTo>
                    <a:pt x="1749" y="625"/>
                  </a:lnTo>
                  <a:lnTo>
                    <a:pt x="17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0" name="Google Shape;1800;p52"/>
            <p:cNvSpPr/>
            <p:nvPr/>
          </p:nvSpPr>
          <p:spPr>
            <a:xfrm>
              <a:off x="4145098" y="3248615"/>
              <a:ext cx="99242" cy="19888"/>
            </a:xfrm>
            <a:custGeom>
              <a:avLst/>
              <a:gdLst/>
              <a:ahLst/>
              <a:cxnLst/>
              <a:rect l="l" t="t" r="r" b="b"/>
              <a:pathLst>
                <a:path w="3034" h="608" extrusionOk="0">
                  <a:moveTo>
                    <a:pt x="321" y="0"/>
                  </a:moveTo>
                  <a:cubicBezTo>
                    <a:pt x="143" y="0"/>
                    <a:pt x="0" y="143"/>
                    <a:pt x="18" y="339"/>
                  </a:cubicBezTo>
                  <a:cubicBezTo>
                    <a:pt x="36" y="500"/>
                    <a:pt x="179" y="607"/>
                    <a:pt x="339" y="607"/>
                  </a:cubicBezTo>
                  <a:lnTo>
                    <a:pt x="2694" y="607"/>
                  </a:lnTo>
                  <a:cubicBezTo>
                    <a:pt x="2873" y="607"/>
                    <a:pt x="3033" y="447"/>
                    <a:pt x="2998" y="268"/>
                  </a:cubicBezTo>
                  <a:cubicBezTo>
                    <a:pt x="2980" y="107"/>
                    <a:pt x="2855" y="0"/>
                    <a:pt x="26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1" name="Google Shape;1801;p52"/>
            <p:cNvSpPr/>
            <p:nvPr/>
          </p:nvSpPr>
          <p:spPr>
            <a:xfrm>
              <a:off x="4155598" y="3228171"/>
              <a:ext cx="77654" cy="20476"/>
            </a:xfrm>
            <a:custGeom>
              <a:avLst/>
              <a:gdLst/>
              <a:ahLst/>
              <a:cxnLst/>
              <a:rect l="l" t="t" r="r" b="b"/>
              <a:pathLst>
                <a:path w="2374" h="626" extrusionOk="0">
                  <a:moveTo>
                    <a:pt x="0" y="1"/>
                  </a:moveTo>
                  <a:lnTo>
                    <a:pt x="0" y="625"/>
                  </a:lnTo>
                  <a:lnTo>
                    <a:pt x="2373" y="625"/>
                  </a:lnTo>
                  <a:lnTo>
                    <a:pt x="23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2" name="Google Shape;1802;p52"/>
            <p:cNvSpPr/>
            <p:nvPr/>
          </p:nvSpPr>
          <p:spPr>
            <a:xfrm>
              <a:off x="4135743" y="3207760"/>
              <a:ext cx="117920" cy="20444"/>
            </a:xfrm>
            <a:custGeom>
              <a:avLst/>
              <a:gdLst/>
              <a:ahLst/>
              <a:cxnLst/>
              <a:rect l="l" t="t" r="r" b="b"/>
              <a:pathLst>
                <a:path w="3605" h="625" extrusionOk="0">
                  <a:moveTo>
                    <a:pt x="1" y="0"/>
                  </a:moveTo>
                  <a:lnTo>
                    <a:pt x="1" y="304"/>
                  </a:lnTo>
                  <a:cubicBezTo>
                    <a:pt x="1" y="482"/>
                    <a:pt x="144" y="625"/>
                    <a:pt x="304" y="625"/>
                  </a:cubicBezTo>
                  <a:lnTo>
                    <a:pt x="3302" y="625"/>
                  </a:lnTo>
                  <a:cubicBezTo>
                    <a:pt x="3462" y="625"/>
                    <a:pt x="3605" y="482"/>
                    <a:pt x="3605" y="304"/>
                  </a:cubicBezTo>
                  <a:lnTo>
                    <a:pt x="36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3" name="Google Shape;1803;p52"/>
            <p:cNvSpPr/>
            <p:nvPr/>
          </p:nvSpPr>
          <p:spPr>
            <a:xfrm>
              <a:off x="4202864" y="3288881"/>
              <a:ext cx="30976" cy="20476"/>
            </a:xfrm>
            <a:custGeom>
              <a:avLst/>
              <a:gdLst/>
              <a:ahLst/>
              <a:cxnLst/>
              <a:rect l="l" t="t" r="r" b="b"/>
              <a:pathLst>
                <a:path w="947" h="626" extrusionOk="0">
                  <a:moveTo>
                    <a:pt x="1" y="1"/>
                  </a:moveTo>
                  <a:cubicBezTo>
                    <a:pt x="179" y="1"/>
                    <a:pt x="322" y="143"/>
                    <a:pt x="322" y="304"/>
                  </a:cubicBezTo>
                  <a:cubicBezTo>
                    <a:pt x="322" y="393"/>
                    <a:pt x="286" y="464"/>
                    <a:pt x="215" y="536"/>
                  </a:cubicBezTo>
                  <a:cubicBezTo>
                    <a:pt x="161" y="589"/>
                    <a:pt x="90" y="625"/>
                    <a:pt x="1" y="625"/>
                  </a:cubicBezTo>
                  <a:lnTo>
                    <a:pt x="625" y="625"/>
                  </a:lnTo>
                  <a:cubicBezTo>
                    <a:pt x="714" y="625"/>
                    <a:pt x="786" y="589"/>
                    <a:pt x="839" y="536"/>
                  </a:cubicBezTo>
                  <a:cubicBezTo>
                    <a:pt x="911" y="464"/>
                    <a:pt x="946" y="375"/>
                    <a:pt x="928" y="268"/>
                  </a:cubicBezTo>
                  <a:cubicBezTo>
                    <a:pt x="911" y="108"/>
                    <a:pt x="768" y="1"/>
                    <a:pt x="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4" name="Google Shape;1804;p52"/>
            <p:cNvSpPr/>
            <p:nvPr/>
          </p:nvSpPr>
          <p:spPr>
            <a:xfrm>
              <a:off x="4184775" y="3309325"/>
              <a:ext cx="28621" cy="20019"/>
            </a:xfrm>
            <a:custGeom>
              <a:avLst/>
              <a:gdLst/>
              <a:ahLst/>
              <a:cxnLst/>
              <a:rect l="l" t="t" r="r" b="b"/>
              <a:pathLst>
                <a:path w="875" h="612" extrusionOk="0">
                  <a:moveTo>
                    <a:pt x="250" y="0"/>
                  </a:moveTo>
                  <a:lnTo>
                    <a:pt x="250" y="54"/>
                  </a:lnTo>
                  <a:cubicBezTo>
                    <a:pt x="250" y="250"/>
                    <a:pt x="143" y="428"/>
                    <a:pt x="1" y="518"/>
                  </a:cubicBezTo>
                  <a:cubicBezTo>
                    <a:pt x="74" y="577"/>
                    <a:pt x="173" y="611"/>
                    <a:pt x="286" y="611"/>
                  </a:cubicBezTo>
                  <a:cubicBezTo>
                    <a:pt x="309" y="611"/>
                    <a:pt x="333" y="610"/>
                    <a:pt x="357" y="607"/>
                  </a:cubicBezTo>
                  <a:cubicBezTo>
                    <a:pt x="643" y="589"/>
                    <a:pt x="875" y="339"/>
                    <a:pt x="875" y="36"/>
                  </a:cubicBezTo>
                  <a:lnTo>
                    <a:pt x="8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5" name="Google Shape;1805;p52"/>
            <p:cNvSpPr/>
            <p:nvPr/>
          </p:nvSpPr>
          <p:spPr>
            <a:xfrm>
              <a:off x="4202864" y="3268470"/>
              <a:ext cx="20476" cy="20444"/>
            </a:xfrm>
            <a:custGeom>
              <a:avLst/>
              <a:gdLst/>
              <a:ahLst/>
              <a:cxnLst/>
              <a:rect l="l" t="t" r="r" b="b"/>
              <a:pathLst>
                <a:path w="626" h="625" extrusionOk="0">
                  <a:moveTo>
                    <a:pt x="1" y="0"/>
                  </a:moveTo>
                  <a:lnTo>
                    <a:pt x="1" y="625"/>
                  </a:lnTo>
                  <a:lnTo>
                    <a:pt x="625" y="625"/>
                  </a:lnTo>
                  <a:lnTo>
                    <a:pt x="6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6" name="Google Shape;1806;p52"/>
            <p:cNvSpPr/>
            <p:nvPr/>
          </p:nvSpPr>
          <p:spPr>
            <a:xfrm>
              <a:off x="4213364" y="3248615"/>
              <a:ext cx="30388" cy="19888"/>
            </a:xfrm>
            <a:custGeom>
              <a:avLst/>
              <a:gdLst/>
              <a:ahLst/>
              <a:cxnLst/>
              <a:rect l="l" t="t" r="r" b="b"/>
              <a:pathLst>
                <a:path w="929" h="608" extrusionOk="0">
                  <a:moveTo>
                    <a:pt x="1" y="0"/>
                  </a:moveTo>
                  <a:cubicBezTo>
                    <a:pt x="161" y="0"/>
                    <a:pt x="304" y="125"/>
                    <a:pt x="304" y="304"/>
                  </a:cubicBezTo>
                  <a:cubicBezTo>
                    <a:pt x="304" y="393"/>
                    <a:pt x="268" y="464"/>
                    <a:pt x="215" y="518"/>
                  </a:cubicBezTo>
                  <a:cubicBezTo>
                    <a:pt x="161" y="571"/>
                    <a:pt x="72" y="607"/>
                    <a:pt x="1" y="607"/>
                  </a:cubicBezTo>
                  <a:lnTo>
                    <a:pt x="607" y="607"/>
                  </a:lnTo>
                  <a:cubicBezTo>
                    <a:pt x="697" y="607"/>
                    <a:pt x="768" y="571"/>
                    <a:pt x="822" y="518"/>
                  </a:cubicBezTo>
                  <a:cubicBezTo>
                    <a:pt x="893" y="464"/>
                    <a:pt x="929" y="357"/>
                    <a:pt x="911" y="268"/>
                  </a:cubicBezTo>
                  <a:cubicBezTo>
                    <a:pt x="893" y="107"/>
                    <a:pt x="768" y="0"/>
                    <a:pt x="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7" name="Google Shape;1807;p52"/>
            <p:cNvSpPr/>
            <p:nvPr/>
          </p:nvSpPr>
          <p:spPr>
            <a:xfrm>
              <a:off x="4213364" y="3228171"/>
              <a:ext cx="20476" cy="20476"/>
            </a:xfrm>
            <a:custGeom>
              <a:avLst/>
              <a:gdLst/>
              <a:ahLst/>
              <a:cxnLst/>
              <a:rect l="l" t="t" r="r" b="b"/>
              <a:pathLst>
                <a:path w="626" h="626" extrusionOk="0">
                  <a:moveTo>
                    <a:pt x="1" y="1"/>
                  </a:moveTo>
                  <a:lnTo>
                    <a:pt x="1" y="625"/>
                  </a:lnTo>
                  <a:lnTo>
                    <a:pt x="625" y="625"/>
                  </a:lnTo>
                  <a:lnTo>
                    <a:pt x="6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8" name="Google Shape;1808;p52"/>
            <p:cNvSpPr/>
            <p:nvPr/>
          </p:nvSpPr>
          <p:spPr>
            <a:xfrm>
              <a:off x="4223308" y="3207760"/>
              <a:ext cx="30355" cy="20444"/>
            </a:xfrm>
            <a:custGeom>
              <a:avLst/>
              <a:gdLst/>
              <a:ahLst/>
              <a:cxnLst/>
              <a:rect l="l" t="t" r="r" b="b"/>
              <a:pathLst>
                <a:path w="928" h="625" extrusionOk="0">
                  <a:moveTo>
                    <a:pt x="321" y="0"/>
                  </a:moveTo>
                  <a:lnTo>
                    <a:pt x="321" y="304"/>
                  </a:lnTo>
                  <a:cubicBezTo>
                    <a:pt x="321" y="482"/>
                    <a:pt x="179" y="625"/>
                    <a:pt x="0" y="625"/>
                  </a:cubicBezTo>
                  <a:lnTo>
                    <a:pt x="625" y="625"/>
                  </a:lnTo>
                  <a:cubicBezTo>
                    <a:pt x="785" y="625"/>
                    <a:pt x="928" y="482"/>
                    <a:pt x="928" y="304"/>
                  </a:cubicBezTo>
                  <a:lnTo>
                    <a:pt x="9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9" name="Google Shape;1809;p52"/>
            <p:cNvSpPr/>
            <p:nvPr/>
          </p:nvSpPr>
          <p:spPr>
            <a:xfrm>
              <a:off x="4069211" y="3028935"/>
              <a:ext cx="246928" cy="345777"/>
            </a:xfrm>
            <a:custGeom>
              <a:avLst/>
              <a:gdLst/>
              <a:ahLst/>
              <a:cxnLst/>
              <a:rect l="l" t="t" r="r" b="b"/>
              <a:pathLst>
                <a:path w="7549" h="10571" extrusionOk="0">
                  <a:moveTo>
                    <a:pt x="5761" y="305"/>
                  </a:moveTo>
                  <a:cubicBezTo>
                    <a:pt x="5914" y="305"/>
                    <a:pt x="6067" y="337"/>
                    <a:pt x="6210" y="400"/>
                  </a:cubicBezTo>
                  <a:cubicBezTo>
                    <a:pt x="6638" y="579"/>
                    <a:pt x="6924" y="989"/>
                    <a:pt x="6924" y="1471"/>
                  </a:cubicBezTo>
                  <a:lnTo>
                    <a:pt x="6924" y="2952"/>
                  </a:lnTo>
                  <a:cubicBezTo>
                    <a:pt x="6924" y="3648"/>
                    <a:pt x="6745" y="4343"/>
                    <a:pt x="6406" y="4950"/>
                  </a:cubicBezTo>
                  <a:cubicBezTo>
                    <a:pt x="6371" y="5021"/>
                    <a:pt x="6335" y="5093"/>
                    <a:pt x="6299" y="5164"/>
                  </a:cubicBezTo>
                  <a:cubicBezTo>
                    <a:pt x="6263" y="5271"/>
                    <a:pt x="6174" y="5325"/>
                    <a:pt x="6067" y="5325"/>
                  </a:cubicBezTo>
                  <a:lnTo>
                    <a:pt x="1482" y="5325"/>
                  </a:lnTo>
                  <a:cubicBezTo>
                    <a:pt x="1375" y="5325"/>
                    <a:pt x="1285" y="5271"/>
                    <a:pt x="1250" y="5164"/>
                  </a:cubicBezTo>
                  <a:cubicBezTo>
                    <a:pt x="1214" y="5093"/>
                    <a:pt x="1178" y="5021"/>
                    <a:pt x="1143" y="4950"/>
                  </a:cubicBezTo>
                  <a:cubicBezTo>
                    <a:pt x="804" y="4343"/>
                    <a:pt x="625" y="3648"/>
                    <a:pt x="625" y="2952"/>
                  </a:cubicBezTo>
                  <a:lnTo>
                    <a:pt x="625" y="1471"/>
                  </a:lnTo>
                  <a:cubicBezTo>
                    <a:pt x="625" y="989"/>
                    <a:pt x="911" y="579"/>
                    <a:pt x="1339" y="400"/>
                  </a:cubicBezTo>
                  <a:cubicBezTo>
                    <a:pt x="1482" y="337"/>
                    <a:pt x="1635" y="305"/>
                    <a:pt x="1788" y="305"/>
                  </a:cubicBezTo>
                  <a:cubicBezTo>
                    <a:pt x="1979" y="305"/>
                    <a:pt x="2170" y="355"/>
                    <a:pt x="2338" y="454"/>
                  </a:cubicBezTo>
                  <a:lnTo>
                    <a:pt x="3052" y="846"/>
                  </a:lnTo>
                  <a:cubicBezTo>
                    <a:pt x="3275" y="962"/>
                    <a:pt x="3525" y="1020"/>
                    <a:pt x="3774" y="1020"/>
                  </a:cubicBezTo>
                  <a:cubicBezTo>
                    <a:pt x="4024" y="1020"/>
                    <a:pt x="4274" y="962"/>
                    <a:pt x="4497" y="846"/>
                  </a:cubicBezTo>
                  <a:lnTo>
                    <a:pt x="5211" y="454"/>
                  </a:lnTo>
                  <a:cubicBezTo>
                    <a:pt x="5379" y="355"/>
                    <a:pt x="5570" y="305"/>
                    <a:pt x="5761" y="305"/>
                  </a:cubicBezTo>
                  <a:close/>
                  <a:moveTo>
                    <a:pt x="5478" y="5628"/>
                  </a:moveTo>
                  <a:lnTo>
                    <a:pt x="5478" y="5771"/>
                  </a:lnTo>
                  <a:cubicBezTo>
                    <a:pt x="5478" y="5878"/>
                    <a:pt x="5407" y="5949"/>
                    <a:pt x="5318" y="5949"/>
                  </a:cubicBezTo>
                  <a:lnTo>
                    <a:pt x="5014" y="5949"/>
                  </a:lnTo>
                  <a:cubicBezTo>
                    <a:pt x="4925" y="5949"/>
                    <a:pt x="4854" y="6021"/>
                    <a:pt x="4854" y="6092"/>
                  </a:cubicBezTo>
                  <a:lnTo>
                    <a:pt x="4854" y="6556"/>
                  </a:lnTo>
                  <a:lnTo>
                    <a:pt x="2802" y="6556"/>
                  </a:lnTo>
                  <a:lnTo>
                    <a:pt x="2802" y="6253"/>
                  </a:lnTo>
                  <a:lnTo>
                    <a:pt x="4283" y="6253"/>
                  </a:lnTo>
                  <a:cubicBezTo>
                    <a:pt x="4372" y="6253"/>
                    <a:pt x="4444" y="6199"/>
                    <a:pt x="4444" y="6110"/>
                  </a:cubicBezTo>
                  <a:cubicBezTo>
                    <a:pt x="4461" y="6021"/>
                    <a:pt x="4390" y="5949"/>
                    <a:pt x="4283" y="5949"/>
                  </a:cubicBezTo>
                  <a:lnTo>
                    <a:pt x="2338" y="5949"/>
                  </a:lnTo>
                  <a:cubicBezTo>
                    <a:pt x="2249" y="5949"/>
                    <a:pt x="2178" y="5878"/>
                    <a:pt x="2178" y="5789"/>
                  </a:cubicBezTo>
                  <a:lnTo>
                    <a:pt x="2178" y="5628"/>
                  </a:lnTo>
                  <a:close/>
                  <a:moveTo>
                    <a:pt x="5014" y="6877"/>
                  </a:moveTo>
                  <a:cubicBezTo>
                    <a:pt x="5086" y="6877"/>
                    <a:pt x="5157" y="6931"/>
                    <a:pt x="5175" y="7002"/>
                  </a:cubicBezTo>
                  <a:cubicBezTo>
                    <a:pt x="5193" y="7091"/>
                    <a:pt x="5122" y="7180"/>
                    <a:pt x="5014" y="7180"/>
                  </a:cubicBezTo>
                  <a:lnTo>
                    <a:pt x="2641" y="7180"/>
                  </a:lnTo>
                  <a:cubicBezTo>
                    <a:pt x="2570" y="7180"/>
                    <a:pt x="2517" y="7127"/>
                    <a:pt x="2499" y="7055"/>
                  </a:cubicBezTo>
                  <a:cubicBezTo>
                    <a:pt x="2463" y="6966"/>
                    <a:pt x="2552" y="6877"/>
                    <a:pt x="2641" y="6877"/>
                  </a:cubicBezTo>
                  <a:close/>
                  <a:moveTo>
                    <a:pt x="4551" y="7484"/>
                  </a:moveTo>
                  <a:lnTo>
                    <a:pt x="4551" y="7805"/>
                  </a:lnTo>
                  <a:lnTo>
                    <a:pt x="3105" y="7805"/>
                  </a:lnTo>
                  <a:lnTo>
                    <a:pt x="3105" y="7484"/>
                  </a:lnTo>
                  <a:close/>
                  <a:moveTo>
                    <a:pt x="4711" y="8108"/>
                  </a:moveTo>
                  <a:cubicBezTo>
                    <a:pt x="4783" y="8108"/>
                    <a:pt x="4836" y="8162"/>
                    <a:pt x="4854" y="8233"/>
                  </a:cubicBezTo>
                  <a:cubicBezTo>
                    <a:pt x="4890" y="8340"/>
                    <a:pt x="4800" y="8429"/>
                    <a:pt x="4711" y="8429"/>
                  </a:cubicBezTo>
                  <a:lnTo>
                    <a:pt x="2963" y="8429"/>
                  </a:lnTo>
                  <a:cubicBezTo>
                    <a:pt x="2891" y="8429"/>
                    <a:pt x="2820" y="8376"/>
                    <a:pt x="2802" y="8304"/>
                  </a:cubicBezTo>
                  <a:cubicBezTo>
                    <a:pt x="2784" y="8197"/>
                    <a:pt x="2856" y="8108"/>
                    <a:pt x="2963" y="8108"/>
                  </a:cubicBezTo>
                  <a:close/>
                  <a:moveTo>
                    <a:pt x="4229" y="8733"/>
                  </a:moveTo>
                  <a:cubicBezTo>
                    <a:pt x="4194" y="8911"/>
                    <a:pt x="4015" y="9036"/>
                    <a:pt x="3837" y="9036"/>
                  </a:cubicBezTo>
                  <a:cubicBezTo>
                    <a:pt x="3641" y="9036"/>
                    <a:pt x="3480" y="8911"/>
                    <a:pt x="3426" y="8733"/>
                  </a:cubicBezTo>
                  <a:close/>
                  <a:moveTo>
                    <a:pt x="1777" y="0"/>
                  </a:moveTo>
                  <a:cubicBezTo>
                    <a:pt x="1593" y="0"/>
                    <a:pt x="1409" y="38"/>
                    <a:pt x="1232" y="115"/>
                  </a:cubicBezTo>
                  <a:cubicBezTo>
                    <a:pt x="679" y="329"/>
                    <a:pt x="322" y="864"/>
                    <a:pt x="322" y="1471"/>
                  </a:cubicBezTo>
                  <a:lnTo>
                    <a:pt x="322" y="2969"/>
                  </a:lnTo>
                  <a:cubicBezTo>
                    <a:pt x="322" y="3558"/>
                    <a:pt x="429" y="4147"/>
                    <a:pt x="661" y="4700"/>
                  </a:cubicBezTo>
                  <a:cubicBezTo>
                    <a:pt x="304" y="4700"/>
                    <a:pt x="1" y="5004"/>
                    <a:pt x="1" y="5360"/>
                  </a:cubicBezTo>
                  <a:lnTo>
                    <a:pt x="1" y="8572"/>
                  </a:lnTo>
                  <a:cubicBezTo>
                    <a:pt x="1" y="8643"/>
                    <a:pt x="72" y="8715"/>
                    <a:pt x="143" y="8733"/>
                  </a:cubicBezTo>
                  <a:cubicBezTo>
                    <a:pt x="233" y="8733"/>
                    <a:pt x="322" y="8661"/>
                    <a:pt x="322" y="8572"/>
                  </a:cubicBezTo>
                  <a:lnTo>
                    <a:pt x="322" y="5378"/>
                  </a:lnTo>
                  <a:cubicBezTo>
                    <a:pt x="322" y="5182"/>
                    <a:pt x="482" y="5021"/>
                    <a:pt x="679" y="5021"/>
                  </a:cubicBezTo>
                  <a:lnTo>
                    <a:pt x="821" y="5021"/>
                  </a:lnTo>
                  <a:cubicBezTo>
                    <a:pt x="839" y="5057"/>
                    <a:pt x="857" y="5093"/>
                    <a:pt x="875" y="5128"/>
                  </a:cubicBezTo>
                  <a:cubicBezTo>
                    <a:pt x="911" y="5182"/>
                    <a:pt x="929" y="5236"/>
                    <a:pt x="964" y="5289"/>
                  </a:cubicBezTo>
                  <a:cubicBezTo>
                    <a:pt x="1053" y="5503"/>
                    <a:pt x="1250" y="5628"/>
                    <a:pt x="1482" y="5628"/>
                  </a:cubicBezTo>
                  <a:lnTo>
                    <a:pt x="1856" y="5628"/>
                  </a:lnTo>
                  <a:lnTo>
                    <a:pt x="1856" y="5789"/>
                  </a:lnTo>
                  <a:cubicBezTo>
                    <a:pt x="1856" y="6038"/>
                    <a:pt x="2070" y="6253"/>
                    <a:pt x="2338" y="6253"/>
                  </a:cubicBezTo>
                  <a:lnTo>
                    <a:pt x="2481" y="6253"/>
                  </a:lnTo>
                  <a:lnTo>
                    <a:pt x="2481" y="6592"/>
                  </a:lnTo>
                  <a:cubicBezTo>
                    <a:pt x="2285" y="6663"/>
                    <a:pt x="2160" y="6859"/>
                    <a:pt x="2178" y="7073"/>
                  </a:cubicBezTo>
                  <a:cubicBezTo>
                    <a:pt x="2213" y="7323"/>
                    <a:pt x="2409" y="7484"/>
                    <a:pt x="2641" y="7484"/>
                  </a:cubicBezTo>
                  <a:lnTo>
                    <a:pt x="2802" y="7484"/>
                  </a:lnTo>
                  <a:lnTo>
                    <a:pt x="2802" y="7823"/>
                  </a:lnTo>
                  <a:cubicBezTo>
                    <a:pt x="2606" y="7894"/>
                    <a:pt x="2463" y="8090"/>
                    <a:pt x="2481" y="8322"/>
                  </a:cubicBezTo>
                  <a:cubicBezTo>
                    <a:pt x="2517" y="8554"/>
                    <a:pt x="2713" y="8733"/>
                    <a:pt x="2963" y="8733"/>
                  </a:cubicBezTo>
                  <a:lnTo>
                    <a:pt x="3105" y="8733"/>
                  </a:lnTo>
                  <a:cubicBezTo>
                    <a:pt x="3159" y="9090"/>
                    <a:pt x="3462" y="9357"/>
                    <a:pt x="3819" y="9357"/>
                  </a:cubicBezTo>
                  <a:cubicBezTo>
                    <a:pt x="4194" y="9357"/>
                    <a:pt x="4497" y="9090"/>
                    <a:pt x="4533" y="8733"/>
                  </a:cubicBezTo>
                  <a:lnTo>
                    <a:pt x="4693" y="8733"/>
                  </a:lnTo>
                  <a:cubicBezTo>
                    <a:pt x="4925" y="8733"/>
                    <a:pt x="5139" y="8554"/>
                    <a:pt x="5157" y="8322"/>
                  </a:cubicBezTo>
                  <a:cubicBezTo>
                    <a:pt x="5193" y="8090"/>
                    <a:pt x="5050" y="7894"/>
                    <a:pt x="4854" y="7823"/>
                  </a:cubicBezTo>
                  <a:lnTo>
                    <a:pt x="4854" y="7484"/>
                  </a:lnTo>
                  <a:lnTo>
                    <a:pt x="5104" y="7484"/>
                  </a:lnTo>
                  <a:cubicBezTo>
                    <a:pt x="5193" y="7484"/>
                    <a:pt x="5300" y="7448"/>
                    <a:pt x="5353" y="7377"/>
                  </a:cubicBezTo>
                  <a:cubicBezTo>
                    <a:pt x="5603" y="7038"/>
                    <a:pt x="5443" y="6681"/>
                    <a:pt x="5175" y="6592"/>
                  </a:cubicBezTo>
                  <a:lnTo>
                    <a:pt x="5175" y="6253"/>
                  </a:lnTo>
                  <a:lnTo>
                    <a:pt x="5478" y="6253"/>
                  </a:lnTo>
                  <a:cubicBezTo>
                    <a:pt x="5657" y="6253"/>
                    <a:pt x="5782" y="6110"/>
                    <a:pt x="5782" y="5949"/>
                  </a:cubicBezTo>
                  <a:lnTo>
                    <a:pt x="5782" y="5628"/>
                  </a:lnTo>
                  <a:lnTo>
                    <a:pt x="6049" y="5628"/>
                  </a:lnTo>
                  <a:cubicBezTo>
                    <a:pt x="6281" y="5628"/>
                    <a:pt x="6495" y="5503"/>
                    <a:pt x="6585" y="5289"/>
                  </a:cubicBezTo>
                  <a:cubicBezTo>
                    <a:pt x="6602" y="5236"/>
                    <a:pt x="6620" y="5182"/>
                    <a:pt x="6656" y="5128"/>
                  </a:cubicBezTo>
                  <a:cubicBezTo>
                    <a:pt x="6674" y="5093"/>
                    <a:pt x="6692" y="5057"/>
                    <a:pt x="6727" y="5021"/>
                  </a:cubicBezTo>
                  <a:lnTo>
                    <a:pt x="6870" y="5021"/>
                  </a:lnTo>
                  <a:cubicBezTo>
                    <a:pt x="7066" y="5021"/>
                    <a:pt x="7227" y="5182"/>
                    <a:pt x="7227" y="5378"/>
                  </a:cubicBezTo>
                  <a:lnTo>
                    <a:pt x="7227" y="9892"/>
                  </a:lnTo>
                  <a:cubicBezTo>
                    <a:pt x="7227" y="10089"/>
                    <a:pt x="7066" y="10267"/>
                    <a:pt x="6870" y="10267"/>
                  </a:cubicBezTo>
                  <a:lnTo>
                    <a:pt x="411" y="10267"/>
                  </a:lnTo>
                  <a:cubicBezTo>
                    <a:pt x="358" y="10267"/>
                    <a:pt x="322" y="10214"/>
                    <a:pt x="322" y="10178"/>
                  </a:cubicBezTo>
                  <a:lnTo>
                    <a:pt x="322" y="9232"/>
                  </a:lnTo>
                  <a:cubicBezTo>
                    <a:pt x="322" y="9232"/>
                    <a:pt x="322" y="9214"/>
                    <a:pt x="304" y="9214"/>
                  </a:cubicBezTo>
                  <a:cubicBezTo>
                    <a:pt x="259" y="9164"/>
                    <a:pt x="208" y="9142"/>
                    <a:pt x="161" y="9142"/>
                  </a:cubicBezTo>
                  <a:cubicBezTo>
                    <a:pt x="75" y="9142"/>
                    <a:pt x="1" y="9212"/>
                    <a:pt x="1" y="9304"/>
                  </a:cubicBezTo>
                  <a:lnTo>
                    <a:pt x="1" y="10410"/>
                  </a:lnTo>
                  <a:cubicBezTo>
                    <a:pt x="1" y="10499"/>
                    <a:pt x="72" y="10570"/>
                    <a:pt x="161" y="10570"/>
                  </a:cubicBezTo>
                  <a:lnTo>
                    <a:pt x="6870" y="10570"/>
                  </a:lnTo>
                  <a:cubicBezTo>
                    <a:pt x="7245" y="10570"/>
                    <a:pt x="7548" y="10267"/>
                    <a:pt x="7548" y="9892"/>
                  </a:cubicBezTo>
                  <a:lnTo>
                    <a:pt x="7548" y="5378"/>
                  </a:lnTo>
                  <a:cubicBezTo>
                    <a:pt x="7548" y="5004"/>
                    <a:pt x="7245" y="4700"/>
                    <a:pt x="6888" y="4700"/>
                  </a:cubicBezTo>
                  <a:cubicBezTo>
                    <a:pt x="7120" y="4147"/>
                    <a:pt x="7227" y="3558"/>
                    <a:pt x="7227" y="2952"/>
                  </a:cubicBezTo>
                  <a:lnTo>
                    <a:pt x="7227" y="1471"/>
                  </a:lnTo>
                  <a:cubicBezTo>
                    <a:pt x="7227" y="864"/>
                    <a:pt x="6870" y="329"/>
                    <a:pt x="6317" y="115"/>
                  </a:cubicBezTo>
                  <a:cubicBezTo>
                    <a:pt x="6140" y="38"/>
                    <a:pt x="5956" y="0"/>
                    <a:pt x="5772" y="0"/>
                  </a:cubicBezTo>
                  <a:cubicBezTo>
                    <a:pt x="5531" y="0"/>
                    <a:pt x="5291" y="64"/>
                    <a:pt x="5068" y="186"/>
                  </a:cubicBezTo>
                  <a:lnTo>
                    <a:pt x="4336" y="579"/>
                  </a:lnTo>
                  <a:cubicBezTo>
                    <a:pt x="4167" y="668"/>
                    <a:pt x="3971" y="712"/>
                    <a:pt x="3774" y="712"/>
                  </a:cubicBezTo>
                  <a:cubicBezTo>
                    <a:pt x="3578" y="712"/>
                    <a:pt x="3382" y="668"/>
                    <a:pt x="3212" y="579"/>
                  </a:cubicBezTo>
                  <a:lnTo>
                    <a:pt x="2481" y="186"/>
                  </a:lnTo>
                  <a:cubicBezTo>
                    <a:pt x="2258" y="64"/>
                    <a:pt x="2018" y="0"/>
                    <a:pt x="1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810" name="Google Shape;1810;p52"/>
          <p:cNvGrpSpPr/>
          <p:nvPr/>
        </p:nvGrpSpPr>
        <p:grpSpPr>
          <a:xfrm>
            <a:off x="3178067" y="2590725"/>
            <a:ext cx="368734" cy="328346"/>
            <a:chOff x="3263237" y="3047776"/>
            <a:chExt cx="345516" cy="307670"/>
          </a:xfrm>
        </p:grpSpPr>
        <p:sp>
          <p:nvSpPr>
            <p:cNvPr id="1811" name="Google Shape;1811;p52"/>
            <p:cNvSpPr/>
            <p:nvPr/>
          </p:nvSpPr>
          <p:spPr>
            <a:xfrm>
              <a:off x="3267881" y="3208938"/>
              <a:ext cx="335637" cy="30355"/>
            </a:xfrm>
            <a:custGeom>
              <a:avLst/>
              <a:gdLst/>
              <a:ahLst/>
              <a:cxnLst/>
              <a:rect l="l" t="t" r="r" b="b"/>
              <a:pathLst>
                <a:path w="10261" h="928" extrusionOk="0">
                  <a:moveTo>
                    <a:pt x="215" y="0"/>
                  </a:moveTo>
                  <a:cubicBezTo>
                    <a:pt x="90" y="0"/>
                    <a:pt x="1" y="89"/>
                    <a:pt x="1" y="214"/>
                  </a:cubicBezTo>
                  <a:lnTo>
                    <a:pt x="1" y="732"/>
                  </a:lnTo>
                  <a:cubicBezTo>
                    <a:pt x="1" y="839"/>
                    <a:pt x="90" y="928"/>
                    <a:pt x="215" y="928"/>
                  </a:cubicBezTo>
                  <a:lnTo>
                    <a:pt x="10064" y="928"/>
                  </a:lnTo>
                  <a:cubicBezTo>
                    <a:pt x="10171" y="928"/>
                    <a:pt x="10260" y="839"/>
                    <a:pt x="10260" y="732"/>
                  </a:cubicBezTo>
                  <a:lnTo>
                    <a:pt x="10260" y="214"/>
                  </a:lnTo>
                  <a:cubicBezTo>
                    <a:pt x="10260" y="89"/>
                    <a:pt x="10171" y="0"/>
                    <a:pt x="10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2" name="Google Shape;1812;p52"/>
            <p:cNvSpPr/>
            <p:nvPr/>
          </p:nvSpPr>
          <p:spPr>
            <a:xfrm>
              <a:off x="3576631" y="3208938"/>
              <a:ext cx="26888" cy="30355"/>
            </a:xfrm>
            <a:custGeom>
              <a:avLst/>
              <a:gdLst/>
              <a:ahLst/>
              <a:cxnLst/>
              <a:rect l="l" t="t" r="r" b="b"/>
              <a:pathLst>
                <a:path w="822" h="928" extrusionOk="0">
                  <a:moveTo>
                    <a:pt x="1" y="0"/>
                  </a:moveTo>
                  <a:cubicBezTo>
                    <a:pt x="108" y="0"/>
                    <a:pt x="197" y="89"/>
                    <a:pt x="197" y="214"/>
                  </a:cubicBezTo>
                  <a:lnTo>
                    <a:pt x="197" y="732"/>
                  </a:lnTo>
                  <a:cubicBezTo>
                    <a:pt x="197" y="839"/>
                    <a:pt x="108" y="928"/>
                    <a:pt x="1" y="928"/>
                  </a:cubicBezTo>
                  <a:lnTo>
                    <a:pt x="625" y="928"/>
                  </a:lnTo>
                  <a:cubicBezTo>
                    <a:pt x="732" y="928"/>
                    <a:pt x="821" y="839"/>
                    <a:pt x="821" y="732"/>
                  </a:cubicBezTo>
                  <a:lnTo>
                    <a:pt x="821" y="214"/>
                  </a:lnTo>
                  <a:cubicBezTo>
                    <a:pt x="821" y="89"/>
                    <a:pt x="732" y="0"/>
                    <a:pt x="6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3" name="Google Shape;1813;p52"/>
            <p:cNvSpPr/>
            <p:nvPr/>
          </p:nvSpPr>
          <p:spPr>
            <a:xfrm>
              <a:off x="3281325" y="3239260"/>
              <a:ext cx="308750" cy="90509"/>
            </a:xfrm>
            <a:custGeom>
              <a:avLst/>
              <a:gdLst/>
              <a:ahLst/>
              <a:cxnLst/>
              <a:rect l="l" t="t" r="r" b="b"/>
              <a:pathLst>
                <a:path w="9439" h="2767" extrusionOk="0">
                  <a:moveTo>
                    <a:pt x="0" y="1"/>
                  </a:moveTo>
                  <a:lnTo>
                    <a:pt x="0" y="304"/>
                  </a:lnTo>
                  <a:cubicBezTo>
                    <a:pt x="0" y="1660"/>
                    <a:pt x="1106" y="2767"/>
                    <a:pt x="2480" y="2767"/>
                  </a:cubicBezTo>
                  <a:lnTo>
                    <a:pt x="6959" y="2767"/>
                  </a:lnTo>
                  <a:cubicBezTo>
                    <a:pt x="8333" y="2767"/>
                    <a:pt x="9439" y="1660"/>
                    <a:pt x="9439" y="304"/>
                  </a:cubicBezTo>
                  <a:lnTo>
                    <a:pt x="9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4" name="Google Shape;1814;p52"/>
            <p:cNvSpPr/>
            <p:nvPr/>
          </p:nvSpPr>
          <p:spPr>
            <a:xfrm>
              <a:off x="3488510" y="3239260"/>
              <a:ext cx="101565" cy="90509"/>
            </a:xfrm>
            <a:custGeom>
              <a:avLst/>
              <a:gdLst/>
              <a:ahLst/>
              <a:cxnLst/>
              <a:rect l="l" t="t" r="r" b="b"/>
              <a:pathLst>
                <a:path w="3105" h="2767" extrusionOk="0">
                  <a:moveTo>
                    <a:pt x="2480" y="1"/>
                  </a:moveTo>
                  <a:lnTo>
                    <a:pt x="2480" y="304"/>
                  </a:lnTo>
                  <a:cubicBezTo>
                    <a:pt x="2480" y="1660"/>
                    <a:pt x="1374" y="2767"/>
                    <a:pt x="0" y="2767"/>
                  </a:cubicBezTo>
                  <a:lnTo>
                    <a:pt x="625" y="2767"/>
                  </a:lnTo>
                  <a:cubicBezTo>
                    <a:pt x="1999" y="2767"/>
                    <a:pt x="3105" y="1660"/>
                    <a:pt x="3105" y="304"/>
                  </a:cubicBezTo>
                  <a:lnTo>
                    <a:pt x="31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5" name="Google Shape;1815;p52"/>
            <p:cNvSpPr/>
            <p:nvPr/>
          </p:nvSpPr>
          <p:spPr>
            <a:xfrm>
              <a:off x="3401535" y="3329736"/>
              <a:ext cx="68920" cy="20476"/>
            </a:xfrm>
            <a:custGeom>
              <a:avLst/>
              <a:gdLst/>
              <a:ahLst/>
              <a:cxnLst/>
              <a:rect l="l" t="t" r="r" b="b"/>
              <a:pathLst>
                <a:path w="2107" h="626" extrusionOk="0">
                  <a:moveTo>
                    <a:pt x="1" y="1"/>
                  </a:moveTo>
                  <a:lnTo>
                    <a:pt x="1" y="215"/>
                  </a:lnTo>
                  <a:cubicBezTo>
                    <a:pt x="1" y="447"/>
                    <a:pt x="197" y="625"/>
                    <a:pt x="411" y="625"/>
                  </a:cubicBezTo>
                  <a:lnTo>
                    <a:pt x="1696" y="625"/>
                  </a:lnTo>
                  <a:cubicBezTo>
                    <a:pt x="1928" y="625"/>
                    <a:pt x="2106" y="447"/>
                    <a:pt x="2106" y="215"/>
                  </a:cubicBezTo>
                  <a:lnTo>
                    <a:pt x="21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6" name="Google Shape;1816;p52"/>
            <p:cNvSpPr/>
            <p:nvPr/>
          </p:nvSpPr>
          <p:spPr>
            <a:xfrm>
              <a:off x="3436567" y="3329736"/>
              <a:ext cx="33888" cy="20476"/>
            </a:xfrm>
            <a:custGeom>
              <a:avLst/>
              <a:gdLst/>
              <a:ahLst/>
              <a:cxnLst/>
              <a:rect l="l" t="t" r="r" b="b"/>
              <a:pathLst>
                <a:path w="1036" h="626" extrusionOk="0">
                  <a:moveTo>
                    <a:pt x="428" y="1"/>
                  </a:moveTo>
                  <a:lnTo>
                    <a:pt x="428" y="215"/>
                  </a:lnTo>
                  <a:cubicBezTo>
                    <a:pt x="428" y="447"/>
                    <a:pt x="232" y="625"/>
                    <a:pt x="0" y="625"/>
                  </a:cubicBezTo>
                  <a:lnTo>
                    <a:pt x="625" y="625"/>
                  </a:lnTo>
                  <a:cubicBezTo>
                    <a:pt x="857" y="625"/>
                    <a:pt x="1035" y="447"/>
                    <a:pt x="1035" y="215"/>
                  </a:cubicBezTo>
                  <a:lnTo>
                    <a:pt x="10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7" name="Google Shape;1817;p52"/>
            <p:cNvSpPr/>
            <p:nvPr/>
          </p:nvSpPr>
          <p:spPr>
            <a:xfrm>
              <a:off x="3298236" y="3073519"/>
              <a:ext cx="134863" cy="135452"/>
            </a:xfrm>
            <a:custGeom>
              <a:avLst/>
              <a:gdLst/>
              <a:ahLst/>
              <a:cxnLst/>
              <a:rect l="l" t="t" r="r" b="b"/>
              <a:pathLst>
                <a:path w="4123" h="4141" extrusionOk="0">
                  <a:moveTo>
                    <a:pt x="464" y="1"/>
                  </a:moveTo>
                  <a:cubicBezTo>
                    <a:pt x="215" y="1"/>
                    <a:pt x="1" y="197"/>
                    <a:pt x="1" y="465"/>
                  </a:cubicBezTo>
                  <a:lnTo>
                    <a:pt x="1" y="4140"/>
                  </a:lnTo>
                  <a:lnTo>
                    <a:pt x="928" y="4140"/>
                  </a:lnTo>
                  <a:lnTo>
                    <a:pt x="928" y="982"/>
                  </a:lnTo>
                  <a:cubicBezTo>
                    <a:pt x="928" y="946"/>
                    <a:pt x="964" y="928"/>
                    <a:pt x="1000" y="928"/>
                  </a:cubicBezTo>
                  <a:lnTo>
                    <a:pt x="4033" y="928"/>
                  </a:lnTo>
                  <a:cubicBezTo>
                    <a:pt x="4069" y="928"/>
                    <a:pt x="4087" y="893"/>
                    <a:pt x="4087" y="875"/>
                  </a:cubicBezTo>
                  <a:cubicBezTo>
                    <a:pt x="4122" y="393"/>
                    <a:pt x="3730" y="1"/>
                    <a:pt x="3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8" name="Google Shape;1818;p52"/>
            <p:cNvSpPr/>
            <p:nvPr/>
          </p:nvSpPr>
          <p:spPr>
            <a:xfrm>
              <a:off x="3385212" y="3073519"/>
              <a:ext cx="47299" cy="30388"/>
            </a:xfrm>
            <a:custGeom>
              <a:avLst/>
              <a:gdLst/>
              <a:ahLst/>
              <a:cxnLst/>
              <a:rect l="l" t="t" r="r" b="b"/>
              <a:pathLst>
                <a:path w="1446" h="929" extrusionOk="0">
                  <a:moveTo>
                    <a:pt x="0" y="1"/>
                  </a:moveTo>
                  <a:cubicBezTo>
                    <a:pt x="214" y="1"/>
                    <a:pt x="428" y="90"/>
                    <a:pt x="571" y="233"/>
                  </a:cubicBezTo>
                  <a:cubicBezTo>
                    <a:pt x="732" y="393"/>
                    <a:pt x="821" y="589"/>
                    <a:pt x="821" y="821"/>
                  </a:cubicBezTo>
                  <a:cubicBezTo>
                    <a:pt x="821" y="875"/>
                    <a:pt x="767" y="928"/>
                    <a:pt x="714" y="928"/>
                  </a:cubicBezTo>
                  <a:lnTo>
                    <a:pt x="1338" y="928"/>
                  </a:lnTo>
                  <a:cubicBezTo>
                    <a:pt x="1392" y="928"/>
                    <a:pt x="1445" y="875"/>
                    <a:pt x="1445" y="821"/>
                  </a:cubicBezTo>
                  <a:cubicBezTo>
                    <a:pt x="1445" y="589"/>
                    <a:pt x="1338" y="393"/>
                    <a:pt x="1196" y="233"/>
                  </a:cubicBezTo>
                  <a:cubicBezTo>
                    <a:pt x="1053" y="90"/>
                    <a:pt x="839" y="1"/>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9" name="Google Shape;1819;p52"/>
            <p:cNvSpPr/>
            <p:nvPr/>
          </p:nvSpPr>
          <p:spPr>
            <a:xfrm>
              <a:off x="3384623" y="3103873"/>
              <a:ext cx="30388" cy="19888"/>
            </a:xfrm>
            <a:custGeom>
              <a:avLst/>
              <a:gdLst/>
              <a:ahLst/>
              <a:cxnLst/>
              <a:rect l="l" t="t" r="r" b="b"/>
              <a:pathLst>
                <a:path w="929" h="608" extrusionOk="0">
                  <a:moveTo>
                    <a:pt x="0" y="0"/>
                  </a:moveTo>
                  <a:lnTo>
                    <a:pt x="0" y="411"/>
                  </a:lnTo>
                  <a:cubicBezTo>
                    <a:pt x="0" y="518"/>
                    <a:pt x="89" y="607"/>
                    <a:pt x="214" y="607"/>
                  </a:cubicBezTo>
                  <a:lnTo>
                    <a:pt x="732" y="607"/>
                  </a:lnTo>
                  <a:cubicBezTo>
                    <a:pt x="839" y="607"/>
                    <a:pt x="928" y="518"/>
                    <a:pt x="928" y="411"/>
                  </a:cubicBezTo>
                  <a:lnTo>
                    <a:pt x="9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20" name="Google Shape;1820;p52"/>
            <p:cNvSpPr/>
            <p:nvPr/>
          </p:nvSpPr>
          <p:spPr>
            <a:xfrm>
              <a:off x="3389857" y="3103873"/>
              <a:ext cx="25154" cy="19888"/>
            </a:xfrm>
            <a:custGeom>
              <a:avLst/>
              <a:gdLst/>
              <a:ahLst/>
              <a:cxnLst/>
              <a:rect l="l" t="t" r="r" b="b"/>
              <a:pathLst>
                <a:path w="769" h="608" extrusionOk="0">
                  <a:moveTo>
                    <a:pt x="161" y="0"/>
                  </a:moveTo>
                  <a:lnTo>
                    <a:pt x="161" y="411"/>
                  </a:lnTo>
                  <a:cubicBezTo>
                    <a:pt x="161" y="500"/>
                    <a:pt x="90" y="589"/>
                    <a:pt x="1" y="607"/>
                  </a:cubicBezTo>
                  <a:lnTo>
                    <a:pt x="572" y="607"/>
                  </a:lnTo>
                  <a:cubicBezTo>
                    <a:pt x="679" y="607"/>
                    <a:pt x="768" y="518"/>
                    <a:pt x="768" y="411"/>
                  </a:cubicBezTo>
                  <a:lnTo>
                    <a:pt x="7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21" name="Google Shape;1821;p52"/>
            <p:cNvSpPr/>
            <p:nvPr/>
          </p:nvSpPr>
          <p:spPr>
            <a:xfrm>
              <a:off x="3328591" y="3163994"/>
              <a:ext cx="30388" cy="44976"/>
            </a:xfrm>
            <a:custGeom>
              <a:avLst/>
              <a:gdLst/>
              <a:ahLst/>
              <a:cxnLst/>
              <a:rect l="l" t="t" r="r" b="b"/>
              <a:pathLst>
                <a:path w="929" h="1375" extrusionOk="0">
                  <a:moveTo>
                    <a:pt x="0" y="0"/>
                  </a:moveTo>
                  <a:lnTo>
                    <a:pt x="0" y="1374"/>
                  </a:lnTo>
                  <a:lnTo>
                    <a:pt x="928" y="1374"/>
                  </a:lnTo>
                  <a:lnTo>
                    <a:pt x="928" y="197"/>
                  </a:lnTo>
                  <a:cubicBezTo>
                    <a:pt x="928" y="89"/>
                    <a:pt x="839" y="0"/>
                    <a:pt x="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22" name="Google Shape;1822;p52"/>
            <p:cNvSpPr/>
            <p:nvPr/>
          </p:nvSpPr>
          <p:spPr>
            <a:xfrm>
              <a:off x="3493744" y="3108322"/>
              <a:ext cx="26299" cy="36439"/>
            </a:xfrm>
            <a:custGeom>
              <a:avLst/>
              <a:gdLst/>
              <a:ahLst/>
              <a:cxnLst/>
              <a:rect l="l" t="t" r="r" b="b"/>
              <a:pathLst>
                <a:path w="804" h="1114" extrusionOk="0">
                  <a:moveTo>
                    <a:pt x="366" y="0"/>
                  </a:moveTo>
                  <a:cubicBezTo>
                    <a:pt x="346" y="0"/>
                    <a:pt x="325" y="3"/>
                    <a:pt x="304" y="7"/>
                  </a:cubicBezTo>
                  <a:lnTo>
                    <a:pt x="1" y="61"/>
                  </a:lnTo>
                  <a:lnTo>
                    <a:pt x="197" y="1113"/>
                  </a:lnTo>
                  <a:lnTo>
                    <a:pt x="804" y="1006"/>
                  </a:lnTo>
                  <a:lnTo>
                    <a:pt x="661" y="257"/>
                  </a:lnTo>
                  <a:cubicBezTo>
                    <a:pt x="630" y="102"/>
                    <a:pt x="504"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23" name="Google Shape;1823;p52"/>
            <p:cNvSpPr/>
            <p:nvPr/>
          </p:nvSpPr>
          <p:spPr>
            <a:xfrm>
              <a:off x="3483833" y="3052519"/>
              <a:ext cx="25710" cy="37976"/>
            </a:xfrm>
            <a:custGeom>
              <a:avLst/>
              <a:gdLst/>
              <a:ahLst/>
              <a:cxnLst/>
              <a:rect l="l" t="t" r="r" b="b"/>
              <a:pathLst>
                <a:path w="786" h="1161" extrusionOk="0">
                  <a:moveTo>
                    <a:pt x="500" y="0"/>
                  </a:moveTo>
                  <a:lnTo>
                    <a:pt x="90" y="90"/>
                  </a:lnTo>
                  <a:cubicBezTo>
                    <a:pt x="36" y="90"/>
                    <a:pt x="1" y="143"/>
                    <a:pt x="18" y="197"/>
                  </a:cubicBezTo>
                  <a:lnTo>
                    <a:pt x="197" y="1160"/>
                  </a:lnTo>
                  <a:lnTo>
                    <a:pt x="696" y="1071"/>
                  </a:lnTo>
                  <a:cubicBezTo>
                    <a:pt x="750" y="1053"/>
                    <a:pt x="786" y="1000"/>
                    <a:pt x="786" y="946"/>
                  </a:cubicBezTo>
                  <a:lnTo>
                    <a:pt x="625" y="90"/>
                  </a:lnTo>
                  <a:cubicBezTo>
                    <a:pt x="607" y="36"/>
                    <a:pt x="554" y="0"/>
                    <a:pt x="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24" name="Google Shape;1824;p52"/>
            <p:cNvSpPr/>
            <p:nvPr/>
          </p:nvSpPr>
          <p:spPr>
            <a:xfrm>
              <a:off x="3537543" y="3108322"/>
              <a:ext cx="26266" cy="36439"/>
            </a:xfrm>
            <a:custGeom>
              <a:avLst/>
              <a:gdLst/>
              <a:ahLst/>
              <a:cxnLst/>
              <a:rect l="l" t="t" r="r" b="b"/>
              <a:pathLst>
                <a:path w="803" h="1114" extrusionOk="0">
                  <a:moveTo>
                    <a:pt x="438" y="0"/>
                  </a:moveTo>
                  <a:cubicBezTo>
                    <a:pt x="300" y="0"/>
                    <a:pt x="174" y="102"/>
                    <a:pt x="143" y="257"/>
                  </a:cubicBezTo>
                  <a:lnTo>
                    <a:pt x="0" y="1006"/>
                  </a:lnTo>
                  <a:lnTo>
                    <a:pt x="607" y="1113"/>
                  </a:lnTo>
                  <a:lnTo>
                    <a:pt x="803" y="61"/>
                  </a:lnTo>
                  <a:lnTo>
                    <a:pt x="500" y="7"/>
                  </a:lnTo>
                  <a:cubicBezTo>
                    <a:pt x="479" y="3"/>
                    <a:pt x="458" y="0"/>
                    <a:pt x="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25" name="Google Shape;1825;p52"/>
            <p:cNvSpPr/>
            <p:nvPr/>
          </p:nvSpPr>
          <p:spPr>
            <a:xfrm>
              <a:off x="3487333" y="3130728"/>
              <a:ext cx="82920" cy="78242"/>
            </a:xfrm>
            <a:custGeom>
              <a:avLst/>
              <a:gdLst/>
              <a:ahLst/>
              <a:cxnLst/>
              <a:rect l="l" t="t" r="r" b="b"/>
              <a:pathLst>
                <a:path w="2535" h="2392" extrusionOk="0">
                  <a:moveTo>
                    <a:pt x="108" y="0"/>
                  </a:moveTo>
                  <a:cubicBezTo>
                    <a:pt x="54" y="0"/>
                    <a:pt x="1" y="54"/>
                    <a:pt x="1" y="125"/>
                  </a:cubicBezTo>
                  <a:lnTo>
                    <a:pt x="357" y="2141"/>
                  </a:lnTo>
                  <a:cubicBezTo>
                    <a:pt x="375" y="2284"/>
                    <a:pt x="518" y="2391"/>
                    <a:pt x="661" y="2391"/>
                  </a:cubicBezTo>
                  <a:lnTo>
                    <a:pt x="1874" y="2391"/>
                  </a:lnTo>
                  <a:cubicBezTo>
                    <a:pt x="2017" y="2391"/>
                    <a:pt x="2160" y="2284"/>
                    <a:pt x="2177" y="2141"/>
                  </a:cubicBezTo>
                  <a:lnTo>
                    <a:pt x="2534" y="125"/>
                  </a:lnTo>
                  <a:cubicBezTo>
                    <a:pt x="2534" y="54"/>
                    <a:pt x="2481" y="0"/>
                    <a:pt x="2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26" name="Google Shape;1826;p52"/>
            <p:cNvSpPr/>
            <p:nvPr/>
          </p:nvSpPr>
          <p:spPr>
            <a:xfrm>
              <a:off x="3528188" y="3130728"/>
              <a:ext cx="42065" cy="78242"/>
            </a:xfrm>
            <a:custGeom>
              <a:avLst/>
              <a:gdLst/>
              <a:ahLst/>
              <a:cxnLst/>
              <a:rect l="l" t="t" r="r" b="b"/>
              <a:pathLst>
                <a:path w="1286" h="2392" extrusionOk="0">
                  <a:moveTo>
                    <a:pt x="554" y="0"/>
                  </a:moveTo>
                  <a:cubicBezTo>
                    <a:pt x="625" y="0"/>
                    <a:pt x="661" y="54"/>
                    <a:pt x="661" y="125"/>
                  </a:cubicBezTo>
                  <a:lnTo>
                    <a:pt x="304" y="2141"/>
                  </a:lnTo>
                  <a:cubicBezTo>
                    <a:pt x="286" y="2284"/>
                    <a:pt x="161" y="2391"/>
                    <a:pt x="1" y="2391"/>
                  </a:cubicBezTo>
                  <a:lnTo>
                    <a:pt x="625" y="2391"/>
                  </a:lnTo>
                  <a:cubicBezTo>
                    <a:pt x="768" y="2391"/>
                    <a:pt x="911" y="2284"/>
                    <a:pt x="928" y="2141"/>
                  </a:cubicBezTo>
                  <a:lnTo>
                    <a:pt x="1285" y="125"/>
                  </a:lnTo>
                  <a:cubicBezTo>
                    <a:pt x="1285" y="54"/>
                    <a:pt x="1232" y="0"/>
                    <a:pt x="1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27" name="Google Shape;1827;p52"/>
            <p:cNvSpPr/>
            <p:nvPr/>
          </p:nvSpPr>
          <p:spPr>
            <a:xfrm>
              <a:off x="3548043" y="3052519"/>
              <a:ext cx="25710" cy="37976"/>
            </a:xfrm>
            <a:custGeom>
              <a:avLst/>
              <a:gdLst/>
              <a:ahLst/>
              <a:cxnLst/>
              <a:rect l="l" t="t" r="r" b="b"/>
              <a:pathLst>
                <a:path w="786" h="1161" extrusionOk="0">
                  <a:moveTo>
                    <a:pt x="286" y="0"/>
                  </a:moveTo>
                  <a:cubicBezTo>
                    <a:pt x="232" y="0"/>
                    <a:pt x="179" y="36"/>
                    <a:pt x="161" y="90"/>
                  </a:cubicBezTo>
                  <a:lnTo>
                    <a:pt x="0" y="946"/>
                  </a:lnTo>
                  <a:cubicBezTo>
                    <a:pt x="0" y="1000"/>
                    <a:pt x="36" y="1053"/>
                    <a:pt x="89" y="1071"/>
                  </a:cubicBezTo>
                  <a:lnTo>
                    <a:pt x="607" y="1160"/>
                  </a:lnTo>
                  <a:lnTo>
                    <a:pt x="767" y="197"/>
                  </a:lnTo>
                  <a:cubicBezTo>
                    <a:pt x="785" y="143"/>
                    <a:pt x="750" y="90"/>
                    <a:pt x="696" y="90"/>
                  </a:cubicBezTo>
                  <a:lnTo>
                    <a:pt x="2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28" name="Google Shape;1828;p52"/>
            <p:cNvSpPr/>
            <p:nvPr/>
          </p:nvSpPr>
          <p:spPr>
            <a:xfrm>
              <a:off x="3263237" y="3047776"/>
              <a:ext cx="345516" cy="307670"/>
            </a:xfrm>
            <a:custGeom>
              <a:avLst/>
              <a:gdLst/>
              <a:ahLst/>
              <a:cxnLst/>
              <a:rect l="l" t="t" r="r" b="b"/>
              <a:pathLst>
                <a:path w="10563" h="9406" extrusionOk="0">
                  <a:moveTo>
                    <a:pt x="7226" y="324"/>
                  </a:moveTo>
                  <a:lnTo>
                    <a:pt x="7369" y="1073"/>
                  </a:lnTo>
                  <a:lnTo>
                    <a:pt x="7048" y="1127"/>
                  </a:lnTo>
                  <a:lnTo>
                    <a:pt x="6923" y="377"/>
                  </a:lnTo>
                  <a:lnTo>
                    <a:pt x="7226" y="324"/>
                  </a:lnTo>
                  <a:close/>
                  <a:moveTo>
                    <a:pt x="9011" y="324"/>
                  </a:moveTo>
                  <a:lnTo>
                    <a:pt x="9314" y="377"/>
                  </a:lnTo>
                  <a:lnTo>
                    <a:pt x="9189" y="1127"/>
                  </a:lnTo>
                  <a:lnTo>
                    <a:pt x="8886" y="1073"/>
                  </a:lnTo>
                  <a:lnTo>
                    <a:pt x="9011" y="324"/>
                  </a:lnTo>
                  <a:close/>
                  <a:moveTo>
                    <a:pt x="4496" y="1876"/>
                  </a:moveTo>
                  <a:lnTo>
                    <a:pt x="4496" y="2144"/>
                  </a:lnTo>
                  <a:cubicBezTo>
                    <a:pt x="4496" y="2162"/>
                    <a:pt x="4479" y="2179"/>
                    <a:pt x="4443" y="2179"/>
                  </a:cubicBezTo>
                  <a:lnTo>
                    <a:pt x="3925" y="2179"/>
                  </a:lnTo>
                  <a:cubicBezTo>
                    <a:pt x="3908" y="2179"/>
                    <a:pt x="3890" y="2162"/>
                    <a:pt x="3890" y="2144"/>
                  </a:cubicBezTo>
                  <a:lnTo>
                    <a:pt x="3890" y="1876"/>
                  </a:lnTo>
                  <a:close/>
                  <a:moveTo>
                    <a:pt x="7403" y="2015"/>
                  </a:moveTo>
                  <a:cubicBezTo>
                    <a:pt x="7480" y="2015"/>
                    <a:pt x="7550" y="2066"/>
                    <a:pt x="7565" y="2144"/>
                  </a:cubicBezTo>
                  <a:lnTo>
                    <a:pt x="7601" y="2393"/>
                  </a:lnTo>
                  <a:lnTo>
                    <a:pt x="7298" y="2393"/>
                  </a:lnTo>
                  <a:lnTo>
                    <a:pt x="7226" y="2037"/>
                  </a:lnTo>
                  <a:lnTo>
                    <a:pt x="7369" y="2019"/>
                  </a:lnTo>
                  <a:cubicBezTo>
                    <a:pt x="7381" y="2016"/>
                    <a:pt x="7392" y="2015"/>
                    <a:pt x="7403" y="2015"/>
                  </a:cubicBezTo>
                  <a:close/>
                  <a:moveTo>
                    <a:pt x="8833" y="2015"/>
                  </a:moveTo>
                  <a:cubicBezTo>
                    <a:pt x="8845" y="2015"/>
                    <a:pt x="8856" y="2016"/>
                    <a:pt x="8868" y="2019"/>
                  </a:cubicBezTo>
                  <a:lnTo>
                    <a:pt x="9011" y="2037"/>
                  </a:lnTo>
                  <a:lnTo>
                    <a:pt x="8939" y="2393"/>
                  </a:lnTo>
                  <a:lnTo>
                    <a:pt x="8636" y="2393"/>
                  </a:lnTo>
                  <a:lnTo>
                    <a:pt x="8672" y="2144"/>
                  </a:lnTo>
                  <a:cubicBezTo>
                    <a:pt x="8687" y="2066"/>
                    <a:pt x="8757" y="2015"/>
                    <a:pt x="8833" y="2015"/>
                  </a:cubicBezTo>
                  <a:close/>
                  <a:moveTo>
                    <a:pt x="2730" y="3714"/>
                  </a:moveTo>
                  <a:cubicBezTo>
                    <a:pt x="2766" y="3714"/>
                    <a:pt x="2783" y="3732"/>
                    <a:pt x="2783" y="3767"/>
                  </a:cubicBezTo>
                  <a:lnTo>
                    <a:pt x="2783" y="4784"/>
                  </a:lnTo>
                  <a:lnTo>
                    <a:pt x="2177" y="4784"/>
                  </a:lnTo>
                  <a:lnTo>
                    <a:pt x="2177" y="3714"/>
                  </a:lnTo>
                  <a:close/>
                  <a:moveTo>
                    <a:pt x="9207" y="2697"/>
                  </a:moveTo>
                  <a:lnTo>
                    <a:pt x="8886" y="4660"/>
                  </a:lnTo>
                  <a:cubicBezTo>
                    <a:pt x="8868" y="4731"/>
                    <a:pt x="8796" y="4784"/>
                    <a:pt x="8725" y="4784"/>
                  </a:cubicBezTo>
                  <a:lnTo>
                    <a:pt x="7512" y="4784"/>
                  </a:lnTo>
                  <a:cubicBezTo>
                    <a:pt x="7440" y="4784"/>
                    <a:pt x="7369" y="4731"/>
                    <a:pt x="7369" y="4660"/>
                  </a:cubicBezTo>
                  <a:lnTo>
                    <a:pt x="7030" y="2697"/>
                  </a:lnTo>
                  <a:close/>
                  <a:moveTo>
                    <a:pt x="10206" y="5106"/>
                  </a:moveTo>
                  <a:cubicBezTo>
                    <a:pt x="10242" y="5106"/>
                    <a:pt x="10260" y="5123"/>
                    <a:pt x="10260" y="5141"/>
                  </a:cubicBezTo>
                  <a:lnTo>
                    <a:pt x="10260" y="5659"/>
                  </a:lnTo>
                  <a:cubicBezTo>
                    <a:pt x="10260" y="5694"/>
                    <a:pt x="10242" y="5712"/>
                    <a:pt x="10206" y="5712"/>
                  </a:cubicBezTo>
                  <a:lnTo>
                    <a:pt x="357" y="5712"/>
                  </a:lnTo>
                  <a:cubicBezTo>
                    <a:pt x="339" y="5712"/>
                    <a:pt x="303" y="5694"/>
                    <a:pt x="303" y="5659"/>
                  </a:cubicBezTo>
                  <a:lnTo>
                    <a:pt x="303" y="5141"/>
                  </a:lnTo>
                  <a:cubicBezTo>
                    <a:pt x="303" y="5123"/>
                    <a:pt x="339" y="5106"/>
                    <a:pt x="357" y="5106"/>
                  </a:cubicBezTo>
                  <a:close/>
                  <a:moveTo>
                    <a:pt x="6174" y="8799"/>
                  </a:moveTo>
                  <a:lnTo>
                    <a:pt x="6174" y="8853"/>
                  </a:lnTo>
                  <a:cubicBezTo>
                    <a:pt x="6174" y="8995"/>
                    <a:pt x="6049" y="9102"/>
                    <a:pt x="5924" y="9102"/>
                  </a:cubicBezTo>
                  <a:lnTo>
                    <a:pt x="4639" y="9102"/>
                  </a:lnTo>
                  <a:cubicBezTo>
                    <a:pt x="4496" y="9102"/>
                    <a:pt x="4371" y="8995"/>
                    <a:pt x="4371" y="8853"/>
                  </a:cubicBezTo>
                  <a:lnTo>
                    <a:pt x="4371" y="8799"/>
                  </a:lnTo>
                  <a:close/>
                  <a:moveTo>
                    <a:pt x="8992" y="0"/>
                  </a:moveTo>
                  <a:cubicBezTo>
                    <a:pt x="8862" y="0"/>
                    <a:pt x="8741" y="86"/>
                    <a:pt x="8725" y="217"/>
                  </a:cubicBezTo>
                  <a:lnTo>
                    <a:pt x="8564" y="1073"/>
                  </a:lnTo>
                  <a:cubicBezTo>
                    <a:pt x="8529" y="1198"/>
                    <a:pt x="8636" y="1341"/>
                    <a:pt x="8779" y="1359"/>
                  </a:cubicBezTo>
                  <a:lnTo>
                    <a:pt x="9118" y="1430"/>
                  </a:lnTo>
                  <a:lnTo>
                    <a:pt x="9064" y="1733"/>
                  </a:lnTo>
                  <a:lnTo>
                    <a:pt x="8921" y="1715"/>
                  </a:lnTo>
                  <a:cubicBezTo>
                    <a:pt x="8895" y="1711"/>
                    <a:pt x="8868" y="1709"/>
                    <a:pt x="8841" y="1709"/>
                  </a:cubicBezTo>
                  <a:cubicBezTo>
                    <a:pt x="8761" y="1709"/>
                    <a:pt x="8680" y="1729"/>
                    <a:pt x="8600" y="1769"/>
                  </a:cubicBezTo>
                  <a:cubicBezTo>
                    <a:pt x="8475" y="1840"/>
                    <a:pt x="8404" y="1947"/>
                    <a:pt x="8368" y="2090"/>
                  </a:cubicBezTo>
                  <a:lnTo>
                    <a:pt x="8315" y="2393"/>
                  </a:lnTo>
                  <a:lnTo>
                    <a:pt x="7922" y="2393"/>
                  </a:lnTo>
                  <a:lnTo>
                    <a:pt x="7869" y="2090"/>
                  </a:lnTo>
                  <a:cubicBezTo>
                    <a:pt x="7851" y="1983"/>
                    <a:pt x="7797" y="1894"/>
                    <a:pt x="7708" y="1823"/>
                  </a:cubicBezTo>
                  <a:cubicBezTo>
                    <a:pt x="7628" y="1742"/>
                    <a:pt x="7527" y="1702"/>
                    <a:pt x="7422" y="1702"/>
                  </a:cubicBezTo>
                  <a:cubicBezTo>
                    <a:pt x="7387" y="1702"/>
                    <a:pt x="7351" y="1707"/>
                    <a:pt x="7315" y="1715"/>
                  </a:cubicBezTo>
                  <a:lnTo>
                    <a:pt x="7173" y="1733"/>
                  </a:lnTo>
                  <a:lnTo>
                    <a:pt x="7119" y="1430"/>
                  </a:lnTo>
                  <a:lnTo>
                    <a:pt x="7476" y="1359"/>
                  </a:lnTo>
                  <a:cubicBezTo>
                    <a:pt x="7601" y="1341"/>
                    <a:pt x="7708" y="1198"/>
                    <a:pt x="7672" y="1073"/>
                  </a:cubicBezTo>
                  <a:lnTo>
                    <a:pt x="7512" y="217"/>
                  </a:lnTo>
                  <a:cubicBezTo>
                    <a:pt x="7512" y="145"/>
                    <a:pt x="7458" y="92"/>
                    <a:pt x="7405" y="56"/>
                  </a:cubicBezTo>
                  <a:cubicBezTo>
                    <a:pt x="7351" y="3"/>
                    <a:pt x="7280" y="3"/>
                    <a:pt x="7208" y="3"/>
                  </a:cubicBezTo>
                  <a:lnTo>
                    <a:pt x="6816" y="74"/>
                  </a:lnTo>
                  <a:cubicBezTo>
                    <a:pt x="6762" y="92"/>
                    <a:pt x="6709" y="110"/>
                    <a:pt x="6673" y="163"/>
                  </a:cubicBezTo>
                  <a:cubicBezTo>
                    <a:pt x="6620" y="217"/>
                    <a:pt x="6584" y="306"/>
                    <a:pt x="6602" y="377"/>
                  </a:cubicBezTo>
                  <a:lnTo>
                    <a:pt x="6780" y="1341"/>
                  </a:lnTo>
                  <a:lnTo>
                    <a:pt x="6887" y="1947"/>
                  </a:lnTo>
                  <a:lnTo>
                    <a:pt x="6976" y="2393"/>
                  </a:lnTo>
                  <a:lnTo>
                    <a:pt x="6959" y="2393"/>
                  </a:lnTo>
                  <a:cubicBezTo>
                    <a:pt x="6905" y="2393"/>
                    <a:pt x="6869" y="2411"/>
                    <a:pt x="6816" y="2429"/>
                  </a:cubicBezTo>
                  <a:cubicBezTo>
                    <a:pt x="6727" y="2501"/>
                    <a:pt x="6691" y="2590"/>
                    <a:pt x="6709" y="2697"/>
                  </a:cubicBezTo>
                  <a:lnTo>
                    <a:pt x="7048" y="4713"/>
                  </a:lnTo>
                  <a:cubicBezTo>
                    <a:pt x="7066" y="4731"/>
                    <a:pt x="7066" y="4767"/>
                    <a:pt x="7084" y="4784"/>
                  </a:cubicBezTo>
                  <a:lnTo>
                    <a:pt x="3105" y="4784"/>
                  </a:lnTo>
                  <a:lnTo>
                    <a:pt x="3105" y="3767"/>
                  </a:lnTo>
                  <a:cubicBezTo>
                    <a:pt x="3105" y="3571"/>
                    <a:pt x="2944" y="3411"/>
                    <a:pt x="2730" y="3411"/>
                  </a:cubicBezTo>
                  <a:lnTo>
                    <a:pt x="2016" y="3411"/>
                  </a:lnTo>
                  <a:cubicBezTo>
                    <a:pt x="1927" y="3411"/>
                    <a:pt x="1856" y="3482"/>
                    <a:pt x="1856" y="3553"/>
                  </a:cubicBezTo>
                  <a:lnTo>
                    <a:pt x="1856" y="4784"/>
                  </a:lnTo>
                  <a:lnTo>
                    <a:pt x="1231" y="4784"/>
                  </a:lnTo>
                  <a:lnTo>
                    <a:pt x="1231" y="1626"/>
                  </a:lnTo>
                  <a:cubicBezTo>
                    <a:pt x="1231" y="1252"/>
                    <a:pt x="1534" y="948"/>
                    <a:pt x="1909" y="948"/>
                  </a:cubicBezTo>
                  <a:lnTo>
                    <a:pt x="4354" y="948"/>
                  </a:lnTo>
                  <a:cubicBezTo>
                    <a:pt x="4693" y="948"/>
                    <a:pt x="4996" y="1216"/>
                    <a:pt x="5014" y="1573"/>
                  </a:cubicBezTo>
                  <a:lnTo>
                    <a:pt x="2016" y="1573"/>
                  </a:lnTo>
                  <a:cubicBezTo>
                    <a:pt x="1927" y="1573"/>
                    <a:pt x="1856" y="1644"/>
                    <a:pt x="1856" y="1733"/>
                  </a:cubicBezTo>
                  <a:lnTo>
                    <a:pt x="1856" y="2875"/>
                  </a:lnTo>
                  <a:cubicBezTo>
                    <a:pt x="1856" y="2893"/>
                    <a:pt x="1873" y="2929"/>
                    <a:pt x="1891" y="2947"/>
                  </a:cubicBezTo>
                  <a:cubicBezTo>
                    <a:pt x="1930" y="2980"/>
                    <a:pt x="1973" y="2994"/>
                    <a:pt x="2013" y="2994"/>
                  </a:cubicBezTo>
                  <a:cubicBezTo>
                    <a:pt x="2101" y="2994"/>
                    <a:pt x="2177" y="2925"/>
                    <a:pt x="2177" y="2840"/>
                  </a:cubicBezTo>
                  <a:lnTo>
                    <a:pt x="2177" y="1876"/>
                  </a:lnTo>
                  <a:lnTo>
                    <a:pt x="3569" y="1876"/>
                  </a:lnTo>
                  <a:lnTo>
                    <a:pt x="3569" y="2144"/>
                  </a:lnTo>
                  <a:cubicBezTo>
                    <a:pt x="3569" y="2340"/>
                    <a:pt x="3729" y="2501"/>
                    <a:pt x="3925" y="2501"/>
                  </a:cubicBezTo>
                  <a:lnTo>
                    <a:pt x="4443" y="2501"/>
                  </a:lnTo>
                  <a:cubicBezTo>
                    <a:pt x="4657" y="2501"/>
                    <a:pt x="4818" y="2340"/>
                    <a:pt x="4818" y="2144"/>
                  </a:cubicBezTo>
                  <a:lnTo>
                    <a:pt x="4818" y="1876"/>
                  </a:lnTo>
                  <a:lnTo>
                    <a:pt x="5067" y="1876"/>
                  </a:lnTo>
                  <a:cubicBezTo>
                    <a:pt x="5210" y="1876"/>
                    <a:pt x="5335" y="1769"/>
                    <a:pt x="5335" y="1626"/>
                  </a:cubicBezTo>
                  <a:cubicBezTo>
                    <a:pt x="5335" y="1073"/>
                    <a:pt x="4889" y="645"/>
                    <a:pt x="4354" y="645"/>
                  </a:cubicBezTo>
                  <a:lnTo>
                    <a:pt x="1909" y="645"/>
                  </a:lnTo>
                  <a:cubicBezTo>
                    <a:pt x="1374" y="645"/>
                    <a:pt x="928" y="1073"/>
                    <a:pt x="928" y="1626"/>
                  </a:cubicBezTo>
                  <a:lnTo>
                    <a:pt x="928" y="4784"/>
                  </a:lnTo>
                  <a:lnTo>
                    <a:pt x="357" y="4784"/>
                  </a:lnTo>
                  <a:cubicBezTo>
                    <a:pt x="161" y="4784"/>
                    <a:pt x="0" y="4945"/>
                    <a:pt x="0" y="5141"/>
                  </a:cubicBezTo>
                  <a:lnTo>
                    <a:pt x="0" y="5659"/>
                  </a:lnTo>
                  <a:cubicBezTo>
                    <a:pt x="0" y="5873"/>
                    <a:pt x="161" y="6033"/>
                    <a:pt x="357" y="6033"/>
                  </a:cubicBezTo>
                  <a:lnTo>
                    <a:pt x="410" y="6033"/>
                  </a:lnTo>
                  <a:lnTo>
                    <a:pt x="410" y="6158"/>
                  </a:lnTo>
                  <a:cubicBezTo>
                    <a:pt x="410" y="7621"/>
                    <a:pt x="1588" y="8799"/>
                    <a:pt x="3051" y="8799"/>
                  </a:cubicBezTo>
                  <a:lnTo>
                    <a:pt x="4086" y="8799"/>
                  </a:lnTo>
                  <a:lnTo>
                    <a:pt x="4086" y="8853"/>
                  </a:lnTo>
                  <a:cubicBezTo>
                    <a:pt x="4086" y="9156"/>
                    <a:pt x="4336" y="9406"/>
                    <a:pt x="4657" y="9406"/>
                  </a:cubicBezTo>
                  <a:lnTo>
                    <a:pt x="5924" y="9406"/>
                  </a:lnTo>
                  <a:cubicBezTo>
                    <a:pt x="6227" y="9406"/>
                    <a:pt x="6477" y="9156"/>
                    <a:pt x="6477" y="8853"/>
                  </a:cubicBezTo>
                  <a:lnTo>
                    <a:pt x="6477" y="8638"/>
                  </a:lnTo>
                  <a:cubicBezTo>
                    <a:pt x="6477" y="8549"/>
                    <a:pt x="6406" y="8478"/>
                    <a:pt x="6334" y="8478"/>
                  </a:cubicBezTo>
                  <a:lnTo>
                    <a:pt x="3051" y="8478"/>
                  </a:lnTo>
                  <a:cubicBezTo>
                    <a:pt x="1766" y="8478"/>
                    <a:pt x="732" y="7443"/>
                    <a:pt x="732" y="6158"/>
                  </a:cubicBezTo>
                  <a:lnTo>
                    <a:pt x="732" y="6033"/>
                  </a:lnTo>
                  <a:lnTo>
                    <a:pt x="9849" y="6033"/>
                  </a:lnTo>
                  <a:lnTo>
                    <a:pt x="9849" y="8335"/>
                  </a:lnTo>
                  <a:cubicBezTo>
                    <a:pt x="9849" y="8424"/>
                    <a:pt x="9778" y="8478"/>
                    <a:pt x="9706" y="8478"/>
                  </a:cubicBezTo>
                  <a:lnTo>
                    <a:pt x="6976" y="8478"/>
                  </a:lnTo>
                  <a:cubicBezTo>
                    <a:pt x="6834" y="8621"/>
                    <a:pt x="6923" y="8799"/>
                    <a:pt x="7066" y="8799"/>
                  </a:cubicBezTo>
                  <a:lnTo>
                    <a:pt x="9992" y="8799"/>
                  </a:lnTo>
                  <a:cubicBezTo>
                    <a:pt x="10081" y="8799"/>
                    <a:pt x="10152" y="8728"/>
                    <a:pt x="10152" y="8638"/>
                  </a:cubicBezTo>
                  <a:lnTo>
                    <a:pt x="10152" y="6033"/>
                  </a:lnTo>
                  <a:lnTo>
                    <a:pt x="10206" y="6033"/>
                  </a:lnTo>
                  <a:cubicBezTo>
                    <a:pt x="10402" y="6033"/>
                    <a:pt x="10563" y="5873"/>
                    <a:pt x="10563" y="5659"/>
                  </a:cubicBezTo>
                  <a:lnTo>
                    <a:pt x="10563" y="5141"/>
                  </a:lnTo>
                  <a:cubicBezTo>
                    <a:pt x="10563" y="4945"/>
                    <a:pt x="10402" y="4784"/>
                    <a:pt x="10206" y="4784"/>
                  </a:cubicBezTo>
                  <a:lnTo>
                    <a:pt x="9171" y="4784"/>
                  </a:lnTo>
                  <a:cubicBezTo>
                    <a:pt x="9171" y="4767"/>
                    <a:pt x="9171" y="4731"/>
                    <a:pt x="9189" y="4713"/>
                  </a:cubicBezTo>
                  <a:lnTo>
                    <a:pt x="9528" y="2697"/>
                  </a:lnTo>
                  <a:cubicBezTo>
                    <a:pt x="9546" y="2643"/>
                    <a:pt x="9528" y="2590"/>
                    <a:pt x="9510" y="2554"/>
                  </a:cubicBezTo>
                  <a:cubicBezTo>
                    <a:pt x="9474" y="2447"/>
                    <a:pt x="9367" y="2393"/>
                    <a:pt x="9278" y="2393"/>
                  </a:cubicBezTo>
                  <a:lnTo>
                    <a:pt x="9260" y="2393"/>
                  </a:lnTo>
                  <a:lnTo>
                    <a:pt x="9350" y="1947"/>
                  </a:lnTo>
                  <a:lnTo>
                    <a:pt x="9457" y="1341"/>
                  </a:lnTo>
                  <a:lnTo>
                    <a:pt x="9635" y="377"/>
                  </a:lnTo>
                  <a:cubicBezTo>
                    <a:pt x="9653" y="252"/>
                    <a:pt x="9564" y="110"/>
                    <a:pt x="9421" y="74"/>
                  </a:cubicBezTo>
                  <a:lnTo>
                    <a:pt x="9028" y="3"/>
                  </a:lnTo>
                  <a:cubicBezTo>
                    <a:pt x="9016" y="1"/>
                    <a:pt x="9004" y="0"/>
                    <a:pt x="89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29" name="Google Shape;1829;p52"/>
            <p:cNvSpPr/>
            <p:nvPr/>
          </p:nvSpPr>
          <p:spPr>
            <a:xfrm>
              <a:off x="3375268" y="3151630"/>
              <a:ext cx="9977" cy="31074"/>
            </a:xfrm>
            <a:custGeom>
              <a:avLst/>
              <a:gdLst/>
              <a:ahLst/>
              <a:cxnLst/>
              <a:rect l="l" t="t" r="r" b="b"/>
              <a:pathLst>
                <a:path w="305" h="950" extrusionOk="0">
                  <a:moveTo>
                    <a:pt x="151" y="1"/>
                  </a:moveTo>
                  <a:cubicBezTo>
                    <a:pt x="72" y="1"/>
                    <a:pt x="1" y="66"/>
                    <a:pt x="1" y="146"/>
                  </a:cubicBezTo>
                  <a:lnTo>
                    <a:pt x="1" y="789"/>
                  </a:lnTo>
                  <a:cubicBezTo>
                    <a:pt x="1" y="860"/>
                    <a:pt x="54" y="931"/>
                    <a:pt x="144" y="949"/>
                  </a:cubicBezTo>
                  <a:cubicBezTo>
                    <a:pt x="233" y="949"/>
                    <a:pt x="304" y="878"/>
                    <a:pt x="304" y="789"/>
                  </a:cubicBezTo>
                  <a:lnTo>
                    <a:pt x="304" y="164"/>
                  </a:lnTo>
                  <a:cubicBezTo>
                    <a:pt x="304" y="75"/>
                    <a:pt x="251" y="4"/>
                    <a:pt x="179" y="4"/>
                  </a:cubicBezTo>
                  <a:cubicBezTo>
                    <a:pt x="170" y="2"/>
                    <a:pt x="161" y="1"/>
                    <a:pt x="1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30" name="Google Shape;1830;p52"/>
            <p:cNvSpPr/>
            <p:nvPr/>
          </p:nvSpPr>
          <p:spPr>
            <a:xfrm>
              <a:off x="3416123" y="3151630"/>
              <a:ext cx="9977" cy="31074"/>
            </a:xfrm>
            <a:custGeom>
              <a:avLst/>
              <a:gdLst/>
              <a:ahLst/>
              <a:cxnLst/>
              <a:rect l="l" t="t" r="r" b="b"/>
              <a:pathLst>
                <a:path w="305" h="950" extrusionOk="0">
                  <a:moveTo>
                    <a:pt x="134" y="1"/>
                  </a:moveTo>
                  <a:cubicBezTo>
                    <a:pt x="58" y="1"/>
                    <a:pt x="1" y="66"/>
                    <a:pt x="1" y="146"/>
                  </a:cubicBezTo>
                  <a:lnTo>
                    <a:pt x="1" y="789"/>
                  </a:lnTo>
                  <a:cubicBezTo>
                    <a:pt x="1" y="860"/>
                    <a:pt x="54" y="931"/>
                    <a:pt x="126" y="949"/>
                  </a:cubicBezTo>
                  <a:cubicBezTo>
                    <a:pt x="215" y="949"/>
                    <a:pt x="304" y="878"/>
                    <a:pt x="304" y="789"/>
                  </a:cubicBezTo>
                  <a:lnTo>
                    <a:pt x="304" y="164"/>
                  </a:lnTo>
                  <a:cubicBezTo>
                    <a:pt x="304" y="75"/>
                    <a:pt x="251" y="4"/>
                    <a:pt x="161" y="4"/>
                  </a:cubicBezTo>
                  <a:cubicBezTo>
                    <a:pt x="152" y="2"/>
                    <a:pt x="143" y="1"/>
                    <a:pt x="1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31" name="Google Shape;1831;p52"/>
            <p:cNvSpPr/>
            <p:nvPr/>
          </p:nvSpPr>
          <p:spPr>
            <a:xfrm>
              <a:off x="3395712" y="3138219"/>
              <a:ext cx="9944" cy="44486"/>
            </a:xfrm>
            <a:custGeom>
              <a:avLst/>
              <a:gdLst/>
              <a:ahLst/>
              <a:cxnLst/>
              <a:rect l="l" t="t" r="r" b="b"/>
              <a:pathLst>
                <a:path w="304" h="1360" extrusionOk="0">
                  <a:moveTo>
                    <a:pt x="146" y="0"/>
                  </a:moveTo>
                  <a:cubicBezTo>
                    <a:pt x="58" y="0"/>
                    <a:pt x="0" y="66"/>
                    <a:pt x="0" y="146"/>
                  </a:cubicBezTo>
                  <a:lnTo>
                    <a:pt x="0" y="1199"/>
                  </a:lnTo>
                  <a:cubicBezTo>
                    <a:pt x="0" y="1270"/>
                    <a:pt x="54" y="1341"/>
                    <a:pt x="125" y="1359"/>
                  </a:cubicBezTo>
                  <a:cubicBezTo>
                    <a:pt x="232" y="1359"/>
                    <a:pt x="304" y="1288"/>
                    <a:pt x="304" y="1199"/>
                  </a:cubicBezTo>
                  <a:lnTo>
                    <a:pt x="304" y="164"/>
                  </a:lnTo>
                  <a:cubicBezTo>
                    <a:pt x="304" y="75"/>
                    <a:pt x="250" y="3"/>
                    <a:pt x="179" y="3"/>
                  </a:cubicBezTo>
                  <a:cubicBezTo>
                    <a:pt x="168" y="1"/>
                    <a:pt x="157" y="0"/>
                    <a:pt x="1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832" name="Google Shape;1832;p52"/>
          <p:cNvGrpSpPr/>
          <p:nvPr/>
        </p:nvGrpSpPr>
        <p:grpSpPr>
          <a:xfrm>
            <a:off x="2370817" y="2633767"/>
            <a:ext cx="368769" cy="242960"/>
            <a:chOff x="2506818" y="3088107"/>
            <a:chExt cx="345548" cy="227662"/>
          </a:xfrm>
        </p:grpSpPr>
        <p:sp>
          <p:nvSpPr>
            <p:cNvPr id="1833" name="Google Shape;1833;p52"/>
            <p:cNvSpPr/>
            <p:nvPr/>
          </p:nvSpPr>
          <p:spPr>
            <a:xfrm>
              <a:off x="2511495" y="3211260"/>
              <a:ext cx="335637" cy="98653"/>
            </a:xfrm>
            <a:custGeom>
              <a:avLst/>
              <a:gdLst/>
              <a:ahLst/>
              <a:cxnLst/>
              <a:rect l="l" t="t" r="r" b="b"/>
              <a:pathLst>
                <a:path w="10261" h="3016" extrusionOk="0">
                  <a:moveTo>
                    <a:pt x="5122" y="1"/>
                  </a:moveTo>
                  <a:lnTo>
                    <a:pt x="429" y="1339"/>
                  </a:lnTo>
                  <a:lnTo>
                    <a:pt x="375" y="1392"/>
                  </a:lnTo>
                  <a:cubicBezTo>
                    <a:pt x="126" y="1660"/>
                    <a:pt x="1" y="1999"/>
                    <a:pt x="1" y="2374"/>
                  </a:cubicBezTo>
                  <a:lnTo>
                    <a:pt x="1" y="2606"/>
                  </a:lnTo>
                  <a:cubicBezTo>
                    <a:pt x="1" y="2837"/>
                    <a:pt x="179" y="3016"/>
                    <a:pt x="411" y="3016"/>
                  </a:cubicBezTo>
                  <a:lnTo>
                    <a:pt x="9850" y="3016"/>
                  </a:lnTo>
                  <a:cubicBezTo>
                    <a:pt x="10064" y="3016"/>
                    <a:pt x="10260" y="2837"/>
                    <a:pt x="10260" y="2606"/>
                  </a:cubicBezTo>
                  <a:lnTo>
                    <a:pt x="10260" y="2374"/>
                  </a:lnTo>
                  <a:cubicBezTo>
                    <a:pt x="10260" y="1999"/>
                    <a:pt x="10117" y="1660"/>
                    <a:pt x="9886" y="1392"/>
                  </a:cubicBezTo>
                  <a:lnTo>
                    <a:pt x="9814" y="1339"/>
                  </a:lnTo>
                  <a:lnTo>
                    <a:pt x="5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34" name="Google Shape;1834;p52"/>
            <p:cNvSpPr/>
            <p:nvPr/>
          </p:nvSpPr>
          <p:spPr>
            <a:xfrm>
              <a:off x="2812656" y="3254438"/>
              <a:ext cx="34476" cy="55476"/>
            </a:xfrm>
            <a:custGeom>
              <a:avLst/>
              <a:gdLst/>
              <a:ahLst/>
              <a:cxnLst/>
              <a:rect l="l" t="t" r="r" b="b"/>
              <a:pathLst>
                <a:path w="1054" h="1696" extrusionOk="0">
                  <a:moveTo>
                    <a:pt x="0" y="1"/>
                  </a:moveTo>
                  <a:lnTo>
                    <a:pt x="54" y="72"/>
                  </a:lnTo>
                  <a:cubicBezTo>
                    <a:pt x="304" y="340"/>
                    <a:pt x="429" y="679"/>
                    <a:pt x="429" y="1054"/>
                  </a:cubicBezTo>
                  <a:lnTo>
                    <a:pt x="429" y="1286"/>
                  </a:lnTo>
                  <a:cubicBezTo>
                    <a:pt x="429" y="1517"/>
                    <a:pt x="250" y="1696"/>
                    <a:pt x="18" y="1696"/>
                  </a:cubicBezTo>
                  <a:lnTo>
                    <a:pt x="643" y="1696"/>
                  </a:lnTo>
                  <a:cubicBezTo>
                    <a:pt x="857" y="1696"/>
                    <a:pt x="1053" y="1517"/>
                    <a:pt x="1053" y="1286"/>
                  </a:cubicBezTo>
                  <a:lnTo>
                    <a:pt x="1053" y="1054"/>
                  </a:lnTo>
                  <a:cubicBezTo>
                    <a:pt x="1053" y="679"/>
                    <a:pt x="910" y="340"/>
                    <a:pt x="679" y="72"/>
                  </a:cubicBezTo>
                  <a:lnTo>
                    <a:pt x="6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35" name="Google Shape;1835;p52"/>
            <p:cNvSpPr/>
            <p:nvPr/>
          </p:nvSpPr>
          <p:spPr>
            <a:xfrm>
              <a:off x="2511495" y="3092785"/>
              <a:ext cx="335637" cy="98653"/>
            </a:xfrm>
            <a:custGeom>
              <a:avLst/>
              <a:gdLst/>
              <a:ahLst/>
              <a:cxnLst/>
              <a:rect l="l" t="t" r="r" b="b"/>
              <a:pathLst>
                <a:path w="10261" h="3016" extrusionOk="0">
                  <a:moveTo>
                    <a:pt x="411" y="0"/>
                  </a:moveTo>
                  <a:cubicBezTo>
                    <a:pt x="179" y="0"/>
                    <a:pt x="1" y="179"/>
                    <a:pt x="1" y="411"/>
                  </a:cubicBezTo>
                  <a:lnTo>
                    <a:pt x="1" y="643"/>
                  </a:lnTo>
                  <a:cubicBezTo>
                    <a:pt x="1" y="1017"/>
                    <a:pt x="126" y="1356"/>
                    <a:pt x="375" y="1624"/>
                  </a:cubicBezTo>
                  <a:lnTo>
                    <a:pt x="429" y="1696"/>
                  </a:lnTo>
                  <a:lnTo>
                    <a:pt x="5122" y="3016"/>
                  </a:lnTo>
                  <a:lnTo>
                    <a:pt x="9814" y="1696"/>
                  </a:lnTo>
                  <a:lnTo>
                    <a:pt x="9886" y="1624"/>
                  </a:lnTo>
                  <a:cubicBezTo>
                    <a:pt x="10117" y="1356"/>
                    <a:pt x="10260" y="1017"/>
                    <a:pt x="10260" y="643"/>
                  </a:cubicBezTo>
                  <a:lnTo>
                    <a:pt x="10260" y="411"/>
                  </a:lnTo>
                  <a:cubicBezTo>
                    <a:pt x="10260" y="179"/>
                    <a:pt x="10064" y="0"/>
                    <a:pt x="9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36" name="Google Shape;1836;p52"/>
            <p:cNvSpPr/>
            <p:nvPr/>
          </p:nvSpPr>
          <p:spPr>
            <a:xfrm>
              <a:off x="2812656" y="3092785"/>
              <a:ext cx="34476" cy="55476"/>
            </a:xfrm>
            <a:custGeom>
              <a:avLst/>
              <a:gdLst/>
              <a:ahLst/>
              <a:cxnLst/>
              <a:rect l="l" t="t" r="r" b="b"/>
              <a:pathLst>
                <a:path w="1054" h="1696" extrusionOk="0">
                  <a:moveTo>
                    <a:pt x="18" y="0"/>
                  </a:moveTo>
                  <a:cubicBezTo>
                    <a:pt x="250" y="0"/>
                    <a:pt x="429" y="179"/>
                    <a:pt x="429" y="411"/>
                  </a:cubicBezTo>
                  <a:lnTo>
                    <a:pt x="429" y="661"/>
                  </a:lnTo>
                  <a:cubicBezTo>
                    <a:pt x="429" y="1017"/>
                    <a:pt x="304" y="1356"/>
                    <a:pt x="54" y="1624"/>
                  </a:cubicBezTo>
                  <a:lnTo>
                    <a:pt x="0" y="1696"/>
                  </a:lnTo>
                  <a:lnTo>
                    <a:pt x="607" y="1696"/>
                  </a:lnTo>
                  <a:lnTo>
                    <a:pt x="679" y="1624"/>
                  </a:lnTo>
                  <a:cubicBezTo>
                    <a:pt x="910" y="1356"/>
                    <a:pt x="1053" y="1017"/>
                    <a:pt x="1053" y="661"/>
                  </a:cubicBezTo>
                  <a:lnTo>
                    <a:pt x="1053" y="411"/>
                  </a:lnTo>
                  <a:cubicBezTo>
                    <a:pt x="1053" y="179"/>
                    <a:pt x="857" y="0"/>
                    <a:pt x="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37" name="Google Shape;1837;p52"/>
            <p:cNvSpPr/>
            <p:nvPr/>
          </p:nvSpPr>
          <p:spPr>
            <a:xfrm>
              <a:off x="2523173" y="3136518"/>
              <a:ext cx="43210" cy="64864"/>
            </a:xfrm>
            <a:custGeom>
              <a:avLst/>
              <a:gdLst/>
              <a:ahLst/>
              <a:cxnLst/>
              <a:rect l="l" t="t" r="r" b="b"/>
              <a:pathLst>
                <a:path w="1321" h="1983" extrusionOk="0">
                  <a:moveTo>
                    <a:pt x="639" y="1"/>
                  </a:moveTo>
                  <a:cubicBezTo>
                    <a:pt x="628" y="1"/>
                    <a:pt x="618" y="1"/>
                    <a:pt x="607" y="2"/>
                  </a:cubicBezTo>
                  <a:cubicBezTo>
                    <a:pt x="250" y="37"/>
                    <a:pt x="1" y="323"/>
                    <a:pt x="1" y="680"/>
                  </a:cubicBezTo>
                  <a:lnTo>
                    <a:pt x="1" y="1679"/>
                  </a:lnTo>
                  <a:cubicBezTo>
                    <a:pt x="1" y="1839"/>
                    <a:pt x="125" y="1982"/>
                    <a:pt x="304" y="1982"/>
                  </a:cubicBezTo>
                  <a:lnTo>
                    <a:pt x="1000" y="1982"/>
                  </a:lnTo>
                  <a:cubicBezTo>
                    <a:pt x="1178" y="1982"/>
                    <a:pt x="1321" y="1839"/>
                    <a:pt x="1321" y="1679"/>
                  </a:cubicBezTo>
                  <a:lnTo>
                    <a:pt x="1321" y="662"/>
                  </a:lnTo>
                  <a:cubicBezTo>
                    <a:pt x="1321" y="298"/>
                    <a:pt x="1001" y="1"/>
                    <a:pt x="6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38" name="Google Shape;1838;p52"/>
            <p:cNvSpPr/>
            <p:nvPr/>
          </p:nvSpPr>
          <p:spPr>
            <a:xfrm>
              <a:off x="2792801" y="3201349"/>
              <a:ext cx="43243" cy="64897"/>
            </a:xfrm>
            <a:custGeom>
              <a:avLst/>
              <a:gdLst/>
              <a:ahLst/>
              <a:cxnLst/>
              <a:rect l="l" t="t" r="r" b="b"/>
              <a:pathLst>
                <a:path w="1322" h="1984" extrusionOk="0">
                  <a:moveTo>
                    <a:pt x="322" y="0"/>
                  </a:moveTo>
                  <a:cubicBezTo>
                    <a:pt x="144" y="0"/>
                    <a:pt x="1" y="143"/>
                    <a:pt x="1" y="304"/>
                  </a:cubicBezTo>
                  <a:lnTo>
                    <a:pt x="1" y="1303"/>
                  </a:lnTo>
                  <a:cubicBezTo>
                    <a:pt x="1" y="1660"/>
                    <a:pt x="268" y="1963"/>
                    <a:pt x="625" y="1981"/>
                  </a:cubicBezTo>
                  <a:cubicBezTo>
                    <a:pt x="644" y="1983"/>
                    <a:pt x="663" y="1983"/>
                    <a:pt x="682" y="1983"/>
                  </a:cubicBezTo>
                  <a:cubicBezTo>
                    <a:pt x="1032" y="1983"/>
                    <a:pt x="1321" y="1676"/>
                    <a:pt x="1321" y="1321"/>
                  </a:cubicBezTo>
                  <a:lnTo>
                    <a:pt x="1321" y="304"/>
                  </a:lnTo>
                  <a:cubicBezTo>
                    <a:pt x="1321" y="143"/>
                    <a:pt x="1196" y="0"/>
                    <a:pt x="10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39" name="Google Shape;1839;p52"/>
            <p:cNvSpPr/>
            <p:nvPr/>
          </p:nvSpPr>
          <p:spPr>
            <a:xfrm>
              <a:off x="2804479" y="3201349"/>
              <a:ext cx="31565" cy="64962"/>
            </a:xfrm>
            <a:custGeom>
              <a:avLst/>
              <a:gdLst/>
              <a:ahLst/>
              <a:cxnLst/>
              <a:rect l="l" t="t" r="r" b="b"/>
              <a:pathLst>
                <a:path w="965" h="1986" extrusionOk="0">
                  <a:moveTo>
                    <a:pt x="36" y="0"/>
                  </a:moveTo>
                  <a:cubicBezTo>
                    <a:pt x="215" y="0"/>
                    <a:pt x="358" y="143"/>
                    <a:pt x="358" y="304"/>
                  </a:cubicBezTo>
                  <a:lnTo>
                    <a:pt x="358" y="1321"/>
                  </a:lnTo>
                  <a:cubicBezTo>
                    <a:pt x="358" y="1570"/>
                    <a:pt x="215" y="1802"/>
                    <a:pt x="1" y="1909"/>
                  </a:cubicBezTo>
                  <a:cubicBezTo>
                    <a:pt x="89" y="1953"/>
                    <a:pt x="189" y="1985"/>
                    <a:pt x="301" y="1985"/>
                  </a:cubicBezTo>
                  <a:cubicBezTo>
                    <a:pt x="325" y="1985"/>
                    <a:pt x="350" y="1984"/>
                    <a:pt x="375" y="1981"/>
                  </a:cubicBezTo>
                  <a:cubicBezTo>
                    <a:pt x="697" y="1945"/>
                    <a:pt x="964" y="1642"/>
                    <a:pt x="964" y="1303"/>
                  </a:cubicBezTo>
                  <a:lnTo>
                    <a:pt x="964" y="304"/>
                  </a:lnTo>
                  <a:cubicBezTo>
                    <a:pt x="964" y="143"/>
                    <a:pt x="839" y="0"/>
                    <a:pt x="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0" name="Google Shape;1840;p52"/>
            <p:cNvSpPr/>
            <p:nvPr/>
          </p:nvSpPr>
          <p:spPr>
            <a:xfrm>
              <a:off x="2743213" y="3201349"/>
              <a:ext cx="49621" cy="71831"/>
            </a:xfrm>
            <a:custGeom>
              <a:avLst/>
              <a:gdLst/>
              <a:ahLst/>
              <a:cxnLst/>
              <a:rect l="l" t="t" r="r" b="b"/>
              <a:pathLst>
                <a:path w="1517" h="2196" extrusionOk="0">
                  <a:moveTo>
                    <a:pt x="304" y="0"/>
                  </a:moveTo>
                  <a:cubicBezTo>
                    <a:pt x="125" y="0"/>
                    <a:pt x="0" y="143"/>
                    <a:pt x="0" y="304"/>
                  </a:cubicBezTo>
                  <a:lnTo>
                    <a:pt x="0" y="1410"/>
                  </a:lnTo>
                  <a:cubicBezTo>
                    <a:pt x="0" y="1802"/>
                    <a:pt x="321" y="2159"/>
                    <a:pt x="714" y="2195"/>
                  </a:cubicBezTo>
                  <a:cubicBezTo>
                    <a:pt x="725" y="2195"/>
                    <a:pt x="735" y="2195"/>
                    <a:pt x="746" y="2195"/>
                  </a:cubicBezTo>
                  <a:cubicBezTo>
                    <a:pt x="1177" y="2195"/>
                    <a:pt x="1517" y="1846"/>
                    <a:pt x="1517" y="1428"/>
                  </a:cubicBezTo>
                  <a:lnTo>
                    <a:pt x="1517" y="304"/>
                  </a:lnTo>
                  <a:cubicBezTo>
                    <a:pt x="1517" y="143"/>
                    <a:pt x="1392" y="0"/>
                    <a:pt x="1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1" name="Google Shape;1841;p52"/>
            <p:cNvSpPr/>
            <p:nvPr/>
          </p:nvSpPr>
          <p:spPr>
            <a:xfrm>
              <a:off x="2679592" y="3201349"/>
              <a:ext cx="63654" cy="78308"/>
            </a:xfrm>
            <a:custGeom>
              <a:avLst/>
              <a:gdLst/>
              <a:ahLst/>
              <a:cxnLst/>
              <a:rect l="l" t="t" r="r" b="b"/>
              <a:pathLst>
                <a:path w="1946" h="2394" extrusionOk="0">
                  <a:moveTo>
                    <a:pt x="304" y="0"/>
                  </a:moveTo>
                  <a:cubicBezTo>
                    <a:pt x="143" y="0"/>
                    <a:pt x="0" y="143"/>
                    <a:pt x="0" y="304"/>
                  </a:cubicBezTo>
                  <a:lnTo>
                    <a:pt x="0" y="1410"/>
                  </a:lnTo>
                  <a:cubicBezTo>
                    <a:pt x="0" y="1927"/>
                    <a:pt x="393" y="2373"/>
                    <a:pt x="910" y="2391"/>
                  </a:cubicBezTo>
                  <a:cubicBezTo>
                    <a:pt x="932" y="2392"/>
                    <a:pt x="953" y="2393"/>
                    <a:pt x="974" y="2393"/>
                  </a:cubicBezTo>
                  <a:cubicBezTo>
                    <a:pt x="1516" y="2393"/>
                    <a:pt x="1945" y="1960"/>
                    <a:pt x="1945" y="1428"/>
                  </a:cubicBezTo>
                  <a:lnTo>
                    <a:pt x="1945" y="304"/>
                  </a:lnTo>
                  <a:cubicBezTo>
                    <a:pt x="1945" y="143"/>
                    <a:pt x="1802" y="0"/>
                    <a:pt x="1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2" name="Google Shape;1842;p52"/>
            <p:cNvSpPr/>
            <p:nvPr/>
          </p:nvSpPr>
          <p:spPr>
            <a:xfrm>
              <a:off x="2615971" y="3201349"/>
              <a:ext cx="63654" cy="78308"/>
            </a:xfrm>
            <a:custGeom>
              <a:avLst/>
              <a:gdLst/>
              <a:ahLst/>
              <a:cxnLst/>
              <a:rect l="l" t="t" r="r" b="b"/>
              <a:pathLst>
                <a:path w="1946" h="2394" extrusionOk="0">
                  <a:moveTo>
                    <a:pt x="322" y="0"/>
                  </a:moveTo>
                  <a:cubicBezTo>
                    <a:pt x="143" y="0"/>
                    <a:pt x="1" y="143"/>
                    <a:pt x="1" y="304"/>
                  </a:cubicBezTo>
                  <a:lnTo>
                    <a:pt x="1" y="1410"/>
                  </a:lnTo>
                  <a:cubicBezTo>
                    <a:pt x="1" y="1927"/>
                    <a:pt x="411" y="2373"/>
                    <a:pt x="928" y="2391"/>
                  </a:cubicBezTo>
                  <a:cubicBezTo>
                    <a:pt x="949" y="2392"/>
                    <a:pt x="970" y="2393"/>
                    <a:pt x="990" y="2393"/>
                  </a:cubicBezTo>
                  <a:cubicBezTo>
                    <a:pt x="1516" y="2393"/>
                    <a:pt x="1945" y="1960"/>
                    <a:pt x="1945" y="1428"/>
                  </a:cubicBezTo>
                  <a:lnTo>
                    <a:pt x="1945" y="304"/>
                  </a:lnTo>
                  <a:cubicBezTo>
                    <a:pt x="1945" y="143"/>
                    <a:pt x="1803" y="0"/>
                    <a:pt x="16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3" name="Google Shape;1843;p52"/>
            <p:cNvSpPr/>
            <p:nvPr/>
          </p:nvSpPr>
          <p:spPr>
            <a:xfrm>
              <a:off x="2566350" y="3201349"/>
              <a:ext cx="49654" cy="71831"/>
            </a:xfrm>
            <a:custGeom>
              <a:avLst/>
              <a:gdLst/>
              <a:ahLst/>
              <a:cxnLst/>
              <a:rect l="l" t="t" r="r" b="b"/>
              <a:pathLst>
                <a:path w="1518" h="2196" extrusionOk="0">
                  <a:moveTo>
                    <a:pt x="304" y="0"/>
                  </a:moveTo>
                  <a:cubicBezTo>
                    <a:pt x="126" y="0"/>
                    <a:pt x="1" y="143"/>
                    <a:pt x="1" y="304"/>
                  </a:cubicBezTo>
                  <a:lnTo>
                    <a:pt x="1" y="1410"/>
                  </a:lnTo>
                  <a:cubicBezTo>
                    <a:pt x="1" y="1802"/>
                    <a:pt x="322" y="2159"/>
                    <a:pt x="715" y="2195"/>
                  </a:cubicBezTo>
                  <a:cubicBezTo>
                    <a:pt x="725" y="2195"/>
                    <a:pt x="736" y="2195"/>
                    <a:pt x="747" y="2195"/>
                  </a:cubicBezTo>
                  <a:cubicBezTo>
                    <a:pt x="1178" y="2195"/>
                    <a:pt x="1518" y="1846"/>
                    <a:pt x="1518" y="1428"/>
                  </a:cubicBezTo>
                  <a:lnTo>
                    <a:pt x="1518" y="304"/>
                  </a:lnTo>
                  <a:cubicBezTo>
                    <a:pt x="1518" y="143"/>
                    <a:pt x="1375" y="0"/>
                    <a:pt x="1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4" name="Google Shape;1844;p52"/>
            <p:cNvSpPr/>
            <p:nvPr/>
          </p:nvSpPr>
          <p:spPr>
            <a:xfrm>
              <a:off x="2523173" y="3201349"/>
              <a:ext cx="43210" cy="64897"/>
            </a:xfrm>
            <a:custGeom>
              <a:avLst/>
              <a:gdLst/>
              <a:ahLst/>
              <a:cxnLst/>
              <a:rect l="l" t="t" r="r" b="b"/>
              <a:pathLst>
                <a:path w="1321" h="1984" extrusionOk="0">
                  <a:moveTo>
                    <a:pt x="304" y="0"/>
                  </a:moveTo>
                  <a:cubicBezTo>
                    <a:pt x="125" y="0"/>
                    <a:pt x="1" y="143"/>
                    <a:pt x="1" y="304"/>
                  </a:cubicBezTo>
                  <a:lnTo>
                    <a:pt x="1" y="1303"/>
                  </a:lnTo>
                  <a:cubicBezTo>
                    <a:pt x="1" y="1660"/>
                    <a:pt x="250" y="1963"/>
                    <a:pt x="607" y="1981"/>
                  </a:cubicBezTo>
                  <a:cubicBezTo>
                    <a:pt x="626" y="1983"/>
                    <a:pt x="645" y="1983"/>
                    <a:pt x="664" y="1983"/>
                  </a:cubicBezTo>
                  <a:cubicBezTo>
                    <a:pt x="1016" y="1983"/>
                    <a:pt x="1321" y="1676"/>
                    <a:pt x="1321" y="1321"/>
                  </a:cubicBezTo>
                  <a:lnTo>
                    <a:pt x="1321" y="304"/>
                  </a:lnTo>
                  <a:cubicBezTo>
                    <a:pt x="1321" y="143"/>
                    <a:pt x="1178" y="0"/>
                    <a:pt x="10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5" name="Google Shape;1845;p52"/>
            <p:cNvSpPr/>
            <p:nvPr/>
          </p:nvSpPr>
          <p:spPr>
            <a:xfrm>
              <a:off x="2792801" y="3136518"/>
              <a:ext cx="43243" cy="64864"/>
            </a:xfrm>
            <a:custGeom>
              <a:avLst/>
              <a:gdLst/>
              <a:ahLst/>
              <a:cxnLst/>
              <a:rect l="l" t="t" r="r" b="b"/>
              <a:pathLst>
                <a:path w="1322" h="1983" extrusionOk="0">
                  <a:moveTo>
                    <a:pt x="657" y="1"/>
                  </a:moveTo>
                  <a:cubicBezTo>
                    <a:pt x="646" y="1"/>
                    <a:pt x="636" y="1"/>
                    <a:pt x="625" y="2"/>
                  </a:cubicBezTo>
                  <a:cubicBezTo>
                    <a:pt x="268" y="37"/>
                    <a:pt x="1" y="323"/>
                    <a:pt x="1" y="680"/>
                  </a:cubicBezTo>
                  <a:lnTo>
                    <a:pt x="1" y="1679"/>
                  </a:lnTo>
                  <a:cubicBezTo>
                    <a:pt x="1" y="1839"/>
                    <a:pt x="144" y="1982"/>
                    <a:pt x="322" y="1982"/>
                  </a:cubicBezTo>
                  <a:lnTo>
                    <a:pt x="1018" y="1982"/>
                  </a:lnTo>
                  <a:cubicBezTo>
                    <a:pt x="1196" y="1982"/>
                    <a:pt x="1321" y="1839"/>
                    <a:pt x="1321" y="1679"/>
                  </a:cubicBezTo>
                  <a:lnTo>
                    <a:pt x="1321" y="662"/>
                  </a:lnTo>
                  <a:cubicBezTo>
                    <a:pt x="1321" y="298"/>
                    <a:pt x="1018" y="1"/>
                    <a:pt x="6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6" name="Google Shape;1846;p52"/>
            <p:cNvSpPr/>
            <p:nvPr/>
          </p:nvSpPr>
          <p:spPr>
            <a:xfrm>
              <a:off x="2804479" y="3136420"/>
              <a:ext cx="31565" cy="64962"/>
            </a:xfrm>
            <a:custGeom>
              <a:avLst/>
              <a:gdLst/>
              <a:ahLst/>
              <a:cxnLst/>
              <a:rect l="l" t="t" r="r" b="b"/>
              <a:pathLst>
                <a:path w="965" h="1986" extrusionOk="0">
                  <a:moveTo>
                    <a:pt x="301" y="0"/>
                  </a:moveTo>
                  <a:cubicBezTo>
                    <a:pt x="189" y="0"/>
                    <a:pt x="89" y="32"/>
                    <a:pt x="1" y="76"/>
                  </a:cubicBezTo>
                  <a:cubicBezTo>
                    <a:pt x="215" y="201"/>
                    <a:pt x="358" y="415"/>
                    <a:pt x="358" y="665"/>
                  </a:cubicBezTo>
                  <a:lnTo>
                    <a:pt x="358" y="1682"/>
                  </a:lnTo>
                  <a:cubicBezTo>
                    <a:pt x="358" y="1842"/>
                    <a:pt x="215" y="1985"/>
                    <a:pt x="36" y="1985"/>
                  </a:cubicBezTo>
                  <a:lnTo>
                    <a:pt x="661" y="1985"/>
                  </a:lnTo>
                  <a:cubicBezTo>
                    <a:pt x="839" y="1985"/>
                    <a:pt x="964" y="1842"/>
                    <a:pt x="964" y="1682"/>
                  </a:cubicBezTo>
                  <a:lnTo>
                    <a:pt x="964" y="683"/>
                  </a:lnTo>
                  <a:cubicBezTo>
                    <a:pt x="964" y="344"/>
                    <a:pt x="697" y="40"/>
                    <a:pt x="375" y="5"/>
                  </a:cubicBezTo>
                  <a:cubicBezTo>
                    <a:pt x="350" y="1"/>
                    <a:pt x="325"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7" name="Google Shape;1847;p52"/>
            <p:cNvSpPr/>
            <p:nvPr/>
          </p:nvSpPr>
          <p:spPr>
            <a:xfrm>
              <a:off x="2743213" y="3130041"/>
              <a:ext cx="49621" cy="71341"/>
            </a:xfrm>
            <a:custGeom>
              <a:avLst/>
              <a:gdLst/>
              <a:ahLst/>
              <a:cxnLst/>
              <a:rect l="l" t="t" r="r" b="b"/>
              <a:pathLst>
                <a:path w="1517" h="2181" extrusionOk="0">
                  <a:moveTo>
                    <a:pt x="775" y="1"/>
                  </a:moveTo>
                  <a:cubicBezTo>
                    <a:pt x="755" y="1"/>
                    <a:pt x="735" y="2"/>
                    <a:pt x="714" y="3"/>
                  </a:cubicBezTo>
                  <a:cubicBezTo>
                    <a:pt x="321" y="21"/>
                    <a:pt x="0" y="378"/>
                    <a:pt x="0" y="771"/>
                  </a:cubicBezTo>
                  <a:lnTo>
                    <a:pt x="0" y="1877"/>
                  </a:lnTo>
                  <a:cubicBezTo>
                    <a:pt x="0" y="2037"/>
                    <a:pt x="125" y="2180"/>
                    <a:pt x="304" y="2180"/>
                  </a:cubicBezTo>
                  <a:lnTo>
                    <a:pt x="1214" y="2180"/>
                  </a:lnTo>
                  <a:cubicBezTo>
                    <a:pt x="1392" y="2180"/>
                    <a:pt x="1517" y="2037"/>
                    <a:pt x="1517" y="1877"/>
                  </a:cubicBezTo>
                  <a:lnTo>
                    <a:pt x="1517" y="753"/>
                  </a:lnTo>
                  <a:cubicBezTo>
                    <a:pt x="1517" y="344"/>
                    <a:pt x="1192" y="1"/>
                    <a:pt x="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8" name="Google Shape;1848;p52"/>
            <p:cNvSpPr/>
            <p:nvPr/>
          </p:nvSpPr>
          <p:spPr>
            <a:xfrm>
              <a:off x="2679592" y="3123074"/>
              <a:ext cx="63654" cy="78308"/>
            </a:xfrm>
            <a:custGeom>
              <a:avLst/>
              <a:gdLst/>
              <a:ahLst/>
              <a:cxnLst/>
              <a:rect l="l" t="t" r="r" b="b"/>
              <a:pathLst>
                <a:path w="1946" h="2394" extrusionOk="0">
                  <a:moveTo>
                    <a:pt x="974" y="0"/>
                  </a:moveTo>
                  <a:cubicBezTo>
                    <a:pt x="953" y="0"/>
                    <a:pt x="932" y="1"/>
                    <a:pt x="910" y="2"/>
                  </a:cubicBezTo>
                  <a:cubicBezTo>
                    <a:pt x="393" y="20"/>
                    <a:pt x="0" y="466"/>
                    <a:pt x="0" y="984"/>
                  </a:cubicBezTo>
                  <a:lnTo>
                    <a:pt x="0" y="2090"/>
                  </a:lnTo>
                  <a:cubicBezTo>
                    <a:pt x="0" y="2250"/>
                    <a:pt x="143" y="2393"/>
                    <a:pt x="304" y="2393"/>
                  </a:cubicBezTo>
                  <a:lnTo>
                    <a:pt x="1624" y="2393"/>
                  </a:lnTo>
                  <a:cubicBezTo>
                    <a:pt x="1802" y="2393"/>
                    <a:pt x="1945" y="2250"/>
                    <a:pt x="1945" y="2090"/>
                  </a:cubicBezTo>
                  <a:lnTo>
                    <a:pt x="1945" y="966"/>
                  </a:lnTo>
                  <a:cubicBezTo>
                    <a:pt x="1945" y="433"/>
                    <a:pt x="1516" y="0"/>
                    <a:pt x="9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9" name="Google Shape;1849;p52"/>
            <p:cNvSpPr/>
            <p:nvPr/>
          </p:nvSpPr>
          <p:spPr>
            <a:xfrm>
              <a:off x="2615971" y="3123074"/>
              <a:ext cx="63654" cy="78308"/>
            </a:xfrm>
            <a:custGeom>
              <a:avLst/>
              <a:gdLst/>
              <a:ahLst/>
              <a:cxnLst/>
              <a:rect l="l" t="t" r="r" b="b"/>
              <a:pathLst>
                <a:path w="1946" h="2394" extrusionOk="0">
                  <a:moveTo>
                    <a:pt x="990" y="0"/>
                  </a:moveTo>
                  <a:cubicBezTo>
                    <a:pt x="970" y="0"/>
                    <a:pt x="949" y="1"/>
                    <a:pt x="928" y="2"/>
                  </a:cubicBezTo>
                  <a:cubicBezTo>
                    <a:pt x="411" y="20"/>
                    <a:pt x="1" y="466"/>
                    <a:pt x="1" y="984"/>
                  </a:cubicBezTo>
                  <a:lnTo>
                    <a:pt x="1" y="2090"/>
                  </a:lnTo>
                  <a:cubicBezTo>
                    <a:pt x="1" y="2250"/>
                    <a:pt x="143" y="2393"/>
                    <a:pt x="322" y="2393"/>
                  </a:cubicBezTo>
                  <a:lnTo>
                    <a:pt x="1642" y="2393"/>
                  </a:lnTo>
                  <a:cubicBezTo>
                    <a:pt x="1803" y="2393"/>
                    <a:pt x="1945" y="2250"/>
                    <a:pt x="1945" y="2090"/>
                  </a:cubicBezTo>
                  <a:lnTo>
                    <a:pt x="1945" y="966"/>
                  </a:lnTo>
                  <a:cubicBezTo>
                    <a:pt x="1945" y="433"/>
                    <a:pt x="1516" y="0"/>
                    <a:pt x="9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50" name="Google Shape;1850;p52"/>
            <p:cNvSpPr/>
            <p:nvPr/>
          </p:nvSpPr>
          <p:spPr>
            <a:xfrm>
              <a:off x="2566350" y="3130041"/>
              <a:ext cx="49654" cy="71341"/>
            </a:xfrm>
            <a:custGeom>
              <a:avLst/>
              <a:gdLst/>
              <a:ahLst/>
              <a:cxnLst/>
              <a:rect l="l" t="t" r="r" b="b"/>
              <a:pathLst>
                <a:path w="1518" h="2181" extrusionOk="0">
                  <a:moveTo>
                    <a:pt x="776" y="1"/>
                  </a:moveTo>
                  <a:cubicBezTo>
                    <a:pt x="756" y="1"/>
                    <a:pt x="735" y="2"/>
                    <a:pt x="715" y="3"/>
                  </a:cubicBezTo>
                  <a:cubicBezTo>
                    <a:pt x="322" y="21"/>
                    <a:pt x="1" y="378"/>
                    <a:pt x="1" y="771"/>
                  </a:cubicBezTo>
                  <a:lnTo>
                    <a:pt x="1" y="1877"/>
                  </a:lnTo>
                  <a:cubicBezTo>
                    <a:pt x="1" y="2037"/>
                    <a:pt x="126" y="2180"/>
                    <a:pt x="304" y="2180"/>
                  </a:cubicBezTo>
                  <a:lnTo>
                    <a:pt x="1214" y="2180"/>
                  </a:lnTo>
                  <a:cubicBezTo>
                    <a:pt x="1375" y="2180"/>
                    <a:pt x="1518" y="2037"/>
                    <a:pt x="1518" y="1877"/>
                  </a:cubicBezTo>
                  <a:lnTo>
                    <a:pt x="1518" y="753"/>
                  </a:lnTo>
                  <a:cubicBezTo>
                    <a:pt x="1518" y="344"/>
                    <a:pt x="1193" y="1"/>
                    <a:pt x="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51" name="Google Shape;1851;p52"/>
            <p:cNvSpPr/>
            <p:nvPr/>
          </p:nvSpPr>
          <p:spPr>
            <a:xfrm>
              <a:off x="2506818" y="3088107"/>
              <a:ext cx="345548" cy="227662"/>
            </a:xfrm>
            <a:custGeom>
              <a:avLst/>
              <a:gdLst/>
              <a:ahLst/>
              <a:cxnLst/>
              <a:rect l="l" t="t" r="r" b="b"/>
              <a:pathLst>
                <a:path w="10564" h="6960" extrusionOk="0">
                  <a:moveTo>
                    <a:pt x="1148" y="1641"/>
                  </a:moveTo>
                  <a:cubicBezTo>
                    <a:pt x="1158" y="1641"/>
                    <a:pt x="1168" y="1642"/>
                    <a:pt x="1179" y="1642"/>
                  </a:cubicBezTo>
                  <a:cubicBezTo>
                    <a:pt x="1446" y="1660"/>
                    <a:pt x="1642" y="1910"/>
                    <a:pt x="1642" y="2160"/>
                  </a:cubicBezTo>
                  <a:lnTo>
                    <a:pt x="1642" y="3159"/>
                  </a:lnTo>
                  <a:cubicBezTo>
                    <a:pt x="1642" y="3248"/>
                    <a:pt x="1571" y="3319"/>
                    <a:pt x="1500" y="3319"/>
                  </a:cubicBezTo>
                  <a:lnTo>
                    <a:pt x="786" y="3319"/>
                  </a:lnTo>
                  <a:cubicBezTo>
                    <a:pt x="697" y="3319"/>
                    <a:pt x="643" y="3248"/>
                    <a:pt x="643" y="3159"/>
                  </a:cubicBezTo>
                  <a:lnTo>
                    <a:pt x="643" y="2160"/>
                  </a:lnTo>
                  <a:cubicBezTo>
                    <a:pt x="643" y="1867"/>
                    <a:pt x="875" y="1641"/>
                    <a:pt x="1148" y="1641"/>
                  </a:cubicBezTo>
                  <a:close/>
                  <a:moveTo>
                    <a:pt x="2546" y="1443"/>
                  </a:moveTo>
                  <a:cubicBezTo>
                    <a:pt x="2566" y="1443"/>
                    <a:pt x="2586" y="1444"/>
                    <a:pt x="2606" y="1446"/>
                  </a:cubicBezTo>
                  <a:cubicBezTo>
                    <a:pt x="2927" y="1464"/>
                    <a:pt x="3177" y="1749"/>
                    <a:pt x="3177" y="2070"/>
                  </a:cubicBezTo>
                  <a:lnTo>
                    <a:pt x="3177" y="3159"/>
                  </a:lnTo>
                  <a:cubicBezTo>
                    <a:pt x="3177" y="3248"/>
                    <a:pt x="3106" y="3319"/>
                    <a:pt x="3016" y="3319"/>
                  </a:cubicBezTo>
                  <a:lnTo>
                    <a:pt x="2106" y="3319"/>
                  </a:lnTo>
                  <a:cubicBezTo>
                    <a:pt x="2035" y="3319"/>
                    <a:pt x="1964" y="3248"/>
                    <a:pt x="1964" y="3159"/>
                  </a:cubicBezTo>
                  <a:lnTo>
                    <a:pt x="1964" y="2053"/>
                  </a:lnTo>
                  <a:cubicBezTo>
                    <a:pt x="1964" y="1716"/>
                    <a:pt x="2218" y="1443"/>
                    <a:pt x="2546" y="1443"/>
                  </a:cubicBezTo>
                  <a:close/>
                  <a:moveTo>
                    <a:pt x="4322" y="1231"/>
                  </a:moveTo>
                  <a:cubicBezTo>
                    <a:pt x="4332" y="1231"/>
                    <a:pt x="4343" y="1231"/>
                    <a:pt x="4355" y="1232"/>
                  </a:cubicBezTo>
                  <a:cubicBezTo>
                    <a:pt x="4783" y="1268"/>
                    <a:pt x="5122" y="1624"/>
                    <a:pt x="5122" y="2070"/>
                  </a:cubicBezTo>
                  <a:lnTo>
                    <a:pt x="5122" y="3159"/>
                  </a:lnTo>
                  <a:cubicBezTo>
                    <a:pt x="5122" y="3248"/>
                    <a:pt x="5050" y="3319"/>
                    <a:pt x="4961" y="3319"/>
                  </a:cubicBezTo>
                  <a:lnTo>
                    <a:pt x="3641" y="3319"/>
                  </a:lnTo>
                  <a:cubicBezTo>
                    <a:pt x="3552" y="3319"/>
                    <a:pt x="3480" y="3248"/>
                    <a:pt x="3480" y="3159"/>
                  </a:cubicBezTo>
                  <a:lnTo>
                    <a:pt x="3480" y="2053"/>
                  </a:lnTo>
                  <a:cubicBezTo>
                    <a:pt x="3480" y="1599"/>
                    <a:pt x="3855" y="1231"/>
                    <a:pt x="4322" y="1231"/>
                  </a:cubicBezTo>
                  <a:close/>
                  <a:moveTo>
                    <a:pt x="6266" y="1231"/>
                  </a:moveTo>
                  <a:cubicBezTo>
                    <a:pt x="6277" y="1231"/>
                    <a:pt x="6288" y="1231"/>
                    <a:pt x="6299" y="1232"/>
                  </a:cubicBezTo>
                  <a:cubicBezTo>
                    <a:pt x="6728" y="1268"/>
                    <a:pt x="7049" y="1624"/>
                    <a:pt x="7049" y="2070"/>
                  </a:cubicBezTo>
                  <a:lnTo>
                    <a:pt x="7049" y="3159"/>
                  </a:lnTo>
                  <a:cubicBezTo>
                    <a:pt x="7049" y="3248"/>
                    <a:pt x="6995" y="3319"/>
                    <a:pt x="6906" y="3319"/>
                  </a:cubicBezTo>
                  <a:lnTo>
                    <a:pt x="5586" y="3319"/>
                  </a:lnTo>
                  <a:cubicBezTo>
                    <a:pt x="5496" y="3319"/>
                    <a:pt x="5425" y="3248"/>
                    <a:pt x="5425" y="3159"/>
                  </a:cubicBezTo>
                  <a:lnTo>
                    <a:pt x="5425" y="2053"/>
                  </a:lnTo>
                  <a:cubicBezTo>
                    <a:pt x="5425" y="1599"/>
                    <a:pt x="5800" y="1231"/>
                    <a:pt x="6266" y="1231"/>
                  </a:cubicBezTo>
                  <a:close/>
                  <a:moveTo>
                    <a:pt x="7970" y="1443"/>
                  </a:moveTo>
                  <a:cubicBezTo>
                    <a:pt x="7990" y="1443"/>
                    <a:pt x="8010" y="1444"/>
                    <a:pt x="8030" y="1446"/>
                  </a:cubicBezTo>
                  <a:cubicBezTo>
                    <a:pt x="8333" y="1464"/>
                    <a:pt x="8583" y="1749"/>
                    <a:pt x="8583" y="2070"/>
                  </a:cubicBezTo>
                  <a:lnTo>
                    <a:pt x="8583" y="3159"/>
                  </a:lnTo>
                  <a:cubicBezTo>
                    <a:pt x="8583" y="3248"/>
                    <a:pt x="8512" y="3319"/>
                    <a:pt x="8423" y="3319"/>
                  </a:cubicBezTo>
                  <a:lnTo>
                    <a:pt x="7513" y="3319"/>
                  </a:lnTo>
                  <a:cubicBezTo>
                    <a:pt x="7441" y="3319"/>
                    <a:pt x="7370" y="3248"/>
                    <a:pt x="7370" y="3159"/>
                  </a:cubicBezTo>
                  <a:lnTo>
                    <a:pt x="7370" y="2053"/>
                  </a:lnTo>
                  <a:cubicBezTo>
                    <a:pt x="7370" y="1716"/>
                    <a:pt x="7640" y="1443"/>
                    <a:pt x="7970" y="1443"/>
                  </a:cubicBezTo>
                  <a:close/>
                  <a:moveTo>
                    <a:pt x="9407" y="1641"/>
                  </a:moveTo>
                  <a:cubicBezTo>
                    <a:pt x="9418" y="1641"/>
                    <a:pt x="9429" y="1642"/>
                    <a:pt x="9440" y="1642"/>
                  </a:cubicBezTo>
                  <a:cubicBezTo>
                    <a:pt x="9689" y="1660"/>
                    <a:pt x="9904" y="1910"/>
                    <a:pt x="9904" y="2160"/>
                  </a:cubicBezTo>
                  <a:lnTo>
                    <a:pt x="9904" y="3159"/>
                  </a:lnTo>
                  <a:cubicBezTo>
                    <a:pt x="9904" y="3248"/>
                    <a:pt x="9832" y="3319"/>
                    <a:pt x="9743" y="3319"/>
                  </a:cubicBezTo>
                  <a:lnTo>
                    <a:pt x="9047" y="3319"/>
                  </a:lnTo>
                  <a:cubicBezTo>
                    <a:pt x="8958" y="3319"/>
                    <a:pt x="8887" y="3248"/>
                    <a:pt x="8887" y="3159"/>
                  </a:cubicBezTo>
                  <a:lnTo>
                    <a:pt x="8887" y="2160"/>
                  </a:lnTo>
                  <a:cubicBezTo>
                    <a:pt x="8887" y="1867"/>
                    <a:pt x="9119" y="1641"/>
                    <a:pt x="9407" y="1641"/>
                  </a:cubicBezTo>
                  <a:close/>
                  <a:moveTo>
                    <a:pt x="1500" y="3623"/>
                  </a:moveTo>
                  <a:cubicBezTo>
                    <a:pt x="1571" y="3623"/>
                    <a:pt x="1642" y="3694"/>
                    <a:pt x="1642" y="3783"/>
                  </a:cubicBezTo>
                  <a:lnTo>
                    <a:pt x="1642" y="4800"/>
                  </a:lnTo>
                  <a:cubicBezTo>
                    <a:pt x="1642" y="5076"/>
                    <a:pt x="1410" y="5301"/>
                    <a:pt x="1138" y="5301"/>
                  </a:cubicBezTo>
                  <a:cubicBezTo>
                    <a:pt x="1128" y="5301"/>
                    <a:pt x="1118" y="5301"/>
                    <a:pt x="1107" y="5300"/>
                  </a:cubicBezTo>
                  <a:cubicBezTo>
                    <a:pt x="840" y="5282"/>
                    <a:pt x="643" y="5050"/>
                    <a:pt x="643" y="4783"/>
                  </a:cubicBezTo>
                  <a:lnTo>
                    <a:pt x="643" y="3783"/>
                  </a:lnTo>
                  <a:cubicBezTo>
                    <a:pt x="643" y="3694"/>
                    <a:pt x="697" y="3623"/>
                    <a:pt x="786" y="3623"/>
                  </a:cubicBezTo>
                  <a:close/>
                  <a:moveTo>
                    <a:pt x="9743" y="3623"/>
                  </a:moveTo>
                  <a:cubicBezTo>
                    <a:pt x="9832" y="3623"/>
                    <a:pt x="9904" y="3694"/>
                    <a:pt x="9904" y="3783"/>
                  </a:cubicBezTo>
                  <a:lnTo>
                    <a:pt x="9904" y="4800"/>
                  </a:lnTo>
                  <a:cubicBezTo>
                    <a:pt x="9904" y="5076"/>
                    <a:pt x="9672" y="5301"/>
                    <a:pt x="9399" y="5301"/>
                  </a:cubicBezTo>
                  <a:cubicBezTo>
                    <a:pt x="9389" y="5301"/>
                    <a:pt x="9379" y="5301"/>
                    <a:pt x="9368" y="5300"/>
                  </a:cubicBezTo>
                  <a:cubicBezTo>
                    <a:pt x="9101" y="5282"/>
                    <a:pt x="8887" y="5050"/>
                    <a:pt x="8887" y="4783"/>
                  </a:cubicBezTo>
                  <a:lnTo>
                    <a:pt x="8887" y="3783"/>
                  </a:lnTo>
                  <a:cubicBezTo>
                    <a:pt x="8887" y="3694"/>
                    <a:pt x="8958" y="3623"/>
                    <a:pt x="9047" y="3623"/>
                  </a:cubicBezTo>
                  <a:close/>
                  <a:moveTo>
                    <a:pt x="3016" y="3623"/>
                  </a:moveTo>
                  <a:cubicBezTo>
                    <a:pt x="3106" y="3623"/>
                    <a:pt x="3177" y="3694"/>
                    <a:pt x="3177" y="3783"/>
                  </a:cubicBezTo>
                  <a:lnTo>
                    <a:pt x="3177" y="4907"/>
                  </a:lnTo>
                  <a:cubicBezTo>
                    <a:pt x="3177" y="5236"/>
                    <a:pt x="2891" y="5515"/>
                    <a:pt x="2548" y="5515"/>
                  </a:cubicBezTo>
                  <a:cubicBezTo>
                    <a:pt x="2538" y="5515"/>
                    <a:pt x="2527" y="5515"/>
                    <a:pt x="2517" y="5514"/>
                  </a:cubicBezTo>
                  <a:cubicBezTo>
                    <a:pt x="2196" y="5478"/>
                    <a:pt x="1964" y="5211"/>
                    <a:pt x="1964" y="4890"/>
                  </a:cubicBezTo>
                  <a:lnTo>
                    <a:pt x="1964" y="3783"/>
                  </a:lnTo>
                  <a:cubicBezTo>
                    <a:pt x="1964" y="3694"/>
                    <a:pt x="2035" y="3623"/>
                    <a:pt x="2106" y="3623"/>
                  </a:cubicBezTo>
                  <a:close/>
                  <a:moveTo>
                    <a:pt x="8423" y="3623"/>
                  </a:moveTo>
                  <a:cubicBezTo>
                    <a:pt x="8512" y="3623"/>
                    <a:pt x="8583" y="3694"/>
                    <a:pt x="8583" y="3783"/>
                  </a:cubicBezTo>
                  <a:lnTo>
                    <a:pt x="8583" y="4907"/>
                  </a:lnTo>
                  <a:cubicBezTo>
                    <a:pt x="8583" y="5236"/>
                    <a:pt x="8298" y="5515"/>
                    <a:pt x="7955" y="5515"/>
                  </a:cubicBezTo>
                  <a:cubicBezTo>
                    <a:pt x="7944" y="5515"/>
                    <a:pt x="7934" y="5515"/>
                    <a:pt x="7923" y="5514"/>
                  </a:cubicBezTo>
                  <a:cubicBezTo>
                    <a:pt x="7602" y="5478"/>
                    <a:pt x="7370" y="5211"/>
                    <a:pt x="7370" y="4890"/>
                  </a:cubicBezTo>
                  <a:lnTo>
                    <a:pt x="7370" y="3783"/>
                  </a:lnTo>
                  <a:cubicBezTo>
                    <a:pt x="7370" y="3694"/>
                    <a:pt x="7441" y="3623"/>
                    <a:pt x="7513" y="3623"/>
                  </a:cubicBezTo>
                  <a:close/>
                  <a:moveTo>
                    <a:pt x="4961" y="3623"/>
                  </a:moveTo>
                  <a:cubicBezTo>
                    <a:pt x="5050" y="3623"/>
                    <a:pt x="5122" y="3694"/>
                    <a:pt x="5122" y="3783"/>
                  </a:cubicBezTo>
                  <a:lnTo>
                    <a:pt x="5122" y="4907"/>
                  </a:lnTo>
                  <a:cubicBezTo>
                    <a:pt x="5122" y="5351"/>
                    <a:pt x="4763" y="5713"/>
                    <a:pt x="4311" y="5713"/>
                  </a:cubicBezTo>
                  <a:cubicBezTo>
                    <a:pt x="4290" y="5713"/>
                    <a:pt x="4269" y="5712"/>
                    <a:pt x="4247" y="5710"/>
                  </a:cubicBezTo>
                  <a:cubicBezTo>
                    <a:pt x="3819" y="5693"/>
                    <a:pt x="3480" y="5318"/>
                    <a:pt x="3480" y="4890"/>
                  </a:cubicBezTo>
                  <a:lnTo>
                    <a:pt x="3480" y="3783"/>
                  </a:lnTo>
                  <a:cubicBezTo>
                    <a:pt x="3480" y="3694"/>
                    <a:pt x="3552" y="3623"/>
                    <a:pt x="3641" y="3623"/>
                  </a:cubicBezTo>
                  <a:close/>
                  <a:moveTo>
                    <a:pt x="6906" y="3623"/>
                  </a:moveTo>
                  <a:cubicBezTo>
                    <a:pt x="6995" y="3623"/>
                    <a:pt x="7049" y="3694"/>
                    <a:pt x="7049" y="3783"/>
                  </a:cubicBezTo>
                  <a:lnTo>
                    <a:pt x="7049" y="4907"/>
                  </a:lnTo>
                  <a:cubicBezTo>
                    <a:pt x="7049" y="5351"/>
                    <a:pt x="6690" y="5713"/>
                    <a:pt x="6253" y="5713"/>
                  </a:cubicBezTo>
                  <a:cubicBezTo>
                    <a:pt x="6233" y="5713"/>
                    <a:pt x="6213" y="5712"/>
                    <a:pt x="6192" y="5710"/>
                  </a:cubicBezTo>
                  <a:cubicBezTo>
                    <a:pt x="5764" y="5693"/>
                    <a:pt x="5425" y="5318"/>
                    <a:pt x="5425" y="4890"/>
                  </a:cubicBezTo>
                  <a:lnTo>
                    <a:pt x="5425" y="3783"/>
                  </a:lnTo>
                  <a:cubicBezTo>
                    <a:pt x="5425" y="3694"/>
                    <a:pt x="5496" y="3623"/>
                    <a:pt x="5586" y="3623"/>
                  </a:cubicBezTo>
                  <a:close/>
                  <a:moveTo>
                    <a:pt x="572" y="1"/>
                  </a:moveTo>
                  <a:cubicBezTo>
                    <a:pt x="251" y="1"/>
                    <a:pt x="1" y="251"/>
                    <a:pt x="1" y="572"/>
                  </a:cubicBezTo>
                  <a:lnTo>
                    <a:pt x="1" y="804"/>
                  </a:lnTo>
                  <a:cubicBezTo>
                    <a:pt x="1" y="1196"/>
                    <a:pt x="144" y="1571"/>
                    <a:pt x="411" y="1856"/>
                  </a:cubicBezTo>
                  <a:cubicBezTo>
                    <a:pt x="376" y="1946"/>
                    <a:pt x="340" y="2053"/>
                    <a:pt x="340" y="2160"/>
                  </a:cubicBezTo>
                  <a:lnTo>
                    <a:pt x="340" y="3159"/>
                  </a:lnTo>
                  <a:cubicBezTo>
                    <a:pt x="340" y="3284"/>
                    <a:pt x="393" y="3391"/>
                    <a:pt x="465" y="3480"/>
                  </a:cubicBezTo>
                  <a:cubicBezTo>
                    <a:pt x="393" y="3551"/>
                    <a:pt x="340" y="3658"/>
                    <a:pt x="340" y="3783"/>
                  </a:cubicBezTo>
                  <a:lnTo>
                    <a:pt x="340" y="4800"/>
                  </a:lnTo>
                  <a:cubicBezTo>
                    <a:pt x="340" y="4907"/>
                    <a:pt x="376" y="4997"/>
                    <a:pt x="411" y="5086"/>
                  </a:cubicBezTo>
                  <a:cubicBezTo>
                    <a:pt x="144" y="5389"/>
                    <a:pt x="1" y="5764"/>
                    <a:pt x="1" y="6139"/>
                  </a:cubicBezTo>
                  <a:lnTo>
                    <a:pt x="1" y="6388"/>
                  </a:lnTo>
                  <a:cubicBezTo>
                    <a:pt x="1" y="6692"/>
                    <a:pt x="251" y="6959"/>
                    <a:pt x="572" y="6959"/>
                  </a:cubicBezTo>
                  <a:lnTo>
                    <a:pt x="8780" y="6959"/>
                  </a:lnTo>
                  <a:cubicBezTo>
                    <a:pt x="8815" y="6959"/>
                    <a:pt x="8851" y="6941"/>
                    <a:pt x="8869" y="6924"/>
                  </a:cubicBezTo>
                  <a:cubicBezTo>
                    <a:pt x="8976" y="6781"/>
                    <a:pt x="8887" y="6638"/>
                    <a:pt x="8762" y="6638"/>
                  </a:cubicBezTo>
                  <a:lnTo>
                    <a:pt x="465" y="6638"/>
                  </a:lnTo>
                  <a:cubicBezTo>
                    <a:pt x="376" y="6638"/>
                    <a:pt x="304" y="6567"/>
                    <a:pt x="304" y="6478"/>
                  </a:cubicBezTo>
                  <a:lnTo>
                    <a:pt x="304" y="6139"/>
                  </a:lnTo>
                  <a:cubicBezTo>
                    <a:pt x="304" y="5853"/>
                    <a:pt x="393" y="5585"/>
                    <a:pt x="572" y="5371"/>
                  </a:cubicBezTo>
                  <a:cubicBezTo>
                    <a:pt x="715" y="5514"/>
                    <a:pt x="929" y="5603"/>
                    <a:pt x="1161" y="5603"/>
                  </a:cubicBezTo>
                  <a:cubicBezTo>
                    <a:pt x="1393" y="5603"/>
                    <a:pt x="1625" y="5496"/>
                    <a:pt x="1767" y="5336"/>
                  </a:cubicBezTo>
                  <a:cubicBezTo>
                    <a:pt x="1928" y="5621"/>
                    <a:pt x="2231" y="5817"/>
                    <a:pt x="2570" y="5817"/>
                  </a:cubicBezTo>
                  <a:cubicBezTo>
                    <a:pt x="2891" y="5817"/>
                    <a:pt x="3159" y="5675"/>
                    <a:pt x="3320" y="5443"/>
                  </a:cubicBezTo>
                  <a:cubicBezTo>
                    <a:pt x="3516" y="5782"/>
                    <a:pt x="3891" y="6032"/>
                    <a:pt x="4319" y="6032"/>
                  </a:cubicBezTo>
                  <a:cubicBezTo>
                    <a:pt x="4729" y="6032"/>
                    <a:pt x="5086" y="5800"/>
                    <a:pt x="5282" y="5461"/>
                  </a:cubicBezTo>
                  <a:cubicBezTo>
                    <a:pt x="5479" y="5800"/>
                    <a:pt x="5835" y="6032"/>
                    <a:pt x="6246" y="6032"/>
                  </a:cubicBezTo>
                  <a:cubicBezTo>
                    <a:pt x="6674" y="6032"/>
                    <a:pt x="7049" y="5782"/>
                    <a:pt x="7245" y="5443"/>
                  </a:cubicBezTo>
                  <a:cubicBezTo>
                    <a:pt x="7406" y="5675"/>
                    <a:pt x="7673" y="5817"/>
                    <a:pt x="7977" y="5817"/>
                  </a:cubicBezTo>
                  <a:cubicBezTo>
                    <a:pt x="8333" y="5817"/>
                    <a:pt x="8637" y="5621"/>
                    <a:pt x="8797" y="5336"/>
                  </a:cubicBezTo>
                  <a:cubicBezTo>
                    <a:pt x="8940" y="5496"/>
                    <a:pt x="9172" y="5603"/>
                    <a:pt x="9404" y="5603"/>
                  </a:cubicBezTo>
                  <a:cubicBezTo>
                    <a:pt x="9636" y="5603"/>
                    <a:pt x="9850" y="5514"/>
                    <a:pt x="9993" y="5371"/>
                  </a:cubicBezTo>
                  <a:cubicBezTo>
                    <a:pt x="10171" y="5585"/>
                    <a:pt x="10260" y="5853"/>
                    <a:pt x="10260" y="6139"/>
                  </a:cubicBezTo>
                  <a:lnTo>
                    <a:pt x="10260" y="6478"/>
                  </a:lnTo>
                  <a:cubicBezTo>
                    <a:pt x="10260" y="6567"/>
                    <a:pt x="10189" y="6638"/>
                    <a:pt x="10100" y="6638"/>
                  </a:cubicBezTo>
                  <a:lnTo>
                    <a:pt x="9440" y="6638"/>
                  </a:lnTo>
                  <a:cubicBezTo>
                    <a:pt x="9422" y="6638"/>
                    <a:pt x="9386" y="6656"/>
                    <a:pt x="9368" y="6674"/>
                  </a:cubicBezTo>
                  <a:cubicBezTo>
                    <a:pt x="9261" y="6817"/>
                    <a:pt x="9350" y="6959"/>
                    <a:pt x="9475" y="6959"/>
                  </a:cubicBezTo>
                  <a:lnTo>
                    <a:pt x="9993" y="6959"/>
                  </a:lnTo>
                  <a:cubicBezTo>
                    <a:pt x="10314" y="6959"/>
                    <a:pt x="10564" y="6692"/>
                    <a:pt x="10564" y="6388"/>
                  </a:cubicBezTo>
                  <a:lnTo>
                    <a:pt x="10564" y="6139"/>
                  </a:lnTo>
                  <a:cubicBezTo>
                    <a:pt x="10564" y="5764"/>
                    <a:pt x="10421" y="5389"/>
                    <a:pt x="10153" y="5086"/>
                  </a:cubicBezTo>
                  <a:cubicBezTo>
                    <a:pt x="10189" y="4997"/>
                    <a:pt x="10207" y="4907"/>
                    <a:pt x="10207" y="4800"/>
                  </a:cubicBezTo>
                  <a:lnTo>
                    <a:pt x="10207" y="3783"/>
                  </a:lnTo>
                  <a:cubicBezTo>
                    <a:pt x="10207" y="3658"/>
                    <a:pt x="10171" y="3551"/>
                    <a:pt x="10100" y="3480"/>
                  </a:cubicBezTo>
                  <a:cubicBezTo>
                    <a:pt x="10171" y="3391"/>
                    <a:pt x="10207" y="3284"/>
                    <a:pt x="10207" y="3159"/>
                  </a:cubicBezTo>
                  <a:lnTo>
                    <a:pt x="10207" y="2160"/>
                  </a:lnTo>
                  <a:cubicBezTo>
                    <a:pt x="10207" y="2053"/>
                    <a:pt x="10189" y="1946"/>
                    <a:pt x="10153" y="1856"/>
                  </a:cubicBezTo>
                  <a:cubicBezTo>
                    <a:pt x="10421" y="1571"/>
                    <a:pt x="10564" y="1196"/>
                    <a:pt x="10564" y="804"/>
                  </a:cubicBezTo>
                  <a:lnTo>
                    <a:pt x="10564" y="572"/>
                  </a:lnTo>
                  <a:cubicBezTo>
                    <a:pt x="10564" y="251"/>
                    <a:pt x="10314" y="1"/>
                    <a:pt x="9993" y="1"/>
                  </a:cubicBezTo>
                  <a:lnTo>
                    <a:pt x="1785" y="1"/>
                  </a:lnTo>
                  <a:cubicBezTo>
                    <a:pt x="1750" y="1"/>
                    <a:pt x="1714" y="1"/>
                    <a:pt x="1696" y="36"/>
                  </a:cubicBezTo>
                  <a:cubicBezTo>
                    <a:pt x="1607" y="161"/>
                    <a:pt x="1696" y="304"/>
                    <a:pt x="1821" y="304"/>
                  </a:cubicBezTo>
                  <a:lnTo>
                    <a:pt x="10100" y="304"/>
                  </a:lnTo>
                  <a:cubicBezTo>
                    <a:pt x="10189" y="304"/>
                    <a:pt x="10260" y="375"/>
                    <a:pt x="10260" y="465"/>
                  </a:cubicBezTo>
                  <a:lnTo>
                    <a:pt x="10260" y="804"/>
                  </a:lnTo>
                  <a:cubicBezTo>
                    <a:pt x="10260" y="1089"/>
                    <a:pt x="10171" y="1357"/>
                    <a:pt x="9993" y="1589"/>
                  </a:cubicBezTo>
                  <a:cubicBezTo>
                    <a:pt x="9850" y="1428"/>
                    <a:pt x="9636" y="1339"/>
                    <a:pt x="9404" y="1339"/>
                  </a:cubicBezTo>
                  <a:cubicBezTo>
                    <a:pt x="9172" y="1339"/>
                    <a:pt x="8940" y="1446"/>
                    <a:pt x="8797" y="1624"/>
                  </a:cubicBezTo>
                  <a:cubicBezTo>
                    <a:pt x="8637" y="1321"/>
                    <a:pt x="8333" y="1125"/>
                    <a:pt x="7977" y="1125"/>
                  </a:cubicBezTo>
                  <a:cubicBezTo>
                    <a:pt x="7673" y="1125"/>
                    <a:pt x="7406" y="1285"/>
                    <a:pt x="7245" y="1517"/>
                  </a:cubicBezTo>
                  <a:cubicBezTo>
                    <a:pt x="7049" y="1160"/>
                    <a:pt x="6674" y="929"/>
                    <a:pt x="6246" y="929"/>
                  </a:cubicBezTo>
                  <a:cubicBezTo>
                    <a:pt x="5835" y="929"/>
                    <a:pt x="5479" y="1143"/>
                    <a:pt x="5282" y="1482"/>
                  </a:cubicBezTo>
                  <a:cubicBezTo>
                    <a:pt x="5086" y="1143"/>
                    <a:pt x="4729" y="929"/>
                    <a:pt x="4319" y="929"/>
                  </a:cubicBezTo>
                  <a:cubicBezTo>
                    <a:pt x="3891" y="929"/>
                    <a:pt x="3516" y="1160"/>
                    <a:pt x="3320" y="1517"/>
                  </a:cubicBezTo>
                  <a:cubicBezTo>
                    <a:pt x="3159" y="1285"/>
                    <a:pt x="2891" y="1125"/>
                    <a:pt x="2570" y="1125"/>
                  </a:cubicBezTo>
                  <a:cubicBezTo>
                    <a:pt x="2231" y="1125"/>
                    <a:pt x="1928" y="1321"/>
                    <a:pt x="1767" y="1624"/>
                  </a:cubicBezTo>
                  <a:cubicBezTo>
                    <a:pt x="1625" y="1446"/>
                    <a:pt x="1393" y="1339"/>
                    <a:pt x="1161" y="1339"/>
                  </a:cubicBezTo>
                  <a:cubicBezTo>
                    <a:pt x="929" y="1339"/>
                    <a:pt x="715" y="1428"/>
                    <a:pt x="572" y="1589"/>
                  </a:cubicBezTo>
                  <a:cubicBezTo>
                    <a:pt x="393" y="1357"/>
                    <a:pt x="304" y="1089"/>
                    <a:pt x="304" y="804"/>
                  </a:cubicBezTo>
                  <a:lnTo>
                    <a:pt x="304" y="465"/>
                  </a:lnTo>
                  <a:cubicBezTo>
                    <a:pt x="304" y="375"/>
                    <a:pt x="376" y="304"/>
                    <a:pt x="465" y="304"/>
                  </a:cubicBezTo>
                  <a:lnTo>
                    <a:pt x="1125" y="304"/>
                  </a:lnTo>
                  <a:cubicBezTo>
                    <a:pt x="1161" y="304"/>
                    <a:pt x="1179" y="286"/>
                    <a:pt x="1196" y="268"/>
                  </a:cubicBezTo>
                  <a:cubicBezTo>
                    <a:pt x="1303" y="143"/>
                    <a:pt x="1214" y="1"/>
                    <a:pt x="1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852" name="Google Shape;1852;p52"/>
          <p:cNvGrpSpPr/>
          <p:nvPr/>
        </p:nvGrpSpPr>
        <p:grpSpPr>
          <a:xfrm>
            <a:off x="1615929" y="2570234"/>
            <a:ext cx="263521" cy="369398"/>
            <a:chOff x="1799464" y="3028575"/>
            <a:chExt cx="246928" cy="346137"/>
          </a:xfrm>
        </p:grpSpPr>
        <p:sp>
          <p:nvSpPr>
            <p:cNvPr id="1853" name="Google Shape;1853;p52"/>
            <p:cNvSpPr/>
            <p:nvPr/>
          </p:nvSpPr>
          <p:spPr>
            <a:xfrm>
              <a:off x="1804730" y="3201349"/>
              <a:ext cx="236395" cy="168097"/>
            </a:xfrm>
            <a:custGeom>
              <a:avLst/>
              <a:gdLst/>
              <a:ahLst/>
              <a:cxnLst/>
              <a:rect l="l" t="t" r="r" b="b"/>
              <a:pathLst>
                <a:path w="7227" h="5139" extrusionOk="0">
                  <a:moveTo>
                    <a:pt x="500" y="0"/>
                  </a:moveTo>
                  <a:cubicBezTo>
                    <a:pt x="232" y="0"/>
                    <a:pt x="0" y="232"/>
                    <a:pt x="0" y="500"/>
                  </a:cubicBezTo>
                  <a:lnTo>
                    <a:pt x="0" y="4621"/>
                  </a:lnTo>
                  <a:cubicBezTo>
                    <a:pt x="0" y="4907"/>
                    <a:pt x="232" y="5139"/>
                    <a:pt x="500" y="5139"/>
                  </a:cubicBezTo>
                  <a:lnTo>
                    <a:pt x="6709" y="5139"/>
                  </a:lnTo>
                  <a:cubicBezTo>
                    <a:pt x="6995" y="5139"/>
                    <a:pt x="7226" y="4907"/>
                    <a:pt x="7226" y="4621"/>
                  </a:cubicBezTo>
                  <a:lnTo>
                    <a:pt x="7226" y="500"/>
                  </a:lnTo>
                  <a:cubicBezTo>
                    <a:pt x="7226" y="232"/>
                    <a:pt x="6995" y="0"/>
                    <a:pt x="67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54" name="Google Shape;1854;p52"/>
            <p:cNvSpPr/>
            <p:nvPr/>
          </p:nvSpPr>
          <p:spPr>
            <a:xfrm>
              <a:off x="2003738" y="3201349"/>
              <a:ext cx="37388" cy="168097"/>
            </a:xfrm>
            <a:custGeom>
              <a:avLst/>
              <a:gdLst/>
              <a:ahLst/>
              <a:cxnLst/>
              <a:rect l="l" t="t" r="r" b="b"/>
              <a:pathLst>
                <a:path w="1143" h="5139" extrusionOk="0">
                  <a:moveTo>
                    <a:pt x="1" y="0"/>
                  </a:moveTo>
                  <a:cubicBezTo>
                    <a:pt x="286" y="0"/>
                    <a:pt x="518" y="214"/>
                    <a:pt x="518" y="500"/>
                  </a:cubicBezTo>
                  <a:lnTo>
                    <a:pt x="518" y="4621"/>
                  </a:lnTo>
                  <a:cubicBezTo>
                    <a:pt x="518" y="4907"/>
                    <a:pt x="286" y="5139"/>
                    <a:pt x="1" y="5139"/>
                  </a:cubicBezTo>
                  <a:lnTo>
                    <a:pt x="625" y="5139"/>
                  </a:lnTo>
                  <a:cubicBezTo>
                    <a:pt x="911" y="5139"/>
                    <a:pt x="1142" y="4907"/>
                    <a:pt x="1142" y="4621"/>
                  </a:cubicBezTo>
                  <a:lnTo>
                    <a:pt x="1142" y="500"/>
                  </a:lnTo>
                  <a:cubicBezTo>
                    <a:pt x="1142" y="232"/>
                    <a:pt x="911" y="0"/>
                    <a:pt x="6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55" name="Google Shape;1855;p52"/>
            <p:cNvSpPr/>
            <p:nvPr/>
          </p:nvSpPr>
          <p:spPr>
            <a:xfrm>
              <a:off x="1814642" y="3033678"/>
              <a:ext cx="215984" cy="105261"/>
            </a:xfrm>
            <a:custGeom>
              <a:avLst/>
              <a:gdLst/>
              <a:ahLst/>
              <a:cxnLst/>
              <a:rect l="l" t="t" r="r" b="b"/>
              <a:pathLst>
                <a:path w="6603" h="3218" extrusionOk="0">
                  <a:moveTo>
                    <a:pt x="1307" y="1"/>
                  </a:moveTo>
                  <a:cubicBezTo>
                    <a:pt x="1141" y="1"/>
                    <a:pt x="976" y="33"/>
                    <a:pt x="821" y="95"/>
                  </a:cubicBezTo>
                  <a:cubicBezTo>
                    <a:pt x="572" y="202"/>
                    <a:pt x="357" y="380"/>
                    <a:pt x="215" y="576"/>
                  </a:cubicBezTo>
                  <a:cubicBezTo>
                    <a:pt x="72" y="790"/>
                    <a:pt x="1" y="1058"/>
                    <a:pt x="1" y="1308"/>
                  </a:cubicBezTo>
                  <a:lnTo>
                    <a:pt x="1" y="2914"/>
                  </a:lnTo>
                  <a:cubicBezTo>
                    <a:pt x="1" y="3074"/>
                    <a:pt x="143" y="3217"/>
                    <a:pt x="304" y="3217"/>
                  </a:cubicBezTo>
                  <a:lnTo>
                    <a:pt x="6299" y="3217"/>
                  </a:lnTo>
                  <a:cubicBezTo>
                    <a:pt x="6460" y="3217"/>
                    <a:pt x="6602" y="3074"/>
                    <a:pt x="6602" y="2914"/>
                  </a:cubicBezTo>
                  <a:lnTo>
                    <a:pt x="6602" y="1308"/>
                  </a:lnTo>
                  <a:cubicBezTo>
                    <a:pt x="6602" y="790"/>
                    <a:pt x="6281" y="309"/>
                    <a:pt x="5799" y="95"/>
                  </a:cubicBezTo>
                  <a:cubicBezTo>
                    <a:pt x="5639" y="41"/>
                    <a:pt x="5460" y="5"/>
                    <a:pt x="5300" y="5"/>
                  </a:cubicBezTo>
                  <a:cubicBezTo>
                    <a:pt x="5086" y="5"/>
                    <a:pt x="4854" y="59"/>
                    <a:pt x="4657" y="166"/>
                  </a:cubicBezTo>
                  <a:lnTo>
                    <a:pt x="3944" y="558"/>
                  </a:lnTo>
                  <a:cubicBezTo>
                    <a:pt x="3748" y="666"/>
                    <a:pt x="3533" y="719"/>
                    <a:pt x="3319" y="719"/>
                  </a:cubicBezTo>
                  <a:lnTo>
                    <a:pt x="3284" y="719"/>
                  </a:lnTo>
                  <a:cubicBezTo>
                    <a:pt x="3069" y="719"/>
                    <a:pt x="2855" y="666"/>
                    <a:pt x="2659" y="558"/>
                  </a:cubicBezTo>
                  <a:lnTo>
                    <a:pt x="1945" y="166"/>
                  </a:lnTo>
                  <a:cubicBezTo>
                    <a:pt x="1743" y="55"/>
                    <a:pt x="1524" y="1"/>
                    <a:pt x="1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56" name="Google Shape;1856;p52"/>
            <p:cNvSpPr/>
            <p:nvPr/>
          </p:nvSpPr>
          <p:spPr>
            <a:xfrm>
              <a:off x="1977472" y="3033841"/>
              <a:ext cx="53154" cy="105097"/>
            </a:xfrm>
            <a:custGeom>
              <a:avLst/>
              <a:gdLst/>
              <a:ahLst/>
              <a:cxnLst/>
              <a:rect l="l" t="t" r="r" b="b"/>
              <a:pathLst>
                <a:path w="1625" h="3213" extrusionOk="0">
                  <a:moveTo>
                    <a:pt x="322" y="0"/>
                  </a:moveTo>
                  <a:cubicBezTo>
                    <a:pt x="215" y="0"/>
                    <a:pt x="108" y="18"/>
                    <a:pt x="1" y="36"/>
                  </a:cubicBezTo>
                  <a:cubicBezTo>
                    <a:pt x="72" y="54"/>
                    <a:pt x="126" y="72"/>
                    <a:pt x="197" y="107"/>
                  </a:cubicBezTo>
                  <a:cubicBezTo>
                    <a:pt x="679" y="304"/>
                    <a:pt x="1000" y="785"/>
                    <a:pt x="1000" y="1321"/>
                  </a:cubicBezTo>
                  <a:lnTo>
                    <a:pt x="1000" y="2909"/>
                  </a:lnTo>
                  <a:cubicBezTo>
                    <a:pt x="1000" y="3069"/>
                    <a:pt x="875" y="3212"/>
                    <a:pt x="697" y="3212"/>
                  </a:cubicBezTo>
                  <a:lnTo>
                    <a:pt x="1321" y="3212"/>
                  </a:lnTo>
                  <a:cubicBezTo>
                    <a:pt x="1482" y="3212"/>
                    <a:pt x="1624" y="3069"/>
                    <a:pt x="1624" y="2909"/>
                  </a:cubicBezTo>
                  <a:lnTo>
                    <a:pt x="1624" y="1321"/>
                  </a:lnTo>
                  <a:cubicBezTo>
                    <a:pt x="1624" y="785"/>
                    <a:pt x="1303" y="304"/>
                    <a:pt x="821" y="107"/>
                  </a:cubicBezTo>
                  <a:cubicBezTo>
                    <a:pt x="661" y="36"/>
                    <a:pt x="48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57" name="Google Shape;1857;p52"/>
            <p:cNvSpPr/>
            <p:nvPr/>
          </p:nvSpPr>
          <p:spPr>
            <a:xfrm>
              <a:off x="1822230" y="3180317"/>
              <a:ext cx="200807" cy="155994"/>
            </a:xfrm>
            <a:custGeom>
              <a:avLst/>
              <a:gdLst/>
              <a:ahLst/>
              <a:cxnLst/>
              <a:rect l="l" t="t" r="r" b="b"/>
              <a:pathLst>
                <a:path w="6139" h="4769" extrusionOk="0">
                  <a:moveTo>
                    <a:pt x="250" y="1"/>
                  </a:moveTo>
                  <a:cubicBezTo>
                    <a:pt x="108" y="1"/>
                    <a:pt x="1" y="144"/>
                    <a:pt x="54" y="268"/>
                  </a:cubicBezTo>
                  <a:cubicBezTo>
                    <a:pt x="125" y="465"/>
                    <a:pt x="215" y="625"/>
                    <a:pt x="304" y="804"/>
                  </a:cubicBezTo>
                  <a:cubicBezTo>
                    <a:pt x="661" y="1464"/>
                    <a:pt x="786" y="2231"/>
                    <a:pt x="679" y="2963"/>
                  </a:cubicBezTo>
                  <a:lnTo>
                    <a:pt x="536" y="3837"/>
                  </a:lnTo>
                  <a:cubicBezTo>
                    <a:pt x="464" y="4247"/>
                    <a:pt x="732" y="4640"/>
                    <a:pt x="1125" y="4747"/>
                  </a:cubicBezTo>
                  <a:cubicBezTo>
                    <a:pt x="1188" y="4761"/>
                    <a:pt x="1252" y="4768"/>
                    <a:pt x="1314" y="4768"/>
                  </a:cubicBezTo>
                  <a:cubicBezTo>
                    <a:pt x="1638" y="4768"/>
                    <a:pt x="1936" y="4582"/>
                    <a:pt x="2070" y="4283"/>
                  </a:cubicBezTo>
                  <a:lnTo>
                    <a:pt x="2677" y="2856"/>
                  </a:lnTo>
                  <a:cubicBezTo>
                    <a:pt x="2748" y="2695"/>
                    <a:pt x="2909" y="2588"/>
                    <a:pt x="3069" y="2588"/>
                  </a:cubicBezTo>
                  <a:cubicBezTo>
                    <a:pt x="3248" y="2588"/>
                    <a:pt x="3408" y="2695"/>
                    <a:pt x="3480" y="2856"/>
                  </a:cubicBezTo>
                  <a:lnTo>
                    <a:pt x="4086" y="4283"/>
                  </a:lnTo>
                  <a:cubicBezTo>
                    <a:pt x="4221" y="4582"/>
                    <a:pt x="4519" y="4768"/>
                    <a:pt x="4842" y="4768"/>
                  </a:cubicBezTo>
                  <a:cubicBezTo>
                    <a:pt x="4905" y="4768"/>
                    <a:pt x="4969" y="4761"/>
                    <a:pt x="5032" y="4747"/>
                  </a:cubicBezTo>
                  <a:cubicBezTo>
                    <a:pt x="5425" y="4640"/>
                    <a:pt x="5674" y="4247"/>
                    <a:pt x="5621" y="3837"/>
                  </a:cubicBezTo>
                  <a:lnTo>
                    <a:pt x="5478" y="2963"/>
                  </a:lnTo>
                  <a:cubicBezTo>
                    <a:pt x="5353" y="2231"/>
                    <a:pt x="5496" y="1464"/>
                    <a:pt x="5853" y="804"/>
                  </a:cubicBezTo>
                  <a:cubicBezTo>
                    <a:pt x="5942" y="625"/>
                    <a:pt x="6013" y="465"/>
                    <a:pt x="6085" y="268"/>
                  </a:cubicBezTo>
                  <a:cubicBezTo>
                    <a:pt x="6138" y="144"/>
                    <a:pt x="6049" y="1"/>
                    <a:pt x="5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58" name="Google Shape;1858;p52"/>
            <p:cNvSpPr/>
            <p:nvPr/>
          </p:nvSpPr>
          <p:spPr>
            <a:xfrm>
              <a:off x="1969883" y="3180317"/>
              <a:ext cx="53154" cy="155863"/>
            </a:xfrm>
            <a:custGeom>
              <a:avLst/>
              <a:gdLst/>
              <a:ahLst/>
              <a:cxnLst/>
              <a:rect l="l" t="t" r="r" b="b"/>
              <a:pathLst>
                <a:path w="1625" h="4765" extrusionOk="0">
                  <a:moveTo>
                    <a:pt x="768" y="1"/>
                  </a:moveTo>
                  <a:cubicBezTo>
                    <a:pt x="911" y="1"/>
                    <a:pt x="1000" y="144"/>
                    <a:pt x="964" y="268"/>
                  </a:cubicBezTo>
                  <a:cubicBezTo>
                    <a:pt x="893" y="465"/>
                    <a:pt x="804" y="625"/>
                    <a:pt x="714" y="804"/>
                  </a:cubicBezTo>
                  <a:cubicBezTo>
                    <a:pt x="447" y="1303"/>
                    <a:pt x="304" y="1874"/>
                    <a:pt x="304" y="2427"/>
                  </a:cubicBezTo>
                  <a:cubicBezTo>
                    <a:pt x="304" y="2606"/>
                    <a:pt x="322" y="2784"/>
                    <a:pt x="340" y="2963"/>
                  </a:cubicBezTo>
                  <a:lnTo>
                    <a:pt x="482" y="3837"/>
                  </a:lnTo>
                  <a:cubicBezTo>
                    <a:pt x="536" y="4212"/>
                    <a:pt x="340" y="4569"/>
                    <a:pt x="1" y="4711"/>
                  </a:cubicBezTo>
                  <a:cubicBezTo>
                    <a:pt x="90" y="4747"/>
                    <a:pt x="197" y="4765"/>
                    <a:pt x="304" y="4765"/>
                  </a:cubicBezTo>
                  <a:cubicBezTo>
                    <a:pt x="375" y="4765"/>
                    <a:pt x="447" y="4765"/>
                    <a:pt x="518" y="4747"/>
                  </a:cubicBezTo>
                  <a:cubicBezTo>
                    <a:pt x="911" y="4640"/>
                    <a:pt x="1160" y="4247"/>
                    <a:pt x="1107" y="3837"/>
                  </a:cubicBezTo>
                  <a:lnTo>
                    <a:pt x="964" y="2963"/>
                  </a:lnTo>
                  <a:cubicBezTo>
                    <a:pt x="929" y="2784"/>
                    <a:pt x="929" y="2606"/>
                    <a:pt x="929" y="2427"/>
                  </a:cubicBezTo>
                  <a:cubicBezTo>
                    <a:pt x="929" y="1874"/>
                    <a:pt x="1053" y="1303"/>
                    <a:pt x="1339" y="804"/>
                  </a:cubicBezTo>
                  <a:cubicBezTo>
                    <a:pt x="1428" y="625"/>
                    <a:pt x="1499" y="465"/>
                    <a:pt x="1571" y="268"/>
                  </a:cubicBezTo>
                  <a:cubicBezTo>
                    <a:pt x="1624" y="144"/>
                    <a:pt x="1535" y="1"/>
                    <a:pt x="13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59" name="Google Shape;1859;p52"/>
            <p:cNvSpPr/>
            <p:nvPr/>
          </p:nvSpPr>
          <p:spPr>
            <a:xfrm>
              <a:off x="1884674" y="3158728"/>
              <a:ext cx="76509" cy="21621"/>
            </a:xfrm>
            <a:custGeom>
              <a:avLst/>
              <a:gdLst/>
              <a:ahLst/>
              <a:cxnLst/>
              <a:rect l="l" t="t" r="r" b="b"/>
              <a:pathLst>
                <a:path w="2339" h="661" extrusionOk="0">
                  <a:moveTo>
                    <a:pt x="215" y="1"/>
                  </a:moveTo>
                  <a:cubicBezTo>
                    <a:pt x="90" y="1"/>
                    <a:pt x="1" y="90"/>
                    <a:pt x="1" y="197"/>
                  </a:cubicBezTo>
                  <a:lnTo>
                    <a:pt x="1" y="661"/>
                  </a:lnTo>
                  <a:lnTo>
                    <a:pt x="2338" y="661"/>
                  </a:lnTo>
                  <a:lnTo>
                    <a:pt x="2338" y="197"/>
                  </a:lnTo>
                  <a:cubicBezTo>
                    <a:pt x="2338" y="90"/>
                    <a:pt x="2249" y="1"/>
                    <a:pt x="2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60" name="Google Shape;1860;p52"/>
            <p:cNvSpPr/>
            <p:nvPr/>
          </p:nvSpPr>
          <p:spPr>
            <a:xfrm>
              <a:off x="1934295" y="3158728"/>
              <a:ext cx="26888" cy="21621"/>
            </a:xfrm>
            <a:custGeom>
              <a:avLst/>
              <a:gdLst/>
              <a:ahLst/>
              <a:cxnLst/>
              <a:rect l="l" t="t" r="r" b="b"/>
              <a:pathLst>
                <a:path w="822" h="661" extrusionOk="0">
                  <a:moveTo>
                    <a:pt x="0" y="1"/>
                  </a:moveTo>
                  <a:cubicBezTo>
                    <a:pt x="107" y="1"/>
                    <a:pt x="197" y="90"/>
                    <a:pt x="197" y="197"/>
                  </a:cubicBezTo>
                  <a:lnTo>
                    <a:pt x="197" y="661"/>
                  </a:lnTo>
                  <a:lnTo>
                    <a:pt x="821" y="661"/>
                  </a:lnTo>
                  <a:lnTo>
                    <a:pt x="821" y="197"/>
                  </a:lnTo>
                  <a:cubicBezTo>
                    <a:pt x="821" y="90"/>
                    <a:pt x="732" y="1"/>
                    <a:pt x="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61" name="Google Shape;1861;p52"/>
            <p:cNvSpPr/>
            <p:nvPr/>
          </p:nvSpPr>
          <p:spPr>
            <a:xfrm>
              <a:off x="1799464" y="3154051"/>
              <a:ext cx="246928" cy="220662"/>
            </a:xfrm>
            <a:custGeom>
              <a:avLst/>
              <a:gdLst/>
              <a:ahLst/>
              <a:cxnLst/>
              <a:rect l="l" t="t" r="r" b="b"/>
              <a:pathLst>
                <a:path w="7549" h="6746" extrusionOk="0">
                  <a:moveTo>
                    <a:pt x="4729" y="304"/>
                  </a:moveTo>
                  <a:cubicBezTo>
                    <a:pt x="4747" y="304"/>
                    <a:pt x="4782" y="322"/>
                    <a:pt x="4782" y="358"/>
                  </a:cubicBezTo>
                  <a:lnTo>
                    <a:pt x="4782" y="661"/>
                  </a:lnTo>
                  <a:lnTo>
                    <a:pt x="2748" y="661"/>
                  </a:lnTo>
                  <a:lnTo>
                    <a:pt x="2748" y="358"/>
                  </a:lnTo>
                  <a:lnTo>
                    <a:pt x="2766" y="358"/>
                  </a:lnTo>
                  <a:cubicBezTo>
                    <a:pt x="2766" y="322"/>
                    <a:pt x="2820" y="304"/>
                    <a:pt x="2820" y="304"/>
                  </a:cubicBezTo>
                  <a:close/>
                  <a:moveTo>
                    <a:pt x="6602" y="964"/>
                  </a:moveTo>
                  <a:cubicBezTo>
                    <a:pt x="6638" y="964"/>
                    <a:pt x="6656" y="1000"/>
                    <a:pt x="6638" y="1036"/>
                  </a:cubicBezTo>
                  <a:cubicBezTo>
                    <a:pt x="6567" y="1214"/>
                    <a:pt x="6495" y="1375"/>
                    <a:pt x="6406" y="1553"/>
                  </a:cubicBezTo>
                  <a:cubicBezTo>
                    <a:pt x="6031" y="2231"/>
                    <a:pt x="5889" y="3034"/>
                    <a:pt x="6014" y="3801"/>
                  </a:cubicBezTo>
                  <a:lnTo>
                    <a:pt x="6156" y="4676"/>
                  </a:lnTo>
                  <a:cubicBezTo>
                    <a:pt x="6210" y="4997"/>
                    <a:pt x="6014" y="5318"/>
                    <a:pt x="5692" y="5407"/>
                  </a:cubicBezTo>
                  <a:cubicBezTo>
                    <a:pt x="5641" y="5419"/>
                    <a:pt x="5590" y="5424"/>
                    <a:pt x="5539" y="5424"/>
                  </a:cubicBezTo>
                  <a:cubicBezTo>
                    <a:pt x="5274" y="5424"/>
                    <a:pt x="5030" y="5272"/>
                    <a:pt x="4925" y="5033"/>
                  </a:cubicBezTo>
                  <a:lnTo>
                    <a:pt x="4319" y="3605"/>
                  </a:lnTo>
                  <a:cubicBezTo>
                    <a:pt x="4229" y="3373"/>
                    <a:pt x="4002" y="3257"/>
                    <a:pt x="3774" y="3257"/>
                  </a:cubicBezTo>
                  <a:cubicBezTo>
                    <a:pt x="3547" y="3257"/>
                    <a:pt x="3319" y="3373"/>
                    <a:pt x="3230" y="3605"/>
                  </a:cubicBezTo>
                  <a:lnTo>
                    <a:pt x="2624" y="5033"/>
                  </a:lnTo>
                  <a:cubicBezTo>
                    <a:pt x="2519" y="5272"/>
                    <a:pt x="2262" y="5424"/>
                    <a:pt x="2003" y="5424"/>
                  </a:cubicBezTo>
                  <a:cubicBezTo>
                    <a:pt x="1954" y="5424"/>
                    <a:pt x="1905" y="5419"/>
                    <a:pt x="1856" y="5407"/>
                  </a:cubicBezTo>
                  <a:cubicBezTo>
                    <a:pt x="1535" y="5318"/>
                    <a:pt x="1339" y="4997"/>
                    <a:pt x="1392" y="4676"/>
                  </a:cubicBezTo>
                  <a:lnTo>
                    <a:pt x="1517" y="3801"/>
                  </a:lnTo>
                  <a:cubicBezTo>
                    <a:pt x="1642" y="3016"/>
                    <a:pt x="1499" y="2231"/>
                    <a:pt x="1125" y="1535"/>
                  </a:cubicBezTo>
                  <a:cubicBezTo>
                    <a:pt x="1036" y="1375"/>
                    <a:pt x="964" y="1196"/>
                    <a:pt x="911" y="1036"/>
                  </a:cubicBezTo>
                  <a:cubicBezTo>
                    <a:pt x="893" y="1000"/>
                    <a:pt x="911" y="964"/>
                    <a:pt x="946" y="964"/>
                  </a:cubicBezTo>
                  <a:close/>
                  <a:moveTo>
                    <a:pt x="2802" y="1"/>
                  </a:moveTo>
                  <a:cubicBezTo>
                    <a:pt x="2606" y="1"/>
                    <a:pt x="2445" y="162"/>
                    <a:pt x="2445" y="358"/>
                  </a:cubicBezTo>
                  <a:lnTo>
                    <a:pt x="2445" y="661"/>
                  </a:lnTo>
                  <a:lnTo>
                    <a:pt x="946" y="661"/>
                  </a:lnTo>
                  <a:cubicBezTo>
                    <a:pt x="939" y="661"/>
                    <a:pt x="932" y="660"/>
                    <a:pt x="924" y="660"/>
                  </a:cubicBezTo>
                  <a:cubicBezTo>
                    <a:pt x="702" y="660"/>
                    <a:pt x="521" y="918"/>
                    <a:pt x="625" y="1143"/>
                  </a:cubicBezTo>
                  <a:cubicBezTo>
                    <a:pt x="643" y="1196"/>
                    <a:pt x="661" y="1250"/>
                    <a:pt x="679" y="1303"/>
                  </a:cubicBezTo>
                  <a:cubicBezTo>
                    <a:pt x="304" y="1303"/>
                    <a:pt x="1" y="1607"/>
                    <a:pt x="1" y="1964"/>
                  </a:cubicBezTo>
                  <a:lnTo>
                    <a:pt x="1" y="5157"/>
                  </a:lnTo>
                  <a:cubicBezTo>
                    <a:pt x="1" y="5247"/>
                    <a:pt x="72" y="5318"/>
                    <a:pt x="143" y="5318"/>
                  </a:cubicBezTo>
                  <a:cubicBezTo>
                    <a:pt x="153" y="5320"/>
                    <a:pt x="162" y="5321"/>
                    <a:pt x="171" y="5321"/>
                  </a:cubicBezTo>
                  <a:cubicBezTo>
                    <a:pt x="250" y="5321"/>
                    <a:pt x="322" y="5255"/>
                    <a:pt x="322" y="5175"/>
                  </a:cubicBezTo>
                  <a:lnTo>
                    <a:pt x="322" y="1964"/>
                  </a:lnTo>
                  <a:cubicBezTo>
                    <a:pt x="322" y="1767"/>
                    <a:pt x="482" y="1607"/>
                    <a:pt x="679" y="1607"/>
                  </a:cubicBezTo>
                  <a:lnTo>
                    <a:pt x="821" y="1607"/>
                  </a:lnTo>
                  <a:cubicBezTo>
                    <a:pt x="839" y="1625"/>
                    <a:pt x="857" y="1660"/>
                    <a:pt x="875" y="1696"/>
                  </a:cubicBezTo>
                  <a:cubicBezTo>
                    <a:pt x="1214" y="2320"/>
                    <a:pt x="1339" y="3052"/>
                    <a:pt x="1214" y="3748"/>
                  </a:cubicBezTo>
                  <a:lnTo>
                    <a:pt x="1089" y="4622"/>
                  </a:lnTo>
                  <a:cubicBezTo>
                    <a:pt x="1000" y="5104"/>
                    <a:pt x="1303" y="5568"/>
                    <a:pt x="1785" y="5693"/>
                  </a:cubicBezTo>
                  <a:cubicBezTo>
                    <a:pt x="1866" y="5716"/>
                    <a:pt x="1949" y="5726"/>
                    <a:pt x="2032" y="5726"/>
                  </a:cubicBezTo>
                  <a:cubicBezTo>
                    <a:pt x="2403" y="5726"/>
                    <a:pt x="2763" y="5508"/>
                    <a:pt x="2909" y="5157"/>
                  </a:cubicBezTo>
                  <a:lnTo>
                    <a:pt x="3516" y="3730"/>
                  </a:lnTo>
                  <a:cubicBezTo>
                    <a:pt x="3560" y="3614"/>
                    <a:pt x="3667" y="3556"/>
                    <a:pt x="3774" y="3556"/>
                  </a:cubicBezTo>
                  <a:cubicBezTo>
                    <a:pt x="3881" y="3556"/>
                    <a:pt x="3988" y="3614"/>
                    <a:pt x="4033" y="3730"/>
                  </a:cubicBezTo>
                  <a:lnTo>
                    <a:pt x="4640" y="5157"/>
                  </a:lnTo>
                  <a:cubicBezTo>
                    <a:pt x="4786" y="5508"/>
                    <a:pt x="5146" y="5726"/>
                    <a:pt x="5517" y="5726"/>
                  </a:cubicBezTo>
                  <a:cubicBezTo>
                    <a:pt x="5599" y="5726"/>
                    <a:pt x="5682" y="5716"/>
                    <a:pt x="5764" y="5693"/>
                  </a:cubicBezTo>
                  <a:cubicBezTo>
                    <a:pt x="6246" y="5568"/>
                    <a:pt x="6549" y="5104"/>
                    <a:pt x="6478" y="4622"/>
                  </a:cubicBezTo>
                  <a:lnTo>
                    <a:pt x="6335" y="3748"/>
                  </a:lnTo>
                  <a:cubicBezTo>
                    <a:pt x="6228" y="3052"/>
                    <a:pt x="6353" y="2320"/>
                    <a:pt x="6692" y="1696"/>
                  </a:cubicBezTo>
                  <a:cubicBezTo>
                    <a:pt x="6692" y="1660"/>
                    <a:pt x="6709" y="1625"/>
                    <a:pt x="6727" y="1607"/>
                  </a:cubicBezTo>
                  <a:lnTo>
                    <a:pt x="6870" y="1607"/>
                  </a:lnTo>
                  <a:cubicBezTo>
                    <a:pt x="7066" y="1607"/>
                    <a:pt x="7227" y="1767"/>
                    <a:pt x="7227" y="1964"/>
                  </a:cubicBezTo>
                  <a:lnTo>
                    <a:pt x="7227" y="6067"/>
                  </a:lnTo>
                  <a:cubicBezTo>
                    <a:pt x="7227" y="6264"/>
                    <a:pt x="7066" y="6442"/>
                    <a:pt x="6870" y="6442"/>
                  </a:cubicBezTo>
                  <a:lnTo>
                    <a:pt x="482" y="6442"/>
                  </a:lnTo>
                  <a:cubicBezTo>
                    <a:pt x="393" y="6442"/>
                    <a:pt x="322" y="6353"/>
                    <a:pt x="322" y="6264"/>
                  </a:cubicBezTo>
                  <a:lnTo>
                    <a:pt x="322" y="5835"/>
                  </a:lnTo>
                  <a:cubicBezTo>
                    <a:pt x="322" y="5818"/>
                    <a:pt x="304" y="5800"/>
                    <a:pt x="304" y="5782"/>
                  </a:cubicBezTo>
                  <a:cubicBezTo>
                    <a:pt x="259" y="5748"/>
                    <a:pt x="213" y="5734"/>
                    <a:pt x="170" y="5734"/>
                  </a:cubicBezTo>
                  <a:cubicBezTo>
                    <a:pt x="76" y="5734"/>
                    <a:pt x="1" y="5803"/>
                    <a:pt x="1" y="5889"/>
                  </a:cubicBezTo>
                  <a:lnTo>
                    <a:pt x="1" y="6067"/>
                  </a:lnTo>
                  <a:cubicBezTo>
                    <a:pt x="1" y="6442"/>
                    <a:pt x="304" y="6745"/>
                    <a:pt x="679" y="6745"/>
                  </a:cubicBezTo>
                  <a:lnTo>
                    <a:pt x="6870" y="6745"/>
                  </a:lnTo>
                  <a:cubicBezTo>
                    <a:pt x="7245" y="6745"/>
                    <a:pt x="7548" y="6442"/>
                    <a:pt x="7548" y="6067"/>
                  </a:cubicBezTo>
                  <a:lnTo>
                    <a:pt x="7548" y="1964"/>
                  </a:lnTo>
                  <a:cubicBezTo>
                    <a:pt x="7548" y="1607"/>
                    <a:pt x="7245" y="1303"/>
                    <a:pt x="6870" y="1303"/>
                  </a:cubicBezTo>
                  <a:cubicBezTo>
                    <a:pt x="6888" y="1250"/>
                    <a:pt x="6924" y="1196"/>
                    <a:pt x="6941" y="1143"/>
                  </a:cubicBezTo>
                  <a:cubicBezTo>
                    <a:pt x="7028" y="918"/>
                    <a:pt x="6863" y="660"/>
                    <a:pt x="6626" y="660"/>
                  </a:cubicBezTo>
                  <a:cubicBezTo>
                    <a:pt x="6618" y="660"/>
                    <a:pt x="6610" y="661"/>
                    <a:pt x="6602" y="661"/>
                  </a:cubicBezTo>
                  <a:lnTo>
                    <a:pt x="5086" y="661"/>
                  </a:lnTo>
                  <a:lnTo>
                    <a:pt x="5086" y="358"/>
                  </a:lnTo>
                  <a:cubicBezTo>
                    <a:pt x="5086" y="162"/>
                    <a:pt x="4925" y="1"/>
                    <a:pt x="4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62" name="Google Shape;1862;p52"/>
            <p:cNvSpPr/>
            <p:nvPr/>
          </p:nvSpPr>
          <p:spPr>
            <a:xfrm>
              <a:off x="1809964" y="3028575"/>
              <a:ext cx="225895" cy="115597"/>
            </a:xfrm>
            <a:custGeom>
              <a:avLst/>
              <a:gdLst/>
              <a:ahLst/>
              <a:cxnLst/>
              <a:rect l="l" t="t" r="r" b="b"/>
              <a:pathLst>
                <a:path w="6906" h="3534" extrusionOk="0">
                  <a:moveTo>
                    <a:pt x="5443" y="1"/>
                  </a:moveTo>
                  <a:cubicBezTo>
                    <a:pt x="5193" y="1"/>
                    <a:pt x="4961" y="72"/>
                    <a:pt x="4729" y="197"/>
                  </a:cubicBezTo>
                  <a:lnTo>
                    <a:pt x="4015" y="590"/>
                  </a:lnTo>
                  <a:cubicBezTo>
                    <a:pt x="3846" y="679"/>
                    <a:pt x="3650" y="723"/>
                    <a:pt x="3451" y="723"/>
                  </a:cubicBezTo>
                  <a:cubicBezTo>
                    <a:pt x="3253" y="723"/>
                    <a:pt x="3052" y="679"/>
                    <a:pt x="2873" y="590"/>
                  </a:cubicBezTo>
                  <a:lnTo>
                    <a:pt x="2160" y="197"/>
                  </a:lnTo>
                  <a:cubicBezTo>
                    <a:pt x="1937" y="75"/>
                    <a:pt x="1697" y="11"/>
                    <a:pt x="1456" y="11"/>
                  </a:cubicBezTo>
                  <a:cubicBezTo>
                    <a:pt x="1272" y="11"/>
                    <a:pt x="1088" y="49"/>
                    <a:pt x="911" y="126"/>
                  </a:cubicBezTo>
                  <a:cubicBezTo>
                    <a:pt x="643" y="233"/>
                    <a:pt x="411" y="411"/>
                    <a:pt x="251" y="661"/>
                  </a:cubicBezTo>
                  <a:cubicBezTo>
                    <a:pt x="90" y="893"/>
                    <a:pt x="1" y="1178"/>
                    <a:pt x="1" y="1482"/>
                  </a:cubicBezTo>
                  <a:lnTo>
                    <a:pt x="1" y="3070"/>
                  </a:lnTo>
                  <a:cubicBezTo>
                    <a:pt x="1" y="3319"/>
                    <a:pt x="197" y="3534"/>
                    <a:pt x="465" y="3534"/>
                  </a:cubicBezTo>
                  <a:lnTo>
                    <a:pt x="5389" y="3534"/>
                  </a:lnTo>
                  <a:cubicBezTo>
                    <a:pt x="5461" y="3534"/>
                    <a:pt x="5514" y="3498"/>
                    <a:pt x="5532" y="3427"/>
                  </a:cubicBezTo>
                  <a:cubicBezTo>
                    <a:pt x="5568" y="3319"/>
                    <a:pt x="5496" y="3212"/>
                    <a:pt x="5389" y="3212"/>
                  </a:cubicBezTo>
                  <a:lnTo>
                    <a:pt x="465" y="3212"/>
                  </a:lnTo>
                  <a:cubicBezTo>
                    <a:pt x="376" y="3212"/>
                    <a:pt x="304" y="3141"/>
                    <a:pt x="304" y="3052"/>
                  </a:cubicBezTo>
                  <a:lnTo>
                    <a:pt x="304" y="1464"/>
                  </a:lnTo>
                  <a:cubicBezTo>
                    <a:pt x="304" y="1232"/>
                    <a:pt x="376" y="1018"/>
                    <a:pt x="500" y="822"/>
                  </a:cubicBezTo>
                  <a:cubicBezTo>
                    <a:pt x="625" y="625"/>
                    <a:pt x="804" y="483"/>
                    <a:pt x="1018" y="393"/>
                  </a:cubicBezTo>
                  <a:cubicBezTo>
                    <a:pt x="1166" y="339"/>
                    <a:pt x="1318" y="311"/>
                    <a:pt x="1467" y="311"/>
                  </a:cubicBezTo>
                  <a:cubicBezTo>
                    <a:pt x="1659" y="311"/>
                    <a:pt x="1846" y="357"/>
                    <a:pt x="2017" y="447"/>
                  </a:cubicBezTo>
                  <a:lnTo>
                    <a:pt x="2731" y="839"/>
                  </a:lnTo>
                  <a:cubicBezTo>
                    <a:pt x="2954" y="964"/>
                    <a:pt x="3204" y="1027"/>
                    <a:pt x="3453" y="1027"/>
                  </a:cubicBezTo>
                  <a:cubicBezTo>
                    <a:pt x="3703" y="1027"/>
                    <a:pt x="3953" y="964"/>
                    <a:pt x="4176" y="839"/>
                  </a:cubicBezTo>
                  <a:lnTo>
                    <a:pt x="4890" y="447"/>
                  </a:lnTo>
                  <a:cubicBezTo>
                    <a:pt x="5068" y="358"/>
                    <a:pt x="5247" y="304"/>
                    <a:pt x="5443" y="304"/>
                  </a:cubicBezTo>
                  <a:cubicBezTo>
                    <a:pt x="5603" y="304"/>
                    <a:pt x="5746" y="340"/>
                    <a:pt x="5889" y="393"/>
                  </a:cubicBezTo>
                  <a:cubicBezTo>
                    <a:pt x="6317" y="572"/>
                    <a:pt x="6603" y="1000"/>
                    <a:pt x="6603" y="1464"/>
                  </a:cubicBezTo>
                  <a:lnTo>
                    <a:pt x="6603" y="3052"/>
                  </a:lnTo>
                  <a:cubicBezTo>
                    <a:pt x="6603" y="3141"/>
                    <a:pt x="6531" y="3212"/>
                    <a:pt x="6442" y="3212"/>
                  </a:cubicBezTo>
                  <a:lnTo>
                    <a:pt x="6121" y="3212"/>
                  </a:lnTo>
                  <a:cubicBezTo>
                    <a:pt x="6049" y="3212"/>
                    <a:pt x="5978" y="3266"/>
                    <a:pt x="5960" y="3337"/>
                  </a:cubicBezTo>
                  <a:cubicBezTo>
                    <a:pt x="5960" y="3444"/>
                    <a:pt x="6032" y="3516"/>
                    <a:pt x="6121" y="3516"/>
                  </a:cubicBezTo>
                  <a:lnTo>
                    <a:pt x="6442" y="3516"/>
                  </a:lnTo>
                  <a:cubicBezTo>
                    <a:pt x="6442" y="3516"/>
                    <a:pt x="6906" y="3319"/>
                    <a:pt x="6906" y="3070"/>
                  </a:cubicBezTo>
                  <a:lnTo>
                    <a:pt x="6906" y="1482"/>
                  </a:lnTo>
                  <a:cubicBezTo>
                    <a:pt x="6906" y="875"/>
                    <a:pt x="6549" y="340"/>
                    <a:pt x="5996" y="126"/>
                  </a:cubicBezTo>
                  <a:cubicBezTo>
                    <a:pt x="5818" y="54"/>
                    <a:pt x="5639" y="1"/>
                    <a:pt x="5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863" name="Google Shape;1863;p52"/>
          <p:cNvGrpSpPr/>
          <p:nvPr/>
        </p:nvGrpSpPr>
        <p:grpSpPr>
          <a:xfrm>
            <a:off x="761378" y="2569606"/>
            <a:ext cx="358192" cy="370654"/>
            <a:chOff x="998723" y="3027986"/>
            <a:chExt cx="335637" cy="347315"/>
          </a:xfrm>
        </p:grpSpPr>
        <p:sp>
          <p:nvSpPr>
            <p:cNvPr id="1864" name="Google Shape;1864;p52"/>
            <p:cNvSpPr/>
            <p:nvPr/>
          </p:nvSpPr>
          <p:spPr>
            <a:xfrm>
              <a:off x="1266029" y="3216527"/>
              <a:ext cx="61299" cy="58976"/>
            </a:xfrm>
            <a:custGeom>
              <a:avLst/>
              <a:gdLst/>
              <a:ahLst/>
              <a:cxnLst/>
              <a:rect l="l" t="t" r="r" b="b"/>
              <a:pathLst>
                <a:path w="1874" h="1803" extrusionOk="0">
                  <a:moveTo>
                    <a:pt x="0" y="0"/>
                  </a:moveTo>
                  <a:lnTo>
                    <a:pt x="0" y="1802"/>
                  </a:lnTo>
                  <a:lnTo>
                    <a:pt x="893" y="1802"/>
                  </a:lnTo>
                  <a:cubicBezTo>
                    <a:pt x="1446" y="1802"/>
                    <a:pt x="1874" y="1320"/>
                    <a:pt x="1785" y="749"/>
                  </a:cubicBezTo>
                  <a:cubicBezTo>
                    <a:pt x="1713" y="321"/>
                    <a:pt x="1321" y="0"/>
                    <a:pt x="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65" name="Google Shape;1865;p52"/>
            <p:cNvSpPr/>
            <p:nvPr/>
          </p:nvSpPr>
          <p:spPr>
            <a:xfrm>
              <a:off x="1005723" y="3216527"/>
              <a:ext cx="61887" cy="58976"/>
            </a:xfrm>
            <a:custGeom>
              <a:avLst/>
              <a:gdLst/>
              <a:ahLst/>
              <a:cxnLst/>
              <a:rect l="l" t="t" r="r" b="b"/>
              <a:pathLst>
                <a:path w="1892" h="1803" extrusionOk="0">
                  <a:moveTo>
                    <a:pt x="1000" y="0"/>
                  </a:moveTo>
                  <a:cubicBezTo>
                    <a:pt x="554" y="0"/>
                    <a:pt x="161" y="321"/>
                    <a:pt x="90" y="749"/>
                  </a:cubicBezTo>
                  <a:cubicBezTo>
                    <a:pt x="1" y="1320"/>
                    <a:pt x="447" y="1802"/>
                    <a:pt x="982" y="1802"/>
                  </a:cubicBezTo>
                  <a:lnTo>
                    <a:pt x="1892" y="1802"/>
                  </a:lnTo>
                  <a:lnTo>
                    <a:pt x="18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66" name="Google Shape;1866;p52"/>
            <p:cNvSpPr/>
            <p:nvPr/>
          </p:nvSpPr>
          <p:spPr>
            <a:xfrm>
              <a:off x="1053578" y="3176817"/>
              <a:ext cx="225895" cy="192858"/>
            </a:xfrm>
            <a:custGeom>
              <a:avLst/>
              <a:gdLst/>
              <a:ahLst/>
              <a:cxnLst/>
              <a:rect l="l" t="t" r="r" b="b"/>
              <a:pathLst>
                <a:path w="6906" h="5896" extrusionOk="0">
                  <a:moveTo>
                    <a:pt x="1" y="1"/>
                  </a:moveTo>
                  <a:lnTo>
                    <a:pt x="1" y="2427"/>
                  </a:lnTo>
                  <a:cubicBezTo>
                    <a:pt x="1" y="4247"/>
                    <a:pt x="1428" y="5782"/>
                    <a:pt x="3248" y="5889"/>
                  </a:cubicBezTo>
                  <a:cubicBezTo>
                    <a:pt x="3322" y="5893"/>
                    <a:pt x="3395" y="5896"/>
                    <a:pt x="3468" y="5896"/>
                  </a:cubicBezTo>
                  <a:cubicBezTo>
                    <a:pt x="5367" y="5896"/>
                    <a:pt x="6906" y="4353"/>
                    <a:pt x="6906" y="2463"/>
                  </a:cubicBezTo>
                  <a:lnTo>
                    <a:pt x="69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67" name="Google Shape;1867;p52"/>
            <p:cNvSpPr/>
            <p:nvPr/>
          </p:nvSpPr>
          <p:spPr>
            <a:xfrm>
              <a:off x="1156320" y="3176817"/>
              <a:ext cx="123153" cy="193218"/>
            </a:xfrm>
            <a:custGeom>
              <a:avLst/>
              <a:gdLst/>
              <a:ahLst/>
              <a:cxnLst/>
              <a:rect l="l" t="t" r="r" b="b"/>
              <a:pathLst>
                <a:path w="3765" h="5907" extrusionOk="0">
                  <a:moveTo>
                    <a:pt x="3140" y="1"/>
                  </a:moveTo>
                  <a:lnTo>
                    <a:pt x="3140" y="2463"/>
                  </a:lnTo>
                  <a:cubicBezTo>
                    <a:pt x="3140" y="3409"/>
                    <a:pt x="2766" y="4265"/>
                    <a:pt x="2141" y="4890"/>
                  </a:cubicBezTo>
                  <a:cubicBezTo>
                    <a:pt x="1570" y="5443"/>
                    <a:pt x="839" y="5817"/>
                    <a:pt x="0" y="5889"/>
                  </a:cubicBezTo>
                  <a:cubicBezTo>
                    <a:pt x="107" y="5907"/>
                    <a:pt x="214" y="5907"/>
                    <a:pt x="321" y="5907"/>
                  </a:cubicBezTo>
                  <a:cubicBezTo>
                    <a:pt x="1267" y="5907"/>
                    <a:pt x="2123" y="5514"/>
                    <a:pt x="2748" y="4890"/>
                  </a:cubicBezTo>
                  <a:cubicBezTo>
                    <a:pt x="3372" y="4265"/>
                    <a:pt x="3765" y="3409"/>
                    <a:pt x="3765" y="2463"/>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68" name="Google Shape;1868;p52"/>
            <p:cNvSpPr/>
            <p:nvPr/>
          </p:nvSpPr>
          <p:spPr>
            <a:xfrm>
              <a:off x="1003990" y="3033841"/>
              <a:ext cx="325105" cy="212484"/>
            </a:xfrm>
            <a:custGeom>
              <a:avLst/>
              <a:gdLst/>
              <a:ahLst/>
              <a:cxnLst/>
              <a:rect l="l" t="t" r="r" b="b"/>
              <a:pathLst>
                <a:path w="9939" h="6496" extrusionOk="0">
                  <a:moveTo>
                    <a:pt x="4978" y="0"/>
                  </a:moveTo>
                  <a:cubicBezTo>
                    <a:pt x="4693" y="0"/>
                    <a:pt x="4443" y="72"/>
                    <a:pt x="4229" y="197"/>
                  </a:cubicBezTo>
                  <a:cubicBezTo>
                    <a:pt x="4015" y="322"/>
                    <a:pt x="3818" y="500"/>
                    <a:pt x="3676" y="714"/>
                  </a:cubicBezTo>
                  <a:cubicBezTo>
                    <a:pt x="3625" y="796"/>
                    <a:pt x="3539" y="836"/>
                    <a:pt x="3448" y="836"/>
                  </a:cubicBezTo>
                  <a:cubicBezTo>
                    <a:pt x="3380" y="836"/>
                    <a:pt x="3309" y="813"/>
                    <a:pt x="3247" y="768"/>
                  </a:cubicBezTo>
                  <a:cubicBezTo>
                    <a:pt x="3051" y="607"/>
                    <a:pt x="2784" y="500"/>
                    <a:pt x="2480" y="500"/>
                  </a:cubicBezTo>
                  <a:cubicBezTo>
                    <a:pt x="2141" y="500"/>
                    <a:pt x="1838" y="643"/>
                    <a:pt x="1606" y="875"/>
                  </a:cubicBezTo>
                  <a:cubicBezTo>
                    <a:pt x="1374" y="1089"/>
                    <a:pt x="1249" y="1410"/>
                    <a:pt x="1249" y="1749"/>
                  </a:cubicBezTo>
                  <a:cubicBezTo>
                    <a:pt x="1249" y="1767"/>
                    <a:pt x="1249" y="1785"/>
                    <a:pt x="1249" y="1820"/>
                  </a:cubicBezTo>
                  <a:cubicBezTo>
                    <a:pt x="1249" y="1945"/>
                    <a:pt x="1160" y="2070"/>
                    <a:pt x="1017" y="2106"/>
                  </a:cubicBezTo>
                  <a:cubicBezTo>
                    <a:pt x="589" y="2231"/>
                    <a:pt x="268" y="2623"/>
                    <a:pt x="268" y="3105"/>
                  </a:cubicBezTo>
                  <a:cubicBezTo>
                    <a:pt x="268" y="3212"/>
                    <a:pt x="286" y="3301"/>
                    <a:pt x="321" y="3408"/>
                  </a:cubicBezTo>
                  <a:cubicBezTo>
                    <a:pt x="357" y="3498"/>
                    <a:pt x="393" y="3587"/>
                    <a:pt x="446" y="3676"/>
                  </a:cubicBezTo>
                  <a:cubicBezTo>
                    <a:pt x="535" y="3801"/>
                    <a:pt x="500" y="3979"/>
                    <a:pt x="375" y="4068"/>
                  </a:cubicBezTo>
                  <a:cubicBezTo>
                    <a:pt x="143" y="4247"/>
                    <a:pt x="0" y="4515"/>
                    <a:pt x="0" y="4836"/>
                  </a:cubicBezTo>
                  <a:cubicBezTo>
                    <a:pt x="0" y="4996"/>
                    <a:pt x="54" y="5175"/>
                    <a:pt x="125" y="5317"/>
                  </a:cubicBezTo>
                  <a:cubicBezTo>
                    <a:pt x="214" y="5442"/>
                    <a:pt x="321" y="5567"/>
                    <a:pt x="464" y="5656"/>
                  </a:cubicBezTo>
                  <a:lnTo>
                    <a:pt x="589" y="5728"/>
                  </a:lnTo>
                  <a:cubicBezTo>
                    <a:pt x="732" y="5656"/>
                    <a:pt x="874" y="5603"/>
                    <a:pt x="1035" y="5585"/>
                  </a:cubicBezTo>
                  <a:lnTo>
                    <a:pt x="1517" y="5585"/>
                  </a:lnTo>
                  <a:lnTo>
                    <a:pt x="1517" y="6495"/>
                  </a:lnTo>
                  <a:lnTo>
                    <a:pt x="1963" y="6495"/>
                  </a:lnTo>
                  <a:cubicBezTo>
                    <a:pt x="2016" y="6495"/>
                    <a:pt x="2070" y="6495"/>
                    <a:pt x="2123" y="6477"/>
                  </a:cubicBezTo>
                  <a:cubicBezTo>
                    <a:pt x="2284" y="6424"/>
                    <a:pt x="2409" y="6245"/>
                    <a:pt x="2409" y="6067"/>
                  </a:cubicBezTo>
                  <a:lnTo>
                    <a:pt x="2409" y="5282"/>
                  </a:lnTo>
                  <a:cubicBezTo>
                    <a:pt x="2409" y="5205"/>
                    <a:pt x="2483" y="5146"/>
                    <a:pt x="2558" y="5146"/>
                  </a:cubicBezTo>
                  <a:cubicBezTo>
                    <a:pt x="2587" y="5146"/>
                    <a:pt x="2616" y="5155"/>
                    <a:pt x="2641" y="5175"/>
                  </a:cubicBezTo>
                  <a:cubicBezTo>
                    <a:pt x="2819" y="5300"/>
                    <a:pt x="3016" y="5353"/>
                    <a:pt x="3247" y="5353"/>
                  </a:cubicBezTo>
                  <a:cubicBezTo>
                    <a:pt x="3372" y="5353"/>
                    <a:pt x="3497" y="5335"/>
                    <a:pt x="3604" y="5300"/>
                  </a:cubicBezTo>
                  <a:cubicBezTo>
                    <a:pt x="3711" y="5246"/>
                    <a:pt x="3818" y="5193"/>
                    <a:pt x="3908" y="5103"/>
                  </a:cubicBezTo>
                  <a:cubicBezTo>
                    <a:pt x="3970" y="5059"/>
                    <a:pt x="4041" y="5036"/>
                    <a:pt x="4111" y="5036"/>
                  </a:cubicBezTo>
                  <a:cubicBezTo>
                    <a:pt x="4180" y="5036"/>
                    <a:pt x="4247" y="5059"/>
                    <a:pt x="4300" y="5103"/>
                  </a:cubicBezTo>
                  <a:cubicBezTo>
                    <a:pt x="4479" y="5264"/>
                    <a:pt x="4711" y="5353"/>
                    <a:pt x="4978" y="5353"/>
                  </a:cubicBezTo>
                  <a:cubicBezTo>
                    <a:pt x="5103" y="5353"/>
                    <a:pt x="5228" y="5335"/>
                    <a:pt x="5335" y="5300"/>
                  </a:cubicBezTo>
                  <a:cubicBezTo>
                    <a:pt x="5460" y="5246"/>
                    <a:pt x="5549" y="5193"/>
                    <a:pt x="5638" y="5103"/>
                  </a:cubicBezTo>
                  <a:cubicBezTo>
                    <a:pt x="5701" y="5059"/>
                    <a:pt x="5772" y="5036"/>
                    <a:pt x="5841" y="5036"/>
                  </a:cubicBezTo>
                  <a:cubicBezTo>
                    <a:pt x="5910" y="5036"/>
                    <a:pt x="5977" y="5059"/>
                    <a:pt x="6031" y="5103"/>
                  </a:cubicBezTo>
                  <a:cubicBezTo>
                    <a:pt x="6209" y="5264"/>
                    <a:pt x="6441" y="5353"/>
                    <a:pt x="6709" y="5353"/>
                  </a:cubicBezTo>
                  <a:cubicBezTo>
                    <a:pt x="6816" y="5353"/>
                    <a:pt x="6923" y="5335"/>
                    <a:pt x="7030" y="5317"/>
                  </a:cubicBezTo>
                  <a:cubicBezTo>
                    <a:pt x="7119" y="5282"/>
                    <a:pt x="7209" y="5228"/>
                    <a:pt x="7298" y="5175"/>
                  </a:cubicBezTo>
                  <a:cubicBezTo>
                    <a:pt x="7328" y="5155"/>
                    <a:pt x="7359" y="5146"/>
                    <a:pt x="7389" y="5146"/>
                  </a:cubicBezTo>
                  <a:cubicBezTo>
                    <a:pt x="7465" y="5146"/>
                    <a:pt x="7530" y="5205"/>
                    <a:pt x="7530" y="5282"/>
                  </a:cubicBezTo>
                  <a:lnTo>
                    <a:pt x="7530" y="6067"/>
                  </a:lnTo>
                  <a:cubicBezTo>
                    <a:pt x="7530" y="6245"/>
                    <a:pt x="7655" y="6424"/>
                    <a:pt x="7833" y="6477"/>
                  </a:cubicBezTo>
                  <a:cubicBezTo>
                    <a:pt x="7869" y="6495"/>
                    <a:pt x="7922" y="6495"/>
                    <a:pt x="7976" y="6495"/>
                  </a:cubicBezTo>
                  <a:lnTo>
                    <a:pt x="8422" y="6495"/>
                  </a:lnTo>
                  <a:lnTo>
                    <a:pt x="8422" y="5621"/>
                  </a:lnTo>
                  <a:lnTo>
                    <a:pt x="8904" y="5621"/>
                  </a:lnTo>
                  <a:cubicBezTo>
                    <a:pt x="8904" y="5621"/>
                    <a:pt x="9243" y="5656"/>
                    <a:pt x="9368" y="5746"/>
                  </a:cubicBezTo>
                  <a:lnTo>
                    <a:pt x="9510" y="5621"/>
                  </a:lnTo>
                  <a:cubicBezTo>
                    <a:pt x="9778" y="5460"/>
                    <a:pt x="9938" y="5157"/>
                    <a:pt x="9938" y="4836"/>
                  </a:cubicBezTo>
                  <a:cubicBezTo>
                    <a:pt x="9938" y="4675"/>
                    <a:pt x="9903" y="4532"/>
                    <a:pt x="9831" y="4407"/>
                  </a:cubicBezTo>
                  <a:cubicBezTo>
                    <a:pt x="9778" y="4265"/>
                    <a:pt x="9671" y="4158"/>
                    <a:pt x="9564" y="4068"/>
                  </a:cubicBezTo>
                  <a:cubicBezTo>
                    <a:pt x="9439" y="3979"/>
                    <a:pt x="9403" y="3801"/>
                    <a:pt x="9492" y="3676"/>
                  </a:cubicBezTo>
                  <a:cubicBezTo>
                    <a:pt x="9599" y="3515"/>
                    <a:pt x="9671" y="3319"/>
                    <a:pt x="9671" y="3105"/>
                  </a:cubicBezTo>
                  <a:cubicBezTo>
                    <a:pt x="9671" y="2873"/>
                    <a:pt x="9582" y="2641"/>
                    <a:pt x="9457" y="2480"/>
                  </a:cubicBezTo>
                  <a:cubicBezTo>
                    <a:pt x="9314" y="2302"/>
                    <a:pt x="9136" y="2177"/>
                    <a:pt x="8921" y="2106"/>
                  </a:cubicBezTo>
                  <a:cubicBezTo>
                    <a:pt x="8779" y="2070"/>
                    <a:pt x="8689" y="1945"/>
                    <a:pt x="8707" y="1820"/>
                  </a:cubicBezTo>
                  <a:cubicBezTo>
                    <a:pt x="8707" y="1785"/>
                    <a:pt x="8707" y="1767"/>
                    <a:pt x="8707" y="1749"/>
                  </a:cubicBezTo>
                  <a:cubicBezTo>
                    <a:pt x="8707" y="1410"/>
                    <a:pt x="8565" y="1089"/>
                    <a:pt x="8333" y="875"/>
                  </a:cubicBezTo>
                  <a:cubicBezTo>
                    <a:pt x="8119" y="643"/>
                    <a:pt x="7797" y="500"/>
                    <a:pt x="7458" y="500"/>
                  </a:cubicBezTo>
                  <a:cubicBezTo>
                    <a:pt x="7316" y="500"/>
                    <a:pt x="7173" y="536"/>
                    <a:pt x="7048" y="571"/>
                  </a:cubicBezTo>
                  <a:cubicBezTo>
                    <a:pt x="6905" y="625"/>
                    <a:pt x="6798" y="696"/>
                    <a:pt x="6691" y="768"/>
                  </a:cubicBezTo>
                  <a:cubicBezTo>
                    <a:pt x="6630" y="813"/>
                    <a:pt x="6559" y="836"/>
                    <a:pt x="6491" y="836"/>
                  </a:cubicBezTo>
                  <a:cubicBezTo>
                    <a:pt x="6400" y="836"/>
                    <a:pt x="6314" y="796"/>
                    <a:pt x="6263" y="714"/>
                  </a:cubicBezTo>
                  <a:cubicBezTo>
                    <a:pt x="5977" y="286"/>
                    <a:pt x="5513" y="0"/>
                    <a:pt x="49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69" name="Google Shape;1869;p52"/>
            <p:cNvSpPr/>
            <p:nvPr/>
          </p:nvSpPr>
          <p:spPr>
            <a:xfrm>
              <a:off x="1237441" y="3050164"/>
              <a:ext cx="91653" cy="171629"/>
            </a:xfrm>
            <a:custGeom>
              <a:avLst/>
              <a:gdLst/>
              <a:ahLst/>
              <a:cxnLst/>
              <a:rect l="l" t="t" r="r" b="b"/>
              <a:pathLst>
                <a:path w="2802" h="5247" extrusionOk="0">
                  <a:moveTo>
                    <a:pt x="321" y="1"/>
                  </a:moveTo>
                  <a:cubicBezTo>
                    <a:pt x="214" y="1"/>
                    <a:pt x="107" y="19"/>
                    <a:pt x="0" y="54"/>
                  </a:cubicBezTo>
                  <a:cubicBezTo>
                    <a:pt x="232" y="108"/>
                    <a:pt x="428" y="215"/>
                    <a:pt x="571" y="376"/>
                  </a:cubicBezTo>
                  <a:cubicBezTo>
                    <a:pt x="803" y="590"/>
                    <a:pt x="946" y="911"/>
                    <a:pt x="946" y="1250"/>
                  </a:cubicBezTo>
                  <a:cubicBezTo>
                    <a:pt x="946" y="1268"/>
                    <a:pt x="946" y="1286"/>
                    <a:pt x="946" y="1321"/>
                  </a:cubicBezTo>
                  <a:cubicBezTo>
                    <a:pt x="928" y="1446"/>
                    <a:pt x="1035" y="1571"/>
                    <a:pt x="1160" y="1607"/>
                  </a:cubicBezTo>
                  <a:cubicBezTo>
                    <a:pt x="1374" y="1678"/>
                    <a:pt x="1570" y="1803"/>
                    <a:pt x="1695" y="1981"/>
                  </a:cubicBezTo>
                  <a:cubicBezTo>
                    <a:pt x="1838" y="2142"/>
                    <a:pt x="1909" y="2374"/>
                    <a:pt x="1909" y="2606"/>
                  </a:cubicBezTo>
                  <a:cubicBezTo>
                    <a:pt x="1909" y="2820"/>
                    <a:pt x="1838" y="3016"/>
                    <a:pt x="1731" y="3177"/>
                  </a:cubicBezTo>
                  <a:cubicBezTo>
                    <a:pt x="1642" y="3302"/>
                    <a:pt x="1677" y="3480"/>
                    <a:pt x="1802" y="3569"/>
                  </a:cubicBezTo>
                  <a:cubicBezTo>
                    <a:pt x="1927" y="3659"/>
                    <a:pt x="2016" y="3766"/>
                    <a:pt x="2088" y="3908"/>
                  </a:cubicBezTo>
                  <a:cubicBezTo>
                    <a:pt x="2141" y="4033"/>
                    <a:pt x="2177" y="4176"/>
                    <a:pt x="2177" y="4337"/>
                  </a:cubicBezTo>
                  <a:cubicBezTo>
                    <a:pt x="2177" y="4658"/>
                    <a:pt x="2016" y="4943"/>
                    <a:pt x="1784" y="5104"/>
                  </a:cubicBezTo>
                  <a:cubicBezTo>
                    <a:pt x="1945" y="5104"/>
                    <a:pt x="2106" y="5157"/>
                    <a:pt x="2231" y="5247"/>
                  </a:cubicBezTo>
                  <a:lnTo>
                    <a:pt x="2373" y="5122"/>
                  </a:lnTo>
                  <a:cubicBezTo>
                    <a:pt x="2641" y="4961"/>
                    <a:pt x="2801" y="4658"/>
                    <a:pt x="2801" y="4337"/>
                  </a:cubicBezTo>
                  <a:cubicBezTo>
                    <a:pt x="2801" y="4176"/>
                    <a:pt x="2766" y="4033"/>
                    <a:pt x="2694" y="3908"/>
                  </a:cubicBezTo>
                  <a:cubicBezTo>
                    <a:pt x="2641" y="3766"/>
                    <a:pt x="2534" y="3659"/>
                    <a:pt x="2427" y="3569"/>
                  </a:cubicBezTo>
                  <a:cubicBezTo>
                    <a:pt x="2302" y="3480"/>
                    <a:pt x="2266" y="3302"/>
                    <a:pt x="2355" y="3177"/>
                  </a:cubicBezTo>
                  <a:cubicBezTo>
                    <a:pt x="2462" y="3016"/>
                    <a:pt x="2534" y="2820"/>
                    <a:pt x="2534" y="2606"/>
                  </a:cubicBezTo>
                  <a:cubicBezTo>
                    <a:pt x="2534" y="2374"/>
                    <a:pt x="2445" y="2142"/>
                    <a:pt x="2320" y="1981"/>
                  </a:cubicBezTo>
                  <a:cubicBezTo>
                    <a:pt x="2177" y="1803"/>
                    <a:pt x="1999" y="1678"/>
                    <a:pt x="1784" y="1607"/>
                  </a:cubicBezTo>
                  <a:cubicBezTo>
                    <a:pt x="1642" y="1571"/>
                    <a:pt x="1552" y="1446"/>
                    <a:pt x="1570" y="1321"/>
                  </a:cubicBezTo>
                  <a:cubicBezTo>
                    <a:pt x="1570" y="1286"/>
                    <a:pt x="1570" y="1268"/>
                    <a:pt x="1570" y="1250"/>
                  </a:cubicBezTo>
                  <a:cubicBezTo>
                    <a:pt x="1570" y="911"/>
                    <a:pt x="1428" y="590"/>
                    <a:pt x="1196" y="376"/>
                  </a:cubicBezTo>
                  <a:cubicBezTo>
                    <a:pt x="982" y="144"/>
                    <a:pt x="660" y="1"/>
                    <a:pt x="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70" name="Google Shape;1870;p52"/>
            <p:cNvSpPr/>
            <p:nvPr/>
          </p:nvSpPr>
          <p:spPr>
            <a:xfrm>
              <a:off x="1129465" y="3280704"/>
              <a:ext cx="74154" cy="45009"/>
            </a:xfrm>
            <a:custGeom>
              <a:avLst/>
              <a:gdLst/>
              <a:ahLst/>
              <a:cxnLst/>
              <a:rect l="l" t="t" r="r" b="b"/>
              <a:pathLst>
                <a:path w="2267" h="1376" extrusionOk="0">
                  <a:moveTo>
                    <a:pt x="107" y="1"/>
                  </a:moveTo>
                  <a:cubicBezTo>
                    <a:pt x="54" y="1"/>
                    <a:pt x="0" y="54"/>
                    <a:pt x="0" y="108"/>
                  </a:cubicBezTo>
                  <a:lnTo>
                    <a:pt x="0" y="215"/>
                  </a:lnTo>
                  <a:cubicBezTo>
                    <a:pt x="0" y="822"/>
                    <a:pt x="482" y="1339"/>
                    <a:pt x="1089" y="1375"/>
                  </a:cubicBezTo>
                  <a:cubicBezTo>
                    <a:pt x="1099" y="1375"/>
                    <a:pt x="1110" y="1375"/>
                    <a:pt x="1121" y="1375"/>
                  </a:cubicBezTo>
                  <a:cubicBezTo>
                    <a:pt x="1749" y="1375"/>
                    <a:pt x="2266" y="864"/>
                    <a:pt x="2266" y="233"/>
                  </a:cubicBezTo>
                  <a:lnTo>
                    <a:pt x="2266" y="108"/>
                  </a:lnTo>
                  <a:cubicBezTo>
                    <a:pt x="2266" y="54"/>
                    <a:pt x="2231" y="1"/>
                    <a:pt x="2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71" name="Google Shape;1871;p52"/>
            <p:cNvSpPr/>
            <p:nvPr/>
          </p:nvSpPr>
          <p:spPr>
            <a:xfrm>
              <a:off x="1129465" y="3280704"/>
              <a:ext cx="74154" cy="20476"/>
            </a:xfrm>
            <a:custGeom>
              <a:avLst/>
              <a:gdLst/>
              <a:ahLst/>
              <a:cxnLst/>
              <a:rect l="l" t="t" r="r" b="b"/>
              <a:pathLst>
                <a:path w="2267" h="626" extrusionOk="0">
                  <a:moveTo>
                    <a:pt x="107" y="1"/>
                  </a:moveTo>
                  <a:cubicBezTo>
                    <a:pt x="54" y="1"/>
                    <a:pt x="0" y="54"/>
                    <a:pt x="0" y="108"/>
                  </a:cubicBezTo>
                  <a:lnTo>
                    <a:pt x="0" y="233"/>
                  </a:lnTo>
                  <a:cubicBezTo>
                    <a:pt x="0" y="375"/>
                    <a:pt x="18" y="500"/>
                    <a:pt x="72" y="625"/>
                  </a:cubicBezTo>
                  <a:lnTo>
                    <a:pt x="2195" y="625"/>
                  </a:lnTo>
                  <a:cubicBezTo>
                    <a:pt x="2248" y="500"/>
                    <a:pt x="2266" y="375"/>
                    <a:pt x="2266" y="233"/>
                  </a:cubicBezTo>
                  <a:lnTo>
                    <a:pt x="2266" y="108"/>
                  </a:lnTo>
                  <a:cubicBezTo>
                    <a:pt x="2266" y="54"/>
                    <a:pt x="2231" y="1"/>
                    <a:pt x="2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72" name="Google Shape;1872;p52"/>
            <p:cNvSpPr/>
            <p:nvPr/>
          </p:nvSpPr>
          <p:spPr>
            <a:xfrm>
              <a:off x="998723" y="3027986"/>
              <a:ext cx="335637" cy="347315"/>
            </a:xfrm>
            <a:custGeom>
              <a:avLst/>
              <a:gdLst/>
              <a:ahLst/>
              <a:cxnLst/>
              <a:rect l="l" t="t" r="r" b="b"/>
              <a:pathLst>
                <a:path w="10261" h="10618" extrusionOk="0">
                  <a:moveTo>
                    <a:pt x="1535" y="5943"/>
                  </a:moveTo>
                  <a:lnTo>
                    <a:pt x="1535" y="6513"/>
                  </a:lnTo>
                  <a:lnTo>
                    <a:pt x="1196" y="6513"/>
                  </a:lnTo>
                  <a:cubicBezTo>
                    <a:pt x="1125" y="6513"/>
                    <a:pt x="1053" y="6567"/>
                    <a:pt x="1035" y="6656"/>
                  </a:cubicBezTo>
                  <a:cubicBezTo>
                    <a:pt x="1035" y="6745"/>
                    <a:pt x="1107" y="6817"/>
                    <a:pt x="1196" y="6817"/>
                  </a:cubicBezTo>
                  <a:lnTo>
                    <a:pt x="1535" y="6817"/>
                  </a:lnTo>
                  <a:lnTo>
                    <a:pt x="1535" y="7013"/>
                  </a:lnTo>
                  <a:cubicBezTo>
                    <a:pt x="1535" y="7138"/>
                    <a:pt x="1553" y="7281"/>
                    <a:pt x="1571" y="7423"/>
                  </a:cubicBezTo>
                  <a:lnTo>
                    <a:pt x="1214" y="7423"/>
                  </a:lnTo>
                  <a:cubicBezTo>
                    <a:pt x="750" y="7423"/>
                    <a:pt x="393" y="7013"/>
                    <a:pt x="482" y="6531"/>
                  </a:cubicBezTo>
                  <a:cubicBezTo>
                    <a:pt x="554" y="6192"/>
                    <a:pt x="857" y="5943"/>
                    <a:pt x="1214" y="5943"/>
                  </a:cubicBezTo>
                  <a:close/>
                  <a:moveTo>
                    <a:pt x="9047" y="5943"/>
                  </a:moveTo>
                  <a:cubicBezTo>
                    <a:pt x="9457" y="5943"/>
                    <a:pt x="9796" y="6264"/>
                    <a:pt x="9796" y="6674"/>
                  </a:cubicBezTo>
                  <a:cubicBezTo>
                    <a:pt x="9796" y="7084"/>
                    <a:pt x="9457" y="7423"/>
                    <a:pt x="9047" y="7423"/>
                  </a:cubicBezTo>
                  <a:lnTo>
                    <a:pt x="8708" y="7423"/>
                  </a:lnTo>
                  <a:cubicBezTo>
                    <a:pt x="8708" y="7281"/>
                    <a:pt x="8726" y="7138"/>
                    <a:pt x="8726" y="7013"/>
                  </a:cubicBezTo>
                  <a:lnTo>
                    <a:pt x="8726" y="6817"/>
                  </a:lnTo>
                  <a:lnTo>
                    <a:pt x="9065" y="6817"/>
                  </a:lnTo>
                  <a:cubicBezTo>
                    <a:pt x="9136" y="6817"/>
                    <a:pt x="9207" y="6763"/>
                    <a:pt x="9225" y="6692"/>
                  </a:cubicBezTo>
                  <a:cubicBezTo>
                    <a:pt x="9225" y="6603"/>
                    <a:pt x="9154" y="6513"/>
                    <a:pt x="9065" y="6513"/>
                  </a:cubicBezTo>
                  <a:lnTo>
                    <a:pt x="8726" y="6513"/>
                  </a:lnTo>
                  <a:lnTo>
                    <a:pt x="8726" y="5943"/>
                  </a:lnTo>
                  <a:close/>
                  <a:moveTo>
                    <a:pt x="5121" y="1"/>
                  </a:moveTo>
                  <a:cubicBezTo>
                    <a:pt x="4818" y="1"/>
                    <a:pt x="4550" y="72"/>
                    <a:pt x="4301" y="215"/>
                  </a:cubicBezTo>
                  <a:cubicBezTo>
                    <a:pt x="4051" y="358"/>
                    <a:pt x="3837" y="554"/>
                    <a:pt x="3694" y="786"/>
                  </a:cubicBezTo>
                  <a:cubicBezTo>
                    <a:pt x="3663" y="817"/>
                    <a:pt x="3620" y="836"/>
                    <a:pt x="3575" y="836"/>
                  </a:cubicBezTo>
                  <a:cubicBezTo>
                    <a:pt x="3543" y="836"/>
                    <a:pt x="3510" y="826"/>
                    <a:pt x="3480" y="804"/>
                  </a:cubicBezTo>
                  <a:cubicBezTo>
                    <a:pt x="3230" y="608"/>
                    <a:pt x="2945" y="501"/>
                    <a:pt x="2623" y="501"/>
                  </a:cubicBezTo>
                  <a:cubicBezTo>
                    <a:pt x="2249" y="501"/>
                    <a:pt x="1892" y="661"/>
                    <a:pt x="1624" y="911"/>
                  </a:cubicBezTo>
                  <a:cubicBezTo>
                    <a:pt x="1357" y="1179"/>
                    <a:pt x="1214" y="1535"/>
                    <a:pt x="1214" y="1910"/>
                  </a:cubicBezTo>
                  <a:cubicBezTo>
                    <a:pt x="1214" y="1928"/>
                    <a:pt x="1214" y="1964"/>
                    <a:pt x="1214" y="1981"/>
                  </a:cubicBezTo>
                  <a:cubicBezTo>
                    <a:pt x="1214" y="2053"/>
                    <a:pt x="1178" y="2106"/>
                    <a:pt x="1107" y="2124"/>
                  </a:cubicBezTo>
                  <a:cubicBezTo>
                    <a:pt x="893" y="2178"/>
                    <a:pt x="696" y="2303"/>
                    <a:pt x="536" y="2481"/>
                  </a:cubicBezTo>
                  <a:cubicBezTo>
                    <a:pt x="500" y="2535"/>
                    <a:pt x="482" y="2624"/>
                    <a:pt x="536" y="2677"/>
                  </a:cubicBezTo>
                  <a:cubicBezTo>
                    <a:pt x="564" y="2724"/>
                    <a:pt x="612" y="2747"/>
                    <a:pt x="659" y="2747"/>
                  </a:cubicBezTo>
                  <a:cubicBezTo>
                    <a:pt x="701" y="2747"/>
                    <a:pt x="742" y="2729"/>
                    <a:pt x="768" y="2695"/>
                  </a:cubicBezTo>
                  <a:cubicBezTo>
                    <a:pt x="893" y="2552"/>
                    <a:pt x="1035" y="2463"/>
                    <a:pt x="1196" y="2428"/>
                  </a:cubicBezTo>
                  <a:cubicBezTo>
                    <a:pt x="1392" y="2374"/>
                    <a:pt x="1535" y="2178"/>
                    <a:pt x="1517" y="1964"/>
                  </a:cubicBezTo>
                  <a:cubicBezTo>
                    <a:pt x="1517" y="1946"/>
                    <a:pt x="1517" y="1928"/>
                    <a:pt x="1517" y="1910"/>
                  </a:cubicBezTo>
                  <a:cubicBezTo>
                    <a:pt x="1517" y="1589"/>
                    <a:pt x="1660" y="1303"/>
                    <a:pt x="1892" y="1089"/>
                  </a:cubicBezTo>
                  <a:cubicBezTo>
                    <a:pt x="2106" y="911"/>
                    <a:pt x="2356" y="822"/>
                    <a:pt x="2641" y="822"/>
                  </a:cubicBezTo>
                  <a:cubicBezTo>
                    <a:pt x="2873" y="822"/>
                    <a:pt x="3105" y="911"/>
                    <a:pt x="3301" y="1054"/>
                  </a:cubicBezTo>
                  <a:cubicBezTo>
                    <a:pt x="3379" y="1117"/>
                    <a:pt x="3476" y="1147"/>
                    <a:pt x="3572" y="1147"/>
                  </a:cubicBezTo>
                  <a:cubicBezTo>
                    <a:pt x="3721" y="1147"/>
                    <a:pt x="3868" y="1076"/>
                    <a:pt x="3944" y="947"/>
                  </a:cubicBezTo>
                  <a:cubicBezTo>
                    <a:pt x="4069" y="750"/>
                    <a:pt x="4247" y="608"/>
                    <a:pt x="4443" y="483"/>
                  </a:cubicBezTo>
                  <a:cubicBezTo>
                    <a:pt x="4640" y="376"/>
                    <a:pt x="4872" y="322"/>
                    <a:pt x="5121" y="322"/>
                  </a:cubicBezTo>
                  <a:cubicBezTo>
                    <a:pt x="5585" y="322"/>
                    <a:pt x="6014" y="554"/>
                    <a:pt x="6281" y="947"/>
                  </a:cubicBezTo>
                  <a:cubicBezTo>
                    <a:pt x="6357" y="1076"/>
                    <a:pt x="6504" y="1147"/>
                    <a:pt x="6653" y="1147"/>
                  </a:cubicBezTo>
                  <a:cubicBezTo>
                    <a:pt x="6749" y="1147"/>
                    <a:pt x="6846" y="1117"/>
                    <a:pt x="6923" y="1054"/>
                  </a:cubicBezTo>
                  <a:cubicBezTo>
                    <a:pt x="7031" y="982"/>
                    <a:pt x="7138" y="929"/>
                    <a:pt x="7245" y="875"/>
                  </a:cubicBezTo>
                  <a:cubicBezTo>
                    <a:pt x="7360" y="841"/>
                    <a:pt x="7475" y="821"/>
                    <a:pt x="7595" y="821"/>
                  </a:cubicBezTo>
                  <a:cubicBezTo>
                    <a:pt x="7661" y="821"/>
                    <a:pt x="7728" y="827"/>
                    <a:pt x="7798" y="840"/>
                  </a:cubicBezTo>
                  <a:cubicBezTo>
                    <a:pt x="7958" y="857"/>
                    <a:pt x="8119" y="929"/>
                    <a:pt x="8244" y="1036"/>
                  </a:cubicBezTo>
                  <a:cubicBezTo>
                    <a:pt x="8547" y="1232"/>
                    <a:pt x="8708" y="1571"/>
                    <a:pt x="8708" y="1910"/>
                  </a:cubicBezTo>
                  <a:cubicBezTo>
                    <a:pt x="8708" y="1928"/>
                    <a:pt x="8708" y="1946"/>
                    <a:pt x="8708" y="1964"/>
                  </a:cubicBezTo>
                  <a:cubicBezTo>
                    <a:pt x="8690" y="2178"/>
                    <a:pt x="8833" y="2374"/>
                    <a:pt x="9029" y="2428"/>
                  </a:cubicBezTo>
                  <a:cubicBezTo>
                    <a:pt x="9207" y="2481"/>
                    <a:pt x="9368" y="2588"/>
                    <a:pt x="9493" y="2731"/>
                  </a:cubicBezTo>
                  <a:cubicBezTo>
                    <a:pt x="9618" y="2891"/>
                    <a:pt x="9671" y="3070"/>
                    <a:pt x="9671" y="3266"/>
                  </a:cubicBezTo>
                  <a:cubicBezTo>
                    <a:pt x="9671" y="3445"/>
                    <a:pt x="9618" y="3605"/>
                    <a:pt x="9529" y="3748"/>
                  </a:cubicBezTo>
                  <a:cubicBezTo>
                    <a:pt x="9386" y="3944"/>
                    <a:pt x="9439" y="4212"/>
                    <a:pt x="9636" y="4372"/>
                  </a:cubicBezTo>
                  <a:cubicBezTo>
                    <a:pt x="9725" y="4444"/>
                    <a:pt x="9796" y="4533"/>
                    <a:pt x="9868" y="4640"/>
                  </a:cubicBezTo>
                  <a:cubicBezTo>
                    <a:pt x="9921" y="4747"/>
                    <a:pt x="9939" y="4872"/>
                    <a:pt x="9939" y="4997"/>
                  </a:cubicBezTo>
                  <a:cubicBezTo>
                    <a:pt x="9939" y="5265"/>
                    <a:pt x="9814" y="5514"/>
                    <a:pt x="9582" y="5675"/>
                  </a:cubicBezTo>
                  <a:lnTo>
                    <a:pt x="9564" y="5675"/>
                  </a:lnTo>
                  <a:lnTo>
                    <a:pt x="9511" y="5728"/>
                  </a:lnTo>
                  <a:cubicBezTo>
                    <a:pt x="9368" y="5657"/>
                    <a:pt x="9225" y="5621"/>
                    <a:pt x="9065" y="5621"/>
                  </a:cubicBezTo>
                  <a:lnTo>
                    <a:pt x="8565" y="5621"/>
                  </a:lnTo>
                  <a:cubicBezTo>
                    <a:pt x="8476" y="5621"/>
                    <a:pt x="8422" y="5693"/>
                    <a:pt x="8422" y="5782"/>
                  </a:cubicBezTo>
                  <a:lnTo>
                    <a:pt x="8422" y="6513"/>
                  </a:lnTo>
                  <a:lnTo>
                    <a:pt x="8119" y="6513"/>
                  </a:lnTo>
                  <a:cubicBezTo>
                    <a:pt x="8083" y="6513"/>
                    <a:pt x="8065" y="6513"/>
                    <a:pt x="8030" y="6496"/>
                  </a:cubicBezTo>
                  <a:cubicBezTo>
                    <a:pt x="7905" y="6460"/>
                    <a:pt x="7833" y="6353"/>
                    <a:pt x="7833" y="6228"/>
                  </a:cubicBezTo>
                  <a:lnTo>
                    <a:pt x="7833" y="5461"/>
                  </a:lnTo>
                  <a:cubicBezTo>
                    <a:pt x="7833" y="5354"/>
                    <a:pt x="7780" y="5247"/>
                    <a:pt x="7673" y="5193"/>
                  </a:cubicBezTo>
                  <a:cubicBezTo>
                    <a:pt x="7623" y="5168"/>
                    <a:pt x="7573" y="5155"/>
                    <a:pt x="7526" y="5155"/>
                  </a:cubicBezTo>
                  <a:cubicBezTo>
                    <a:pt x="7470" y="5155"/>
                    <a:pt x="7417" y="5173"/>
                    <a:pt x="7370" y="5211"/>
                  </a:cubicBezTo>
                  <a:cubicBezTo>
                    <a:pt x="7298" y="5265"/>
                    <a:pt x="7209" y="5300"/>
                    <a:pt x="7120" y="5336"/>
                  </a:cubicBezTo>
                  <a:cubicBezTo>
                    <a:pt x="7031" y="5354"/>
                    <a:pt x="6941" y="5372"/>
                    <a:pt x="6852" y="5372"/>
                  </a:cubicBezTo>
                  <a:cubicBezTo>
                    <a:pt x="6638" y="5372"/>
                    <a:pt x="6442" y="5300"/>
                    <a:pt x="6281" y="5157"/>
                  </a:cubicBezTo>
                  <a:cubicBezTo>
                    <a:pt x="6201" y="5086"/>
                    <a:pt x="6098" y="5050"/>
                    <a:pt x="5993" y="5050"/>
                  </a:cubicBezTo>
                  <a:cubicBezTo>
                    <a:pt x="5889" y="5050"/>
                    <a:pt x="5782" y="5086"/>
                    <a:pt x="5692" y="5157"/>
                  </a:cubicBezTo>
                  <a:cubicBezTo>
                    <a:pt x="5621" y="5229"/>
                    <a:pt x="5532" y="5282"/>
                    <a:pt x="5425" y="5318"/>
                  </a:cubicBezTo>
                  <a:cubicBezTo>
                    <a:pt x="5335" y="5354"/>
                    <a:pt x="5228" y="5372"/>
                    <a:pt x="5121" y="5372"/>
                  </a:cubicBezTo>
                  <a:cubicBezTo>
                    <a:pt x="4907" y="5372"/>
                    <a:pt x="4711" y="5300"/>
                    <a:pt x="4550" y="5157"/>
                  </a:cubicBezTo>
                  <a:cubicBezTo>
                    <a:pt x="4461" y="5086"/>
                    <a:pt x="4359" y="5050"/>
                    <a:pt x="4256" y="5050"/>
                  </a:cubicBezTo>
                  <a:cubicBezTo>
                    <a:pt x="4153" y="5050"/>
                    <a:pt x="4051" y="5086"/>
                    <a:pt x="3962" y="5157"/>
                  </a:cubicBezTo>
                  <a:cubicBezTo>
                    <a:pt x="3890" y="5229"/>
                    <a:pt x="3801" y="5282"/>
                    <a:pt x="3694" y="5318"/>
                  </a:cubicBezTo>
                  <a:cubicBezTo>
                    <a:pt x="3605" y="5354"/>
                    <a:pt x="3498" y="5372"/>
                    <a:pt x="3391" y="5372"/>
                  </a:cubicBezTo>
                  <a:cubicBezTo>
                    <a:pt x="3212" y="5372"/>
                    <a:pt x="3034" y="5318"/>
                    <a:pt x="2891" y="5211"/>
                  </a:cubicBezTo>
                  <a:cubicBezTo>
                    <a:pt x="2834" y="5173"/>
                    <a:pt x="2776" y="5155"/>
                    <a:pt x="2719" y="5155"/>
                  </a:cubicBezTo>
                  <a:cubicBezTo>
                    <a:pt x="2669" y="5155"/>
                    <a:pt x="2620" y="5168"/>
                    <a:pt x="2570" y="5193"/>
                  </a:cubicBezTo>
                  <a:cubicBezTo>
                    <a:pt x="2463" y="5247"/>
                    <a:pt x="2409" y="5354"/>
                    <a:pt x="2409" y="5461"/>
                  </a:cubicBezTo>
                  <a:lnTo>
                    <a:pt x="2409" y="6228"/>
                  </a:lnTo>
                  <a:cubicBezTo>
                    <a:pt x="2409" y="6353"/>
                    <a:pt x="2338" y="6460"/>
                    <a:pt x="2213" y="6496"/>
                  </a:cubicBezTo>
                  <a:cubicBezTo>
                    <a:pt x="2177" y="6513"/>
                    <a:pt x="2159" y="6513"/>
                    <a:pt x="2124" y="6513"/>
                  </a:cubicBezTo>
                  <a:lnTo>
                    <a:pt x="1838" y="6513"/>
                  </a:lnTo>
                  <a:lnTo>
                    <a:pt x="1838" y="5782"/>
                  </a:lnTo>
                  <a:cubicBezTo>
                    <a:pt x="1838" y="5693"/>
                    <a:pt x="1767" y="5621"/>
                    <a:pt x="1678" y="5621"/>
                  </a:cubicBezTo>
                  <a:lnTo>
                    <a:pt x="1196" y="5621"/>
                  </a:lnTo>
                  <a:cubicBezTo>
                    <a:pt x="1035" y="5621"/>
                    <a:pt x="893" y="5657"/>
                    <a:pt x="750" y="5728"/>
                  </a:cubicBezTo>
                  <a:lnTo>
                    <a:pt x="696" y="5693"/>
                  </a:lnTo>
                  <a:cubicBezTo>
                    <a:pt x="589" y="5621"/>
                    <a:pt x="482" y="5532"/>
                    <a:pt x="411" y="5407"/>
                  </a:cubicBezTo>
                  <a:cubicBezTo>
                    <a:pt x="340" y="5282"/>
                    <a:pt x="304" y="5140"/>
                    <a:pt x="304" y="4997"/>
                  </a:cubicBezTo>
                  <a:cubicBezTo>
                    <a:pt x="304" y="4747"/>
                    <a:pt x="429" y="4515"/>
                    <a:pt x="625" y="4372"/>
                  </a:cubicBezTo>
                  <a:cubicBezTo>
                    <a:pt x="821" y="4212"/>
                    <a:pt x="857" y="3944"/>
                    <a:pt x="732" y="3748"/>
                  </a:cubicBezTo>
                  <a:cubicBezTo>
                    <a:pt x="679" y="3677"/>
                    <a:pt x="643" y="3605"/>
                    <a:pt x="625" y="3534"/>
                  </a:cubicBezTo>
                  <a:cubicBezTo>
                    <a:pt x="589" y="3445"/>
                    <a:pt x="571" y="3355"/>
                    <a:pt x="571" y="3266"/>
                  </a:cubicBezTo>
                  <a:cubicBezTo>
                    <a:pt x="571" y="3213"/>
                    <a:pt x="554" y="3141"/>
                    <a:pt x="482" y="3123"/>
                  </a:cubicBezTo>
                  <a:cubicBezTo>
                    <a:pt x="460" y="3112"/>
                    <a:pt x="438" y="3107"/>
                    <a:pt x="417" y="3107"/>
                  </a:cubicBezTo>
                  <a:cubicBezTo>
                    <a:pt x="336" y="3107"/>
                    <a:pt x="268" y="3181"/>
                    <a:pt x="268" y="3266"/>
                  </a:cubicBezTo>
                  <a:cubicBezTo>
                    <a:pt x="268" y="3391"/>
                    <a:pt x="286" y="3498"/>
                    <a:pt x="322" y="3623"/>
                  </a:cubicBezTo>
                  <a:cubicBezTo>
                    <a:pt x="357" y="3730"/>
                    <a:pt x="411" y="3837"/>
                    <a:pt x="464" y="3926"/>
                  </a:cubicBezTo>
                  <a:cubicBezTo>
                    <a:pt x="518" y="3998"/>
                    <a:pt x="500" y="4069"/>
                    <a:pt x="429" y="4123"/>
                  </a:cubicBezTo>
                  <a:cubicBezTo>
                    <a:pt x="161" y="4337"/>
                    <a:pt x="1" y="4658"/>
                    <a:pt x="1" y="4997"/>
                  </a:cubicBezTo>
                  <a:cubicBezTo>
                    <a:pt x="1" y="5193"/>
                    <a:pt x="54" y="5389"/>
                    <a:pt x="143" y="5568"/>
                  </a:cubicBezTo>
                  <a:cubicBezTo>
                    <a:pt x="232" y="5711"/>
                    <a:pt x="340" y="5818"/>
                    <a:pt x="482" y="5925"/>
                  </a:cubicBezTo>
                  <a:cubicBezTo>
                    <a:pt x="232" y="6139"/>
                    <a:pt x="108" y="6478"/>
                    <a:pt x="161" y="6835"/>
                  </a:cubicBezTo>
                  <a:cubicBezTo>
                    <a:pt x="232" y="7352"/>
                    <a:pt x="679" y="7727"/>
                    <a:pt x="1214" y="7727"/>
                  </a:cubicBezTo>
                  <a:lnTo>
                    <a:pt x="1589" y="7727"/>
                  </a:lnTo>
                  <a:cubicBezTo>
                    <a:pt x="1928" y="9368"/>
                    <a:pt x="3391" y="10617"/>
                    <a:pt x="5121" y="10617"/>
                  </a:cubicBezTo>
                  <a:cubicBezTo>
                    <a:pt x="6192" y="10617"/>
                    <a:pt x="7209" y="10136"/>
                    <a:pt x="7905" y="9297"/>
                  </a:cubicBezTo>
                  <a:cubicBezTo>
                    <a:pt x="7941" y="9243"/>
                    <a:pt x="7958" y="9154"/>
                    <a:pt x="7905" y="9101"/>
                  </a:cubicBezTo>
                  <a:cubicBezTo>
                    <a:pt x="7869" y="9065"/>
                    <a:pt x="7825" y="9047"/>
                    <a:pt x="7780" y="9047"/>
                  </a:cubicBezTo>
                  <a:cubicBezTo>
                    <a:pt x="7735" y="9047"/>
                    <a:pt x="7691" y="9065"/>
                    <a:pt x="7655" y="9101"/>
                  </a:cubicBezTo>
                  <a:cubicBezTo>
                    <a:pt x="7352" y="9493"/>
                    <a:pt x="6959" y="9797"/>
                    <a:pt x="6513" y="9993"/>
                  </a:cubicBezTo>
                  <a:lnTo>
                    <a:pt x="6513" y="9868"/>
                  </a:lnTo>
                  <a:cubicBezTo>
                    <a:pt x="6513" y="9797"/>
                    <a:pt x="6460" y="9725"/>
                    <a:pt x="6388" y="9707"/>
                  </a:cubicBezTo>
                  <a:cubicBezTo>
                    <a:pt x="6379" y="9705"/>
                    <a:pt x="6370" y="9705"/>
                    <a:pt x="6361" y="9705"/>
                  </a:cubicBezTo>
                  <a:cubicBezTo>
                    <a:pt x="6282" y="9705"/>
                    <a:pt x="6210" y="9772"/>
                    <a:pt x="6210" y="9868"/>
                  </a:cubicBezTo>
                  <a:lnTo>
                    <a:pt x="6210" y="10118"/>
                  </a:lnTo>
                  <a:cubicBezTo>
                    <a:pt x="6103" y="10136"/>
                    <a:pt x="5996" y="10171"/>
                    <a:pt x="5889" y="10207"/>
                  </a:cubicBezTo>
                  <a:lnTo>
                    <a:pt x="5889" y="9832"/>
                  </a:lnTo>
                  <a:cubicBezTo>
                    <a:pt x="5889" y="9761"/>
                    <a:pt x="5835" y="9689"/>
                    <a:pt x="5764" y="9672"/>
                  </a:cubicBezTo>
                  <a:cubicBezTo>
                    <a:pt x="5756" y="9670"/>
                    <a:pt x="5748" y="9669"/>
                    <a:pt x="5740" y="9669"/>
                  </a:cubicBezTo>
                  <a:cubicBezTo>
                    <a:pt x="5660" y="9669"/>
                    <a:pt x="5585" y="9751"/>
                    <a:pt x="5585" y="9832"/>
                  </a:cubicBezTo>
                  <a:lnTo>
                    <a:pt x="5585" y="10260"/>
                  </a:lnTo>
                  <a:cubicBezTo>
                    <a:pt x="5478" y="10278"/>
                    <a:pt x="5389" y="10278"/>
                    <a:pt x="5282" y="10296"/>
                  </a:cubicBezTo>
                  <a:lnTo>
                    <a:pt x="5282" y="9725"/>
                  </a:lnTo>
                  <a:cubicBezTo>
                    <a:pt x="5282" y="9654"/>
                    <a:pt x="5228" y="9582"/>
                    <a:pt x="5139" y="9565"/>
                  </a:cubicBezTo>
                  <a:cubicBezTo>
                    <a:pt x="5050" y="9565"/>
                    <a:pt x="4961" y="9636"/>
                    <a:pt x="4961" y="9725"/>
                  </a:cubicBezTo>
                  <a:lnTo>
                    <a:pt x="4961" y="10296"/>
                  </a:lnTo>
                  <a:cubicBezTo>
                    <a:pt x="4872" y="10278"/>
                    <a:pt x="4765" y="10278"/>
                    <a:pt x="4657" y="10260"/>
                  </a:cubicBezTo>
                  <a:lnTo>
                    <a:pt x="4657" y="9832"/>
                  </a:lnTo>
                  <a:cubicBezTo>
                    <a:pt x="4657" y="9761"/>
                    <a:pt x="4604" y="9689"/>
                    <a:pt x="4515" y="9672"/>
                  </a:cubicBezTo>
                  <a:cubicBezTo>
                    <a:pt x="4507" y="9670"/>
                    <a:pt x="4499" y="9669"/>
                    <a:pt x="4492" y="9669"/>
                  </a:cubicBezTo>
                  <a:cubicBezTo>
                    <a:pt x="4414" y="9669"/>
                    <a:pt x="4354" y="9751"/>
                    <a:pt x="4354" y="9832"/>
                  </a:cubicBezTo>
                  <a:lnTo>
                    <a:pt x="4354" y="10207"/>
                  </a:lnTo>
                  <a:cubicBezTo>
                    <a:pt x="4247" y="10171"/>
                    <a:pt x="4140" y="10136"/>
                    <a:pt x="4033" y="10100"/>
                  </a:cubicBezTo>
                  <a:lnTo>
                    <a:pt x="4033" y="9850"/>
                  </a:lnTo>
                  <a:cubicBezTo>
                    <a:pt x="4033" y="9779"/>
                    <a:pt x="3979" y="9707"/>
                    <a:pt x="3890" y="9689"/>
                  </a:cubicBezTo>
                  <a:cubicBezTo>
                    <a:pt x="3819" y="9689"/>
                    <a:pt x="3747" y="9761"/>
                    <a:pt x="3747" y="9850"/>
                  </a:cubicBezTo>
                  <a:lnTo>
                    <a:pt x="3747" y="9975"/>
                  </a:lnTo>
                  <a:cubicBezTo>
                    <a:pt x="2623" y="9440"/>
                    <a:pt x="1856" y="8316"/>
                    <a:pt x="1856" y="6995"/>
                  </a:cubicBezTo>
                  <a:lnTo>
                    <a:pt x="1856" y="6817"/>
                  </a:lnTo>
                  <a:lnTo>
                    <a:pt x="2124" y="6817"/>
                  </a:lnTo>
                  <a:cubicBezTo>
                    <a:pt x="2195" y="6817"/>
                    <a:pt x="2267" y="6817"/>
                    <a:pt x="2320" y="6799"/>
                  </a:cubicBezTo>
                  <a:cubicBezTo>
                    <a:pt x="2552" y="6710"/>
                    <a:pt x="2713" y="6478"/>
                    <a:pt x="2713" y="6228"/>
                  </a:cubicBezTo>
                  <a:lnTo>
                    <a:pt x="2713" y="5479"/>
                  </a:lnTo>
                  <a:cubicBezTo>
                    <a:pt x="2909" y="5604"/>
                    <a:pt x="3141" y="5693"/>
                    <a:pt x="3391" y="5693"/>
                  </a:cubicBezTo>
                  <a:cubicBezTo>
                    <a:pt x="3533" y="5693"/>
                    <a:pt x="3676" y="5657"/>
                    <a:pt x="3819" y="5604"/>
                  </a:cubicBezTo>
                  <a:cubicBezTo>
                    <a:pt x="3944" y="5550"/>
                    <a:pt x="4051" y="5479"/>
                    <a:pt x="4158" y="5389"/>
                  </a:cubicBezTo>
                  <a:cubicBezTo>
                    <a:pt x="4185" y="5372"/>
                    <a:pt x="4220" y="5363"/>
                    <a:pt x="4256" y="5363"/>
                  </a:cubicBezTo>
                  <a:cubicBezTo>
                    <a:pt x="4292" y="5363"/>
                    <a:pt x="4327" y="5372"/>
                    <a:pt x="4354" y="5389"/>
                  </a:cubicBezTo>
                  <a:cubicBezTo>
                    <a:pt x="4568" y="5586"/>
                    <a:pt x="4836" y="5693"/>
                    <a:pt x="5121" y="5693"/>
                  </a:cubicBezTo>
                  <a:cubicBezTo>
                    <a:pt x="5264" y="5693"/>
                    <a:pt x="5407" y="5657"/>
                    <a:pt x="5550" y="5604"/>
                  </a:cubicBezTo>
                  <a:cubicBezTo>
                    <a:pt x="5674" y="5550"/>
                    <a:pt x="5799" y="5479"/>
                    <a:pt x="5889" y="5389"/>
                  </a:cubicBezTo>
                  <a:cubicBezTo>
                    <a:pt x="5915" y="5372"/>
                    <a:pt x="5951" y="5363"/>
                    <a:pt x="5987" y="5363"/>
                  </a:cubicBezTo>
                  <a:cubicBezTo>
                    <a:pt x="6022" y="5363"/>
                    <a:pt x="6058" y="5372"/>
                    <a:pt x="6085" y="5389"/>
                  </a:cubicBezTo>
                  <a:cubicBezTo>
                    <a:pt x="6299" y="5586"/>
                    <a:pt x="6567" y="5693"/>
                    <a:pt x="6852" y="5693"/>
                  </a:cubicBezTo>
                  <a:cubicBezTo>
                    <a:pt x="6977" y="5693"/>
                    <a:pt x="7102" y="5657"/>
                    <a:pt x="7227" y="5621"/>
                  </a:cubicBezTo>
                  <a:cubicBezTo>
                    <a:pt x="7334" y="5586"/>
                    <a:pt x="7441" y="5532"/>
                    <a:pt x="7530" y="5479"/>
                  </a:cubicBezTo>
                  <a:lnTo>
                    <a:pt x="7530" y="6228"/>
                  </a:lnTo>
                  <a:cubicBezTo>
                    <a:pt x="7530" y="6478"/>
                    <a:pt x="7691" y="6710"/>
                    <a:pt x="7923" y="6799"/>
                  </a:cubicBezTo>
                  <a:cubicBezTo>
                    <a:pt x="7994" y="6817"/>
                    <a:pt x="8065" y="6817"/>
                    <a:pt x="8119" y="6817"/>
                  </a:cubicBezTo>
                  <a:lnTo>
                    <a:pt x="8422" y="6817"/>
                  </a:lnTo>
                  <a:lnTo>
                    <a:pt x="8422" y="6995"/>
                  </a:lnTo>
                  <a:cubicBezTo>
                    <a:pt x="8422" y="7548"/>
                    <a:pt x="8297" y="8048"/>
                    <a:pt x="8048" y="8530"/>
                  </a:cubicBezTo>
                  <a:cubicBezTo>
                    <a:pt x="8012" y="8601"/>
                    <a:pt x="8030" y="8690"/>
                    <a:pt x="8119" y="8726"/>
                  </a:cubicBezTo>
                  <a:cubicBezTo>
                    <a:pt x="8143" y="8744"/>
                    <a:pt x="8168" y="8752"/>
                    <a:pt x="8194" y="8752"/>
                  </a:cubicBezTo>
                  <a:cubicBezTo>
                    <a:pt x="8244" y="8752"/>
                    <a:pt x="8291" y="8720"/>
                    <a:pt x="8315" y="8672"/>
                  </a:cubicBezTo>
                  <a:cubicBezTo>
                    <a:pt x="8476" y="8369"/>
                    <a:pt x="8583" y="8066"/>
                    <a:pt x="8654" y="7727"/>
                  </a:cubicBezTo>
                  <a:lnTo>
                    <a:pt x="9065" y="7727"/>
                  </a:lnTo>
                  <a:cubicBezTo>
                    <a:pt x="9636" y="7727"/>
                    <a:pt x="10117" y="7263"/>
                    <a:pt x="10117" y="6674"/>
                  </a:cubicBezTo>
                  <a:cubicBezTo>
                    <a:pt x="10117" y="6371"/>
                    <a:pt x="9975" y="6103"/>
                    <a:pt x="9778" y="5925"/>
                  </a:cubicBezTo>
                  <a:cubicBezTo>
                    <a:pt x="10082" y="5711"/>
                    <a:pt x="10260" y="5372"/>
                    <a:pt x="10260" y="4997"/>
                  </a:cubicBezTo>
                  <a:cubicBezTo>
                    <a:pt x="10260" y="4818"/>
                    <a:pt x="10224" y="4658"/>
                    <a:pt x="10135" y="4497"/>
                  </a:cubicBezTo>
                  <a:cubicBezTo>
                    <a:pt x="10064" y="4355"/>
                    <a:pt x="9957" y="4212"/>
                    <a:pt x="9814" y="4123"/>
                  </a:cubicBezTo>
                  <a:cubicBezTo>
                    <a:pt x="9760" y="4069"/>
                    <a:pt x="9743" y="3998"/>
                    <a:pt x="9778" y="3926"/>
                  </a:cubicBezTo>
                  <a:cubicBezTo>
                    <a:pt x="9921" y="3730"/>
                    <a:pt x="9975" y="3498"/>
                    <a:pt x="9975" y="3266"/>
                  </a:cubicBezTo>
                  <a:cubicBezTo>
                    <a:pt x="9975" y="2998"/>
                    <a:pt x="9903" y="2749"/>
                    <a:pt x="9743" y="2552"/>
                  </a:cubicBezTo>
                  <a:cubicBezTo>
                    <a:pt x="9582" y="2338"/>
                    <a:pt x="9368" y="2196"/>
                    <a:pt x="9118" y="2124"/>
                  </a:cubicBezTo>
                  <a:cubicBezTo>
                    <a:pt x="9047" y="2106"/>
                    <a:pt x="9011" y="2053"/>
                    <a:pt x="9011" y="1981"/>
                  </a:cubicBezTo>
                  <a:cubicBezTo>
                    <a:pt x="9011" y="1964"/>
                    <a:pt x="9011" y="1928"/>
                    <a:pt x="9011" y="1910"/>
                  </a:cubicBezTo>
                  <a:cubicBezTo>
                    <a:pt x="9011" y="1535"/>
                    <a:pt x="8868" y="1179"/>
                    <a:pt x="8601" y="911"/>
                  </a:cubicBezTo>
                  <a:cubicBezTo>
                    <a:pt x="8333" y="661"/>
                    <a:pt x="7976" y="501"/>
                    <a:pt x="7601" y="501"/>
                  </a:cubicBezTo>
                  <a:cubicBezTo>
                    <a:pt x="7441" y="501"/>
                    <a:pt x="7298" y="536"/>
                    <a:pt x="7138" y="590"/>
                  </a:cubicBezTo>
                  <a:cubicBezTo>
                    <a:pt x="6995" y="643"/>
                    <a:pt x="6852" y="715"/>
                    <a:pt x="6745" y="804"/>
                  </a:cubicBezTo>
                  <a:cubicBezTo>
                    <a:pt x="6715" y="826"/>
                    <a:pt x="6682" y="836"/>
                    <a:pt x="6650" y="836"/>
                  </a:cubicBezTo>
                  <a:cubicBezTo>
                    <a:pt x="6605" y="836"/>
                    <a:pt x="6562" y="817"/>
                    <a:pt x="6531" y="786"/>
                  </a:cubicBezTo>
                  <a:cubicBezTo>
                    <a:pt x="6228" y="304"/>
                    <a:pt x="5692" y="1"/>
                    <a:pt x="5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73" name="Google Shape;1873;p52"/>
            <p:cNvSpPr/>
            <p:nvPr/>
          </p:nvSpPr>
          <p:spPr>
            <a:xfrm>
              <a:off x="1216408" y="3241517"/>
              <a:ext cx="10565" cy="24631"/>
            </a:xfrm>
            <a:custGeom>
              <a:avLst/>
              <a:gdLst/>
              <a:ahLst/>
              <a:cxnLst/>
              <a:rect l="l" t="t" r="r" b="b"/>
              <a:pathLst>
                <a:path w="323" h="753" extrusionOk="0">
                  <a:moveTo>
                    <a:pt x="151" y="1"/>
                  </a:moveTo>
                  <a:cubicBezTo>
                    <a:pt x="72" y="1"/>
                    <a:pt x="1" y="66"/>
                    <a:pt x="1" y="146"/>
                  </a:cubicBezTo>
                  <a:lnTo>
                    <a:pt x="1" y="592"/>
                  </a:lnTo>
                  <a:cubicBezTo>
                    <a:pt x="1" y="664"/>
                    <a:pt x="54" y="735"/>
                    <a:pt x="144" y="753"/>
                  </a:cubicBezTo>
                  <a:cubicBezTo>
                    <a:pt x="233" y="753"/>
                    <a:pt x="322" y="681"/>
                    <a:pt x="322" y="592"/>
                  </a:cubicBezTo>
                  <a:lnTo>
                    <a:pt x="322" y="164"/>
                  </a:lnTo>
                  <a:cubicBezTo>
                    <a:pt x="322" y="75"/>
                    <a:pt x="251" y="3"/>
                    <a:pt x="179" y="3"/>
                  </a:cubicBezTo>
                  <a:cubicBezTo>
                    <a:pt x="170" y="1"/>
                    <a:pt x="161"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74" name="Google Shape;1874;p52"/>
            <p:cNvSpPr/>
            <p:nvPr/>
          </p:nvSpPr>
          <p:spPr>
            <a:xfrm>
              <a:off x="1106699" y="3241517"/>
              <a:ext cx="9944" cy="24631"/>
            </a:xfrm>
            <a:custGeom>
              <a:avLst/>
              <a:gdLst/>
              <a:ahLst/>
              <a:cxnLst/>
              <a:rect l="l" t="t" r="r" b="b"/>
              <a:pathLst>
                <a:path w="304" h="753" extrusionOk="0">
                  <a:moveTo>
                    <a:pt x="134" y="1"/>
                  </a:moveTo>
                  <a:cubicBezTo>
                    <a:pt x="58" y="1"/>
                    <a:pt x="0" y="66"/>
                    <a:pt x="0" y="146"/>
                  </a:cubicBezTo>
                  <a:lnTo>
                    <a:pt x="0" y="592"/>
                  </a:lnTo>
                  <a:cubicBezTo>
                    <a:pt x="0" y="664"/>
                    <a:pt x="54" y="735"/>
                    <a:pt x="125" y="753"/>
                  </a:cubicBezTo>
                  <a:cubicBezTo>
                    <a:pt x="232" y="753"/>
                    <a:pt x="304" y="681"/>
                    <a:pt x="304" y="592"/>
                  </a:cubicBezTo>
                  <a:lnTo>
                    <a:pt x="304" y="164"/>
                  </a:lnTo>
                  <a:cubicBezTo>
                    <a:pt x="304" y="75"/>
                    <a:pt x="250" y="3"/>
                    <a:pt x="161" y="3"/>
                  </a:cubicBezTo>
                  <a:cubicBezTo>
                    <a:pt x="152" y="1"/>
                    <a:pt x="143"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75" name="Google Shape;1875;p52"/>
            <p:cNvSpPr/>
            <p:nvPr/>
          </p:nvSpPr>
          <p:spPr>
            <a:xfrm>
              <a:off x="1124199" y="3276059"/>
              <a:ext cx="84097" cy="54920"/>
            </a:xfrm>
            <a:custGeom>
              <a:avLst/>
              <a:gdLst/>
              <a:ahLst/>
              <a:cxnLst/>
              <a:rect l="l" t="t" r="r" b="b"/>
              <a:pathLst>
                <a:path w="2571" h="1679" extrusionOk="0">
                  <a:moveTo>
                    <a:pt x="2267" y="321"/>
                  </a:moveTo>
                  <a:lnTo>
                    <a:pt x="2267" y="393"/>
                  </a:lnTo>
                  <a:cubicBezTo>
                    <a:pt x="2267" y="464"/>
                    <a:pt x="2249" y="553"/>
                    <a:pt x="2231" y="625"/>
                  </a:cubicBezTo>
                  <a:lnTo>
                    <a:pt x="340" y="625"/>
                  </a:lnTo>
                  <a:cubicBezTo>
                    <a:pt x="322" y="553"/>
                    <a:pt x="304" y="464"/>
                    <a:pt x="304" y="393"/>
                  </a:cubicBezTo>
                  <a:lnTo>
                    <a:pt x="304" y="321"/>
                  </a:lnTo>
                  <a:close/>
                  <a:moveTo>
                    <a:pt x="2106" y="928"/>
                  </a:moveTo>
                  <a:cubicBezTo>
                    <a:pt x="1928" y="1195"/>
                    <a:pt x="1642" y="1374"/>
                    <a:pt x="1303" y="1374"/>
                  </a:cubicBezTo>
                  <a:cubicBezTo>
                    <a:pt x="964" y="1374"/>
                    <a:pt x="661" y="1195"/>
                    <a:pt x="482" y="928"/>
                  </a:cubicBezTo>
                  <a:close/>
                  <a:moveTo>
                    <a:pt x="250" y="0"/>
                  </a:moveTo>
                  <a:cubicBezTo>
                    <a:pt x="108" y="0"/>
                    <a:pt x="1" y="125"/>
                    <a:pt x="1" y="268"/>
                  </a:cubicBezTo>
                  <a:lnTo>
                    <a:pt x="1" y="375"/>
                  </a:lnTo>
                  <a:cubicBezTo>
                    <a:pt x="1" y="1053"/>
                    <a:pt x="536" y="1642"/>
                    <a:pt x="1232" y="1677"/>
                  </a:cubicBezTo>
                  <a:cubicBezTo>
                    <a:pt x="1253" y="1678"/>
                    <a:pt x="1274" y="1679"/>
                    <a:pt x="1295" y="1679"/>
                  </a:cubicBezTo>
                  <a:cubicBezTo>
                    <a:pt x="1998" y="1679"/>
                    <a:pt x="2570" y="1103"/>
                    <a:pt x="2570" y="393"/>
                  </a:cubicBezTo>
                  <a:lnTo>
                    <a:pt x="2570" y="268"/>
                  </a:lnTo>
                  <a:cubicBezTo>
                    <a:pt x="2570" y="125"/>
                    <a:pt x="2463" y="0"/>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876" name="Google Shape;1876;p52"/>
          <p:cNvGrpSpPr/>
          <p:nvPr/>
        </p:nvGrpSpPr>
        <p:grpSpPr>
          <a:xfrm>
            <a:off x="4793091" y="1380565"/>
            <a:ext cx="368769" cy="361334"/>
            <a:chOff x="4776565" y="1913818"/>
            <a:chExt cx="345548" cy="338581"/>
          </a:xfrm>
        </p:grpSpPr>
        <p:sp>
          <p:nvSpPr>
            <p:cNvPr id="1877" name="Google Shape;1877;p52"/>
            <p:cNvSpPr/>
            <p:nvPr/>
          </p:nvSpPr>
          <p:spPr>
            <a:xfrm>
              <a:off x="5001283" y="2010149"/>
              <a:ext cx="35032" cy="26299"/>
            </a:xfrm>
            <a:custGeom>
              <a:avLst/>
              <a:gdLst/>
              <a:ahLst/>
              <a:cxnLst/>
              <a:rect l="l" t="t" r="r" b="b"/>
              <a:pathLst>
                <a:path w="1071" h="804" extrusionOk="0">
                  <a:moveTo>
                    <a:pt x="0" y="0"/>
                  </a:moveTo>
                  <a:lnTo>
                    <a:pt x="0" y="607"/>
                  </a:lnTo>
                  <a:cubicBezTo>
                    <a:pt x="0" y="714"/>
                    <a:pt x="90" y="803"/>
                    <a:pt x="197" y="803"/>
                  </a:cubicBezTo>
                  <a:lnTo>
                    <a:pt x="875" y="803"/>
                  </a:lnTo>
                  <a:cubicBezTo>
                    <a:pt x="982" y="803"/>
                    <a:pt x="1071" y="714"/>
                    <a:pt x="1071" y="607"/>
                  </a:cubicBezTo>
                  <a:lnTo>
                    <a:pt x="1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78" name="Google Shape;1878;p52"/>
            <p:cNvSpPr/>
            <p:nvPr/>
          </p:nvSpPr>
          <p:spPr>
            <a:xfrm>
              <a:off x="5009460" y="2015972"/>
              <a:ext cx="26855" cy="20476"/>
            </a:xfrm>
            <a:custGeom>
              <a:avLst/>
              <a:gdLst/>
              <a:ahLst/>
              <a:cxnLst/>
              <a:rect l="l" t="t" r="r" b="b"/>
              <a:pathLst>
                <a:path w="821" h="626" extrusionOk="0">
                  <a:moveTo>
                    <a:pt x="196" y="1"/>
                  </a:moveTo>
                  <a:lnTo>
                    <a:pt x="196" y="429"/>
                  </a:lnTo>
                  <a:cubicBezTo>
                    <a:pt x="196" y="536"/>
                    <a:pt x="107" y="625"/>
                    <a:pt x="0" y="625"/>
                  </a:cubicBezTo>
                  <a:lnTo>
                    <a:pt x="625" y="625"/>
                  </a:lnTo>
                  <a:cubicBezTo>
                    <a:pt x="732" y="625"/>
                    <a:pt x="821" y="536"/>
                    <a:pt x="821" y="429"/>
                  </a:cubicBezTo>
                  <a:lnTo>
                    <a:pt x="8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79" name="Google Shape;1879;p52"/>
            <p:cNvSpPr/>
            <p:nvPr/>
          </p:nvSpPr>
          <p:spPr>
            <a:xfrm>
              <a:off x="4949339" y="2073541"/>
              <a:ext cx="137775" cy="140326"/>
            </a:xfrm>
            <a:custGeom>
              <a:avLst/>
              <a:gdLst/>
              <a:ahLst/>
              <a:cxnLst/>
              <a:rect l="l" t="t" r="r" b="b"/>
              <a:pathLst>
                <a:path w="4212" h="4290" extrusionOk="0">
                  <a:moveTo>
                    <a:pt x="829" y="0"/>
                  </a:moveTo>
                  <a:cubicBezTo>
                    <a:pt x="766" y="0"/>
                    <a:pt x="704" y="9"/>
                    <a:pt x="643" y="25"/>
                  </a:cubicBezTo>
                  <a:cubicBezTo>
                    <a:pt x="250" y="114"/>
                    <a:pt x="0" y="453"/>
                    <a:pt x="0" y="846"/>
                  </a:cubicBezTo>
                  <a:lnTo>
                    <a:pt x="0" y="4289"/>
                  </a:lnTo>
                  <a:lnTo>
                    <a:pt x="4211" y="4289"/>
                  </a:lnTo>
                  <a:lnTo>
                    <a:pt x="4211" y="846"/>
                  </a:lnTo>
                  <a:cubicBezTo>
                    <a:pt x="4211" y="489"/>
                    <a:pt x="3997" y="186"/>
                    <a:pt x="3694" y="61"/>
                  </a:cubicBezTo>
                  <a:cubicBezTo>
                    <a:pt x="3594" y="22"/>
                    <a:pt x="3487" y="4"/>
                    <a:pt x="3380" y="4"/>
                  </a:cubicBezTo>
                  <a:cubicBezTo>
                    <a:pt x="3241" y="4"/>
                    <a:pt x="3102" y="36"/>
                    <a:pt x="2980" y="96"/>
                  </a:cubicBezTo>
                  <a:lnTo>
                    <a:pt x="2516" y="346"/>
                  </a:lnTo>
                  <a:cubicBezTo>
                    <a:pt x="2391" y="418"/>
                    <a:pt x="2249" y="453"/>
                    <a:pt x="2106" y="453"/>
                  </a:cubicBezTo>
                  <a:lnTo>
                    <a:pt x="2088" y="453"/>
                  </a:lnTo>
                  <a:cubicBezTo>
                    <a:pt x="1945" y="453"/>
                    <a:pt x="1820" y="418"/>
                    <a:pt x="1695" y="346"/>
                  </a:cubicBezTo>
                  <a:lnTo>
                    <a:pt x="1249" y="114"/>
                  </a:lnTo>
                  <a:cubicBezTo>
                    <a:pt x="1114" y="40"/>
                    <a:pt x="970" y="0"/>
                    <a:pt x="8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80" name="Google Shape;1880;p52"/>
            <p:cNvSpPr/>
            <p:nvPr/>
          </p:nvSpPr>
          <p:spPr>
            <a:xfrm>
              <a:off x="5049726" y="2073181"/>
              <a:ext cx="37388" cy="140097"/>
            </a:xfrm>
            <a:custGeom>
              <a:avLst/>
              <a:gdLst/>
              <a:ahLst/>
              <a:cxnLst/>
              <a:rect l="l" t="t" r="r" b="b"/>
              <a:pathLst>
                <a:path w="1143" h="4283" extrusionOk="0">
                  <a:moveTo>
                    <a:pt x="304" y="0"/>
                  </a:moveTo>
                  <a:cubicBezTo>
                    <a:pt x="197" y="0"/>
                    <a:pt x="90" y="18"/>
                    <a:pt x="0" y="54"/>
                  </a:cubicBezTo>
                  <a:cubicBezTo>
                    <a:pt x="0" y="54"/>
                    <a:pt x="0" y="72"/>
                    <a:pt x="0" y="72"/>
                  </a:cubicBezTo>
                  <a:cubicBezTo>
                    <a:pt x="322" y="197"/>
                    <a:pt x="518" y="500"/>
                    <a:pt x="518" y="839"/>
                  </a:cubicBezTo>
                  <a:lnTo>
                    <a:pt x="518" y="4283"/>
                  </a:lnTo>
                  <a:lnTo>
                    <a:pt x="1142" y="4283"/>
                  </a:lnTo>
                  <a:lnTo>
                    <a:pt x="1142" y="839"/>
                  </a:lnTo>
                  <a:cubicBezTo>
                    <a:pt x="1142" y="500"/>
                    <a:pt x="928" y="197"/>
                    <a:pt x="625" y="72"/>
                  </a:cubicBezTo>
                  <a:cubicBezTo>
                    <a:pt x="518" y="18"/>
                    <a:pt x="411" y="0"/>
                    <a:pt x="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81" name="Google Shape;1881;p52"/>
            <p:cNvSpPr/>
            <p:nvPr/>
          </p:nvSpPr>
          <p:spPr>
            <a:xfrm>
              <a:off x="4811597" y="2073541"/>
              <a:ext cx="137775" cy="133915"/>
            </a:xfrm>
            <a:custGeom>
              <a:avLst/>
              <a:gdLst/>
              <a:ahLst/>
              <a:cxnLst/>
              <a:rect l="l" t="t" r="r" b="b"/>
              <a:pathLst>
                <a:path w="4212" h="4094" extrusionOk="0">
                  <a:moveTo>
                    <a:pt x="829" y="0"/>
                  </a:moveTo>
                  <a:cubicBezTo>
                    <a:pt x="766" y="0"/>
                    <a:pt x="704" y="9"/>
                    <a:pt x="643" y="25"/>
                  </a:cubicBezTo>
                  <a:cubicBezTo>
                    <a:pt x="250" y="114"/>
                    <a:pt x="1" y="453"/>
                    <a:pt x="1" y="846"/>
                  </a:cubicBezTo>
                  <a:lnTo>
                    <a:pt x="1" y="4093"/>
                  </a:lnTo>
                  <a:lnTo>
                    <a:pt x="4211" y="4093"/>
                  </a:lnTo>
                  <a:lnTo>
                    <a:pt x="4211" y="846"/>
                  </a:lnTo>
                  <a:cubicBezTo>
                    <a:pt x="4211" y="489"/>
                    <a:pt x="3997" y="186"/>
                    <a:pt x="3694" y="61"/>
                  </a:cubicBezTo>
                  <a:cubicBezTo>
                    <a:pt x="3594" y="22"/>
                    <a:pt x="3487" y="4"/>
                    <a:pt x="3380" y="4"/>
                  </a:cubicBezTo>
                  <a:cubicBezTo>
                    <a:pt x="3241" y="4"/>
                    <a:pt x="3102" y="36"/>
                    <a:pt x="2980" y="96"/>
                  </a:cubicBezTo>
                  <a:lnTo>
                    <a:pt x="2516" y="346"/>
                  </a:lnTo>
                  <a:cubicBezTo>
                    <a:pt x="2391" y="418"/>
                    <a:pt x="2249" y="453"/>
                    <a:pt x="2106" y="453"/>
                  </a:cubicBezTo>
                  <a:lnTo>
                    <a:pt x="2088" y="453"/>
                  </a:lnTo>
                  <a:cubicBezTo>
                    <a:pt x="1945" y="453"/>
                    <a:pt x="1821" y="418"/>
                    <a:pt x="1696" y="346"/>
                  </a:cubicBezTo>
                  <a:lnTo>
                    <a:pt x="1250" y="114"/>
                  </a:lnTo>
                  <a:cubicBezTo>
                    <a:pt x="1114" y="40"/>
                    <a:pt x="970" y="0"/>
                    <a:pt x="8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82" name="Google Shape;1882;p52"/>
            <p:cNvSpPr/>
            <p:nvPr/>
          </p:nvSpPr>
          <p:spPr>
            <a:xfrm>
              <a:off x="4911984" y="2073181"/>
              <a:ext cx="37388" cy="133686"/>
            </a:xfrm>
            <a:custGeom>
              <a:avLst/>
              <a:gdLst/>
              <a:ahLst/>
              <a:cxnLst/>
              <a:rect l="l" t="t" r="r" b="b"/>
              <a:pathLst>
                <a:path w="1143" h="4087" extrusionOk="0">
                  <a:moveTo>
                    <a:pt x="304" y="0"/>
                  </a:moveTo>
                  <a:cubicBezTo>
                    <a:pt x="197" y="0"/>
                    <a:pt x="90" y="18"/>
                    <a:pt x="0" y="54"/>
                  </a:cubicBezTo>
                  <a:cubicBezTo>
                    <a:pt x="0" y="54"/>
                    <a:pt x="0" y="72"/>
                    <a:pt x="0" y="72"/>
                  </a:cubicBezTo>
                  <a:cubicBezTo>
                    <a:pt x="322" y="197"/>
                    <a:pt x="518" y="500"/>
                    <a:pt x="518" y="839"/>
                  </a:cubicBezTo>
                  <a:lnTo>
                    <a:pt x="518" y="4086"/>
                  </a:lnTo>
                  <a:lnTo>
                    <a:pt x="1142" y="4086"/>
                  </a:lnTo>
                  <a:lnTo>
                    <a:pt x="1142" y="839"/>
                  </a:lnTo>
                  <a:cubicBezTo>
                    <a:pt x="1142" y="500"/>
                    <a:pt x="928" y="197"/>
                    <a:pt x="625" y="72"/>
                  </a:cubicBezTo>
                  <a:cubicBezTo>
                    <a:pt x="518" y="18"/>
                    <a:pt x="411" y="0"/>
                    <a:pt x="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83" name="Google Shape;1883;p52"/>
            <p:cNvSpPr/>
            <p:nvPr/>
          </p:nvSpPr>
          <p:spPr>
            <a:xfrm>
              <a:off x="5001283" y="2073770"/>
              <a:ext cx="78831" cy="47887"/>
            </a:xfrm>
            <a:custGeom>
              <a:avLst/>
              <a:gdLst/>
              <a:ahLst/>
              <a:cxnLst/>
              <a:rect l="l" t="t" r="r" b="b"/>
              <a:pathLst>
                <a:path w="2410" h="1464" extrusionOk="0">
                  <a:moveTo>
                    <a:pt x="1785" y="0"/>
                  </a:moveTo>
                  <a:cubicBezTo>
                    <a:pt x="1642" y="0"/>
                    <a:pt x="1499" y="36"/>
                    <a:pt x="1374" y="89"/>
                  </a:cubicBezTo>
                  <a:lnTo>
                    <a:pt x="928" y="357"/>
                  </a:lnTo>
                  <a:cubicBezTo>
                    <a:pt x="803" y="411"/>
                    <a:pt x="661" y="446"/>
                    <a:pt x="518" y="446"/>
                  </a:cubicBezTo>
                  <a:lnTo>
                    <a:pt x="500" y="446"/>
                  </a:lnTo>
                  <a:cubicBezTo>
                    <a:pt x="357" y="446"/>
                    <a:pt x="232" y="411"/>
                    <a:pt x="107" y="357"/>
                  </a:cubicBezTo>
                  <a:lnTo>
                    <a:pt x="0" y="286"/>
                  </a:lnTo>
                  <a:lnTo>
                    <a:pt x="0" y="339"/>
                  </a:lnTo>
                  <a:cubicBezTo>
                    <a:pt x="0" y="875"/>
                    <a:pt x="375" y="1338"/>
                    <a:pt x="910" y="1445"/>
                  </a:cubicBezTo>
                  <a:cubicBezTo>
                    <a:pt x="982" y="1463"/>
                    <a:pt x="1053" y="1463"/>
                    <a:pt x="1124" y="1463"/>
                  </a:cubicBezTo>
                  <a:cubicBezTo>
                    <a:pt x="1535" y="1463"/>
                    <a:pt x="1927" y="1231"/>
                    <a:pt x="2124" y="839"/>
                  </a:cubicBezTo>
                  <a:cubicBezTo>
                    <a:pt x="2249" y="589"/>
                    <a:pt x="2373" y="357"/>
                    <a:pt x="2409" y="268"/>
                  </a:cubicBezTo>
                  <a:cubicBezTo>
                    <a:pt x="2320" y="179"/>
                    <a:pt x="2213" y="107"/>
                    <a:pt x="2106" y="54"/>
                  </a:cubicBezTo>
                  <a:cubicBezTo>
                    <a:pt x="1999" y="18"/>
                    <a:pt x="1892" y="0"/>
                    <a:pt x="1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84" name="Google Shape;1884;p52"/>
            <p:cNvSpPr/>
            <p:nvPr/>
          </p:nvSpPr>
          <p:spPr>
            <a:xfrm>
              <a:off x="4949339" y="2074915"/>
              <a:ext cx="31532" cy="61920"/>
            </a:xfrm>
            <a:custGeom>
              <a:avLst/>
              <a:gdLst/>
              <a:ahLst/>
              <a:cxnLst/>
              <a:rect l="l" t="t" r="r" b="b"/>
              <a:pathLst>
                <a:path w="964" h="1893" extrusionOk="0">
                  <a:moveTo>
                    <a:pt x="589" y="1"/>
                  </a:moveTo>
                  <a:cubicBezTo>
                    <a:pt x="571" y="1"/>
                    <a:pt x="536" y="1"/>
                    <a:pt x="518" y="19"/>
                  </a:cubicBezTo>
                  <a:cubicBezTo>
                    <a:pt x="357" y="90"/>
                    <a:pt x="232" y="197"/>
                    <a:pt x="143" y="322"/>
                  </a:cubicBezTo>
                  <a:cubicBezTo>
                    <a:pt x="54" y="465"/>
                    <a:pt x="0" y="625"/>
                    <a:pt x="0" y="786"/>
                  </a:cubicBezTo>
                  <a:lnTo>
                    <a:pt x="0" y="1892"/>
                  </a:lnTo>
                  <a:lnTo>
                    <a:pt x="429" y="1714"/>
                  </a:lnTo>
                  <a:cubicBezTo>
                    <a:pt x="589" y="1660"/>
                    <a:pt x="732" y="1553"/>
                    <a:pt x="821" y="1410"/>
                  </a:cubicBezTo>
                  <a:cubicBezTo>
                    <a:pt x="910" y="1268"/>
                    <a:pt x="964" y="1107"/>
                    <a:pt x="964" y="947"/>
                  </a:cubicBezTo>
                  <a:cubicBezTo>
                    <a:pt x="964" y="822"/>
                    <a:pt x="928" y="697"/>
                    <a:pt x="875" y="590"/>
                  </a:cubicBezTo>
                  <a:lnTo>
                    <a:pt x="5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85" name="Google Shape;1885;p52"/>
            <p:cNvSpPr/>
            <p:nvPr/>
          </p:nvSpPr>
          <p:spPr>
            <a:xfrm>
              <a:off x="4781242" y="2152536"/>
              <a:ext cx="335637" cy="94597"/>
            </a:xfrm>
            <a:custGeom>
              <a:avLst/>
              <a:gdLst/>
              <a:ahLst/>
              <a:cxnLst/>
              <a:rect l="l" t="t" r="r" b="b"/>
              <a:pathLst>
                <a:path w="10261" h="2892" extrusionOk="0">
                  <a:moveTo>
                    <a:pt x="411" y="1"/>
                  </a:moveTo>
                  <a:cubicBezTo>
                    <a:pt x="179" y="1"/>
                    <a:pt x="1" y="197"/>
                    <a:pt x="1" y="411"/>
                  </a:cubicBezTo>
                  <a:lnTo>
                    <a:pt x="1" y="2481"/>
                  </a:lnTo>
                  <a:cubicBezTo>
                    <a:pt x="1" y="2713"/>
                    <a:pt x="179" y="2891"/>
                    <a:pt x="411" y="2891"/>
                  </a:cubicBezTo>
                  <a:lnTo>
                    <a:pt x="9850" y="2891"/>
                  </a:lnTo>
                  <a:cubicBezTo>
                    <a:pt x="10064" y="2891"/>
                    <a:pt x="10260" y="2713"/>
                    <a:pt x="10260" y="2481"/>
                  </a:cubicBezTo>
                  <a:lnTo>
                    <a:pt x="10260" y="411"/>
                  </a:lnTo>
                  <a:cubicBezTo>
                    <a:pt x="10260" y="197"/>
                    <a:pt x="10064" y="1"/>
                    <a:pt x="9850" y="1"/>
                  </a:cubicBezTo>
                  <a:lnTo>
                    <a:pt x="9332" y="1"/>
                  </a:lnTo>
                  <a:lnTo>
                    <a:pt x="9136" y="518"/>
                  </a:lnTo>
                  <a:cubicBezTo>
                    <a:pt x="9011" y="840"/>
                    <a:pt x="8708" y="1036"/>
                    <a:pt x="8369" y="1036"/>
                  </a:cubicBezTo>
                  <a:lnTo>
                    <a:pt x="6103" y="1036"/>
                  </a:lnTo>
                  <a:cubicBezTo>
                    <a:pt x="5764" y="1036"/>
                    <a:pt x="5461" y="840"/>
                    <a:pt x="5336" y="518"/>
                  </a:cubicBezTo>
                  <a:lnTo>
                    <a:pt x="5122" y="1"/>
                  </a:lnTo>
                  <a:lnTo>
                    <a:pt x="4925" y="518"/>
                  </a:lnTo>
                  <a:cubicBezTo>
                    <a:pt x="4800" y="840"/>
                    <a:pt x="4497" y="1036"/>
                    <a:pt x="4158" y="1036"/>
                  </a:cubicBezTo>
                  <a:lnTo>
                    <a:pt x="1892" y="1036"/>
                  </a:lnTo>
                  <a:cubicBezTo>
                    <a:pt x="1553" y="1036"/>
                    <a:pt x="1250" y="840"/>
                    <a:pt x="1125" y="518"/>
                  </a:cubicBezTo>
                  <a:lnTo>
                    <a:pt x="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86" name="Google Shape;1886;p52"/>
            <p:cNvSpPr/>
            <p:nvPr/>
          </p:nvSpPr>
          <p:spPr>
            <a:xfrm>
              <a:off x="4814508" y="1918528"/>
              <a:ext cx="179807" cy="78210"/>
            </a:xfrm>
            <a:custGeom>
              <a:avLst/>
              <a:gdLst/>
              <a:ahLst/>
              <a:cxnLst/>
              <a:rect l="l" t="t" r="r" b="b"/>
              <a:pathLst>
                <a:path w="5497" h="2391" extrusionOk="0">
                  <a:moveTo>
                    <a:pt x="144" y="0"/>
                  </a:moveTo>
                  <a:cubicBezTo>
                    <a:pt x="54" y="0"/>
                    <a:pt x="1" y="107"/>
                    <a:pt x="72" y="179"/>
                  </a:cubicBezTo>
                  <a:lnTo>
                    <a:pt x="1732" y="1570"/>
                  </a:lnTo>
                  <a:cubicBezTo>
                    <a:pt x="2249" y="1998"/>
                    <a:pt x="2891" y="2248"/>
                    <a:pt x="3551" y="2284"/>
                  </a:cubicBezTo>
                  <a:lnTo>
                    <a:pt x="5496" y="2391"/>
                  </a:lnTo>
                  <a:lnTo>
                    <a:pt x="5478" y="1035"/>
                  </a:lnTo>
                  <a:lnTo>
                    <a:pt x="3462" y="821"/>
                  </a:lnTo>
                  <a:cubicBezTo>
                    <a:pt x="3141" y="785"/>
                    <a:pt x="2838" y="642"/>
                    <a:pt x="2570" y="446"/>
                  </a:cubicBezTo>
                  <a:lnTo>
                    <a:pt x="2106" y="36"/>
                  </a:lnTo>
                  <a:cubicBezTo>
                    <a:pt x="2071" y="18"/>
                    <a:pt x="2017" y="0"/>
                    <a:pt x="19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87" name="Google Shape;1887;p52"/>
            <p:cNvSpPr/>
            <p:nvPr/>
          </p:nvSpPr>
          <p:spPr>
            <a:xfrm>
              <a:off x="4857718" y="1946005"/>
              <a:ext cx="100976" cy="49000"/>
            </a:xfrm>
            <a:custGeom>
              <a:avLst/>
              <a:gdLst/>
              <a:ahLst/>
              <a:cxnLst/>
              <a:rect l="l" t="t" r="r" b="b"/>
              <a:pathLst>
                <a:path w="3087" h="1498" extrusionOk="0">
                  <a:moveTo>
                    <a:pt x="395" y="1"/>
                  </a:moveTo>
                  <a:cubicBezTo>
                    <a:pt x="340" y="1"/>
                    <a:pt x="288" y="23"/>
                    <a:pt x="250" y="70"/>
                  </a:cubicBezTo>
                  <a:lnTo>
                    <a:pt x="0" y="373"/>
                  </a:lnTo>
                  <a:lnTo>
                    <a:pt x="54" y="427"/>
                  </a:lnTo>
                  <a:lnTo>
                    <a:pt x="428" y="730"/>
                  </a:lnTo>
                  <a:cubicBezTo>
                    <a:pt x="946" y="1158"/>
                    <a:pt x="1570" y="1426"/>
                    <a:pt x="2248" y="1462"/>
                  </a:cubicBezTo>
                  <a:lnTo>
                    <a:pt x="2819" y="1497"/>
                  </a:lnTo>
                  <a:lnTo>
                    <a:pt x="3087" y="1497"/>
                  </a:lnTo>
                  <a:lnTo>
                    <a:pt x="3087" y="1051"/>
                  </a:lnTo>
                  <a:cubicBezTo>
                    <a:pt x="3087" y="944"/>
                    <a:pt x="2998" y="855"/>
                    <a:pt x="2891" y="855"/>
                  </a:cubicBezTo>
                  <a:lnTo>
                    <a:pt x="2213" y="819"/>
                  </a:lnTo>
                  <a:cubicBezTo>
                    <a:pt x="1677" y="784"/>
                    <a:pt x="1178" y="588"/>
                    <a:pt x="767" y="231"/>
                  </a:cubicBezTo>
                  <a:lnTo>
                    <a:pt x="535" y="52"/>
                  </a:lnTo>
                  <a:cubicBezTo>
                    <a:pt x="493" y="19"/>
                    <a:pt x="443" y="1"/>
                    <a:pt x="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88" name="Google Shape;1888;p52"/>
            <p:cNvSpPr/>
            <p:nvPr/>
          </p:nvSpPr>
          <p:spPr>
            <a:xfrm>
              <a:off x="4991371" y="1931351"/>
              <a:ext cx="54887" cy="84653"/>
            </a:xfrm>
            <a:custGeom>
              <a:avLst/>
              <a:gdLst/>
              <a:ahLst/>
              <a:cxnLst/>
              <a:rect l="l" t="t" r="r" b="b"/>
              <a:pathLst>
                <a:path w="1678" h="2588" extrusionOk="0">
                  <a:moveTo>
                    <a:pt x="196" y="1"/>
                  </a:moveTo>
                  <a:cubicBezTo>
                    <a:pt x="89" y="1"/>
                    <a:pt x="0" y="90"/>
                    <a:pt x="0" y="197"/>
                  </a:cubicBezTo>
                  <a:lnTo>
                    <a:pt x="0" y="2392"/>
                  </a:lnTo>
                  <a:cubicBezTo>
                    <a:pt x="0" y="2499"/>
                    <a:pt x="89" y="2588"/>
                    <a:pt x="196" y="2588"/>
                  </a:cubicBezTo>
                  <a:lnTo>
                    <a:pt x="1481" y="2588"/>
                  </a:lnTo>
                  <a:cubicBezTo>
                    <a:pt x="1588" y="2588"/>
                    <a:pt x="1677" y="2499"/>
                    <a:pt x="1677" y="2392"/>
                  </a:cubicBezTo>
                  <a:lnTo>
                    <a:pt x="1677" y="197"/>
                  </a:lnTo>
                  <a:cubicBezTo>
                    <a:pt x="1677" y="90"/>
                    <a:pt x="1588" y="1"/>
                    <a:pt x="14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89" name="Google Shape;1889;p52"/>
            <p:cNvSpPr/>
            <p:nvPr/>
          </p:nvSpPr>
          <p:spPr>
            <a:xfrm>
              <a:off x="5019371" y="1931351"/>
              <a:ext cx="26888" cy="84653"/>
            </a:xfrm>
            <a:custGeom>
              <a:avLst/>
              <a:gdLst/>
              <a:ahLst/>
              <a:cxnLst/>
              <a:rect l="l" t="t" r="r" b="b"/>
              <a:pathLst>
                <a:path w="822" h="2588" extrusionOk="0">
                  <a:moveTo>
                    <a:pt x="18" y="1"/>
                  </a:moveTo>
                  <a:cubicBezTo>
                    <a:pt x="125" y="1"/>
                    <a:pt x="215" y="90"/>
                    <a:pt x="215" y="197"/>
                  </a:cubicBezTo>
                  <a:lnTo>
                    <a:pt x="215" y="2392"/>
                  </a:lnTo>
                  <a:cubicBezTo>
                    <a:pt x="215" y="2392"/>
                    <a:pt x="215" y="2409"/>
                    <a:pt x="215" y="2409"/>
                  </a:cubicBezTo>
                  <a:cubicBezTo>
                    <a:pt x="197" y="2516"/>
                    <a:pt x="108" y="2588"/>
                    <a:pt x="1" y="2588"/>
                  </a:cubicBezTo>
                  <a:lnTo>
                    <a:pt x="625" y="2588"/>
                  </a:lnTo>
                  <a:cubicBezTo>
                    <a:pt x="732" y="2588"/>
                    <a:pt x="821" y="2499"/>
                    <a:pt x="821" y="2392"/>
                  </a:cubicBezTo>
                  <a:lnTo>
                    <a:pt x="821" y="197"/>
                  </a:lnTo>
                  <a:cubicBezTo>
                    <a:pt x="821" y="90"/>
                    <a:pt x="732" y="1"/>
                    <a:pt x="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90" name="Google Shape;1890;p52"/>
            <p:cNvSpPr/>
            <p:nvPr/>
          </p:nvSpPr>
          <p:spPr>
            <a:xfrm>
              <a:off x="4776565" y="2068602"/>
              <a:ext cx="345548" cy="183797"/>
            </a:xfrm>
            <a:custGeom>
              <a:avLst/>
              <a:gdLst/>
              <a:ahLst/>
              <a:cxnLst/>
              <a:rect l="l" t="t" r="r" b="b"/>
              <a:pathLst>
                <a:path w="10564" h="5619" extrusionOk="0">
                  <a:moveTo>
                    <a:pt x="8676" y="294"/>
                  </a:moveTo>
                  <a:cubicBezTo>
                    <a:pt x="8735" y="294"/>
                    <a:pt x="8794" y="302"/>
                    <a:pt x="8851" y="319"/>
                  </a:cubicBezTo>
                  <a:cubicBezTo>
                    <a:pt x="8940" y="355"/>
                    <a:pt x="9012" y="390"/>
                    <a:pt x="9083" y="444"/>
                  </a:cubicBezTo>
                  <a:lnTo>
                    <a:pt x="8851" y="925"/>
                  </a:lnTo>
                  <a:cubicBezTo>
                    <a:pt x="8680" y="1252"/>
                    <a:pt x="8333" y="1457"/>
                    <a:pt x="7975" y="1457"/>
                  </a:cubicBezTo>
                  <a:cubicBezTo>
                    <a:pt x="7922" y="1457"/>
                    <a:pt x="7869" y="1452"/>
                    <a:pt x="7816" y="1443"/>
                  </a:cubicBezTo>
                  <a:cubicBezTo>
                    <a:pt x="7424" y="1372"/>
                    <a:pt x="7120" y="1068"/>
                    <a:pt x="7049" y="694"/>
                  </a:cubicBezTo>
                  <a:lnTo>
                    <a:pt x="7049" y="694"/>
                  </a:lnTo>
                  <a:cubicBezTo>
                    <a:pt x="7156" y="729"/>
                    <a:pt x="7263" y="747"/>
                    <a:pt x="7370" y="747"/>
                  </a:cubicBezTo>
                  <a:lnTo>
                    <a:pt x="7388" y="747"/>
                  </a:lnTo>
                  <a:cubicBezTo>
                    <a:pt x="7548" y="747"/>
                    <a:pt x="7727" y="711"/>
                    <a:pt x="7870" y="640"/>
                  </a:cubicBezTo>
                  <a:lnTo>
                    <a:pt x="8316" y="390"/>
                  </a:lnTo>
                  <a:cubicBezTo>
                    <a:pt x="8425" y="330"/>
                    <a:pt x="8550" y="294"/>
                    <a:pt x="8676" y="294"/>
                  </a:cubicBezTo>
                  <a:close/>
                  <a:moveTo>
                    <a:pt x="5782" y="390"/>
                  </a:moveTo>
                  <a:lnTo>
                    <a:pt x="6014" y="854"/>
                  </a:lnTo>
                  <a:cubicBezTo>
                    <a:pt x="6050" y="943"/>
                    <a:pt x="6067" y="1033"/>
                    <a:pt x="6067" y="1140"/>
                  </a:cubicBezTo>
                  <a:cubicBezTo>
                    <a:pt x="6067" y="1407"/>
                    <a:pt x="5907" y="1657"/>
                    <a:pt x="5657" y="1764"/>
                  </a:cubicBezTo>
                  <a:lnTo>
                    <a:pt x="5425" y="1853"/>
                  </a:lnTo>
                  <a:lnTo>
                    <a:pt x="5425" y="979"/>
                  </a:lnTo>
                  <a:cubicBezTo>
                    <a:pt x="5425" y="729"/>
                    <a:pt x="5568" y="497"/>
                    <a:pt x="5782" y="390"/>
                  </a:cubicBezTo>
                  <a:close/>
                  <a:moveTo>
                    <a:pt x="4423" y="305"/>
                  </a:moveTo>
                  <a:cubicBezTo>
                    <a:pt x="4514" y="305"/>
                    <a:pt x="4605" y="322"/>
                    <a:pt x="4694" y="355"/>
                  </a:cubicBezTo>
                  <a:cubicBezTo>
                    <a:pt x="4943" y="462"/>
                    <a:pt x="5122" y="711"/>
                    <a:pt x="5122" y="979"/>
                  </a:cubicBezTo>
                  <a:lnTo>
                    <a:pt x="5122" y="2549"/>
                  </a:lnTo>
                  <a:lnTo>
                    <a:pt x="4926" y="3031"/>
                  </a:lnTo>
                  <a:cubicBezTo>
                    <a:pt x="4819" y="3299"/>
                    <a:pt x="4569" y="3459"/>
                    <a:pt x="4301" y="3459"/>
                  </a:cubicBezTo>
                  <a:lnTo>
                    <a:pt x="2035" y="3459"/>
                  </a:lnTo>
                  <a:cubicBezTo>
                    <a:pt x="1750" y="3459"/>
                    <a:pt x="1518" y="3299"/>
                    <a:pt x="1411" y="3031"/>
                  </a:cubicBezTo>
                  <a:lnTo>
                    <a:pt x="1214" y="2549"/>
                  </a:lnTo>
                  <a:lnTo>
                    <a:pt x="1214" y="979"/>
                  </a:lnTo>
                  <a:cubicBezTo>
                    <a:pt x="1214" y="711"/>
                    <a:pt x="1375" y="462"/>
                    <a:pt x="1643" y="355"/>
                  </a:cubicBezTo>
                  <a:cubicBezTo>
                    <a:pt x="1723" y="322"/>
                    <a:pt x="1810" y="305"/>
                    <a:pt x="1898" y="305"/>
                  </a:cubicBezTo>
                  <a:cubicBezTo>
                    <a:pt x="2006" y="305"/>
                    <a:pt x="2115" y="331"/>
                    <a:pt x="2213" y="390"/>
                  </a:cubicBezTo>
                  <a:lnTo>
                    <a:pt x="2677" y="640"/>
                  </a:lnTo>
                  <a:cubicBezTo>
                    <a:pt x="2829" y="720"/>
                    <a:pt x="2999" y="760"/>
                    <a:pt x="3166" y="760"/>
                  </a:cubicBezTo>
                  <a:cubicBezTo>
                    <a:pt x="3333" y="760"/>
                    <a:pt x="3498" y="720"/>
                    <a:pt x="3641" y="640"/>
                  </a:cubicBezTo>
                  <a:lnTo>
                    <a:pt x="4105" y="390"/>
                  </a:lnTo>
                  <a:cubicBezTo>
                    <a:pt x="4203" y="331"/>
                    <a:pt x="4312" y="305"/>
                    <a:pt x="4423" y="305"/>
                  </a:cubicBezTo>
                  <a:close/>
                  <a:moveTo>
                    <a:pt x="6103" y="301"/>
                  </a:moveTo>
                  <a:cubicBezTo>
                    <a:pt x="6210" y="301"/>
                    <a:pt x="6335" y="337"/>
                    <a:pt x="6424" y="390"/>
                  </a:cubicBezTo>
                  <a:lnTo>
                    <a:pt x="6710" y="533"/>
                  </a:lnTo>
                  <a:cubicBezTo>
                    <a:pt x="6728" y="1140"/>
                    <a:pt x="7156" y="1639"/>
                    <a:pt x="7745" y="1746"/>
                  </a:cubicBezTo>
                  <a:cubicBezTo>
                    <a:pt x="7816" y="1764"/>
                    <a:pt x="7905" y="1782"/>
                    <a:pt x="7977" y="1782"/>
                  </a:cubicBezTo>
                  <a:cubicBezTo>
                    <a:pt x="8458" y="1782"/>
                    <a:pt x="8904" y="1496"/>
                    <a:pt x="9119" y="1068"/>
                  </a:cubicBezTo>
                  <a:lnTo>
                    <a:pt x="9279" y="747"/>
                  </a:lnTo>
                  <a:cubicBezTo>
                    <a:pt x="9315" y="818"/>
                    <a:pt x="9333" y="908"/>
                    <a:pt x="9333" y="979"/>
                  </a:cubicBezTo>
                  <a:lnTo>
                    <a:pt x="9333" y="2549"/>
                  </a:lnTo>
                  <a:lnTo>
                    <a:pt x="9136" y="3031"/>
                  </a:lnTo>
                  <a:cubicBezTo>
                    <a:pt x="9029" y="3299"/>
                    <a:pt x="8780" y="3459"/>
                    <a:pt x="8512" y="3459"/>
                  </a:cubicBezTo>
                  <a:lnTo>
                    <a:pt x="6246" y="3459"/>
                  </a:lnTo>
                  <a:cubicBezTo>
                    <a:pt x="5960" y="3459"/>
                    <a:pt x="5728" y="3299"/>
                    <a:pt x="5621" y="3031"/>
                  </a:cubicBezTo>
                  <a:lnTo>
                    <a:pt x="5425" y="2549"/>
                  </a:lnTo>
                  <a:lnTo>
                    <a:pt x="5425" y="2192"/>
                  </a:lnTo>
                  <a:lnTo>
                    <a:pt x="5764" y="2050"/>
                  </a:lnTo>
                  <a:cubicBezTo>
                    <a:pt x="6175" y="1889"/>
                    <a:pt x="6424" y="1479"/>
                    <a:pt x="6371" y="1033"/>
                  </a:cubicBezTo>
                  <a:cubicBezTo>
                    <a:pt x="6371" y="908"/>
                    <a:pt x="6335" y="801"/>
                    <a:pt x="6282" y="711"/>
                  </a:cubicBezTo>
                  <a:lnTo>
                    <a:pt x="6103" y="301"/>
                  </a:lnTo>
                  <a:close/>
                  <a:moveTo>
                    <a:pt x="1908" y="0"/>
                  </a:moveTo>
                  <a:cubicBezTo>
                    <a:pt x="1783" y="0"/>
                    <a:pt x="1658" y="23"/>
                    <a:pt x="1535" y="69"/>
                  </a:cubicBezTo>
                  <a:cubicBezTo>
                    <a:pt x="1161" y="230"/>
                    <a:pt x="929" y="586"/>
                    <a:pt x="929" y="979"/>
                  </a:cubicBezTo>
                  <a:lnTo>
                    <a:pt x="929" y="2424"/>
                  </a:lnTo>
                  <a:lnTo>
                    <a:pt x="554" y="2424"/>
                  </a:lnTo>
                  <a:cubicBezTo>
                    <a:pt x="251" y="2424"/>
                    <a:pt x="1" y="2674"/>
                    <a:pt x="1" y="2995"/>
                  </a:cubicBezTo>
                  <a:lnTo>
                    <a:pt x="1" y="5457"/>
                  </a:lnTo>
                  <a:cubicBezTo>
                    <a:pt x="1" y="5547"/>
                    <a:pt x="72" y="5618"/>
                    <a:pt x="162" y="5618"/>
                  </a:cubicBezTo>
                  <a:lnTo>
                    <a:pt x="1161" y="5618"/>
                  </a:lnTo>
                  <a:cubicBezTo>
                    <a:pt x="1286" y="5475"/>
                    <a:pt x="1196" y="5315"/>
                    <a:pt x="1072" y="5315"/>
                  </a:cubicBezTo>
                  <a:lnTo>
                    <a:pt x="376" y="5315"/>
                  </a:lnTo>
                  <a:cubicBezTo>
                    <a:pt x="340" y="5315"/>
                    <a:pt x="304" y="5279"/>
                    <a:pt x="304" y="5243"/>
                  </a:cubicBezTo>
                  <a:lnTo>
                    <a:pt x="304" y="2995"/>
                  </a:lnTo>
                  <a:cubicBezTo>
                    <a:pt x="304" y="2852"/>
                    <a:pt x="411" y="2728"/>
                    <a:pt x="554" y="2728"/>
                  </a:cubicBezTo>
                  <a:lnTo>
                    <a:pt x="964" y="2728"/>
                  </a:lnTo>
                  <a:lnTo>
                    <a:pt x="1125" y="3156"/>
                  </a:lnTo>
                  <a:cubicBezTo>
                    <a:pt x="1286" y="3530"/>
                    <a:pt x="1643" y="3762"/>
                    <a:pt x="2035" y="3762"/>
                  </a:cubicBezTo>
                  <a:lnTo>
                    <a:pt x="4301" y="3762"/>
                  </a:lnTo>
                  <a:cubicBezTo>
                    <a:pt x="4711" y="3762"/>
                    <a:pt x="5068" y="3530"/>
                    <a:pt x="5211" y="3156"/>
                  </a:cubicBezTo>
                  <a:lnTo>
                    <a:pt x="5282" y="2995"/>
                  </a:lnTo>
                  <a:lnTo>
                    <a:pt x="5336" y="3156"/>
                  </a:lnTo>
                  <a:cubicBezTo>
                    <a:pt x="5497" y="3530"/>
                    <a:pt x="5853" y="3762"/>
                    <a:pt x="6246" y="3762"/>
                  </a:cubicBezTo>
                  <a:lnTo>
                    <a:pt x="8512" y="3762"/>
                  </a:lnTo>
                  <a:cubicBezTo>
                    <a:pt x="8922" y="3762"/>
                    <a:pt x="9279" y="3530"/>
                    <a:pt x="9422" y="3156"/>
                  </a:cubicBezTo>
                  <a:lnTo>
                    <a:pt x="9600" y="2728"/>
                  </a:lnTo>
                  <a:lnTo>
                    <a:pt x="9993" y="2728"/>
                  </a:lnTo>
                  <a:cubicBezTo>
                    <a:pt x="10136" y="2728"/>
                    <a:pt x="10261" y="2852"/>
                    <a:pt x="10261" y="2995"/>
                  </a:cubicBezTo>
                  <a:lnTo>
                    <a:pt x="10261" y="5154"/>
                  </a:lnTo>
                  <a:cubicBezTo>
                    <a:pt x="10261" y="5243"/>
                    <a:pt x="10189" y="5315"/>
                    <a:pt x="10100" y="5315"/>
                  </a:cubicBezTo>
                  <a:lnTo>
                    <a:pt x="1767" y="5315"/>
                  </a:lnTo>
                  <a:cubicBezTo>
                    <a:pt x="1732" y="5315"/>
                    <a:pt x="1696" y="5333"/>
                    <a:pt x="1678" y="5350"/>
                  </a:cubicBezTo>
                  <a:cubicBezTo>
                    <a:pt x="1571" y="5475"/>
                    <a:pt x="1660" y="5618"/>
                    <a:pt x="1785" y="5618"/>
                  </a:cubicBezTo>
                  <a:lnTo>
                    <a:pt x="9993" y="5618"/>
                  </a:lnTo>
                  <a:cubicBezTo>
                    <a:pt x="10314" y="5618"/>
                    <a:pt x="10564" y="5368"/>
                    <a:pt x="10564" y="5065"/>
                  </a:cubicBezTo>
                  <a:lnTo>
                    <a:pt x="10564" y="2995"/>
                  </a:lnTo>
                  <a:cubicBezTo>
                    <a:pt x="10564" y="2674"/>
                    <a:pt x="10314" y="2424"/>
                    <a:pt x="9993" y="2424"/>
                  </a:cubicBezTo>
                  <a:lnTo>
                    <a:pt x="9636" y="2424"/>
                  </a:lnTo>
                  <a:lnTo>
                    <a:pt x="9636" y="979"/>
                  </a:lnTo>
                  <a:cubicBezTo>
                    <a:pt x="9636" y="586"/>
                    <a:pt x="9386" y="230"/>
                    <a:pt x="9029" y="69"/>
                  </a:cubicBezTo>
                  <a:cubicBezTo>
                    <a:pt x="8907" y="23"/>
                    <a:pt x="8781" y="0"/>
                    <a:pt x="8657" y="0"/>
                  </a:cubicBezTo>
                  <a:cubicBezTo>
                    <a:pt x="8490" y="0"/>
                    <a:pt x="8326" y="41"/>
                    <a:pt x="8173" y="123"/>
                  </a:cubicBezTo>
                  <a:lnTo>
                    <a:pt x="7709" y="372"/>
                  </a:lnTo>
                  <a:cubicBezTo>
                    <a:pt x="7611" y="426"/>
                    <a:pt x="7495" y="453"/>
                    <a:pt x="7379" y="453"/>
                  </a:cubicBezTo>
                  <a:cubicBezTo>
                    <a:pt x="7263" y="453"/>
                    <a:pt x="7147" y="426"/>
                    <a:pt x="7049" y="372"/>
                  </a:cubicBezTo>
                  <a:lnTo>
                    <a:pt x="6585" y="123"/>
                  </a:lnTo>
                  <a:cubicBezTo>
                    <a:pt x="6432" y="41"/>
                    <a:pt x="6267" y="0"/>
                    <a:pt x="6104" y="0"/>
                  </a:cubicBezTo>
                  <a:cubicBezTo>
                    <a:pt x="5982" y="0"/>
                    <a:pt x="5861" y="23"/>
                    <a:pt x="5746" y="69"/>
                  </a:cubicBezTo>
                  <a:cubicBezTo>
                    <a:pt x="5550" y="158"/>
                    <a:pt x="5389" y="283"/>
                    <a:pt x="5282" y="462"/>
                  </a:cubicBezTo>
                  <a:cubicBezTo>
                    <a:pt x="5175" y="283"/>
                    <a:pt x="5015" y="158"/>
                    <a:pt x="4819" y="69"/>
                  </a:cubicBezTo>
                  <a:cubicBezTo>
                    <a:pt x="4704" y="23"/>
                    <a:pt x="4579" y="0"/>
                    <a:pt x="4453" y="0"/>
                  </a:cubicBezTo>
                  <a:cubicBezTo>
                    <a:pt x="4285" y="0"/>
                    <a:pt x="4115" y="41"/>
                    <a:pt x="3962" y="123"/>
                  </a:cubicBezTo>
                  <a:lnTo>
                    <a:pt x="3516" y="372"/>
                  </a:lnTo>
                  <a:cubicBezTo>
                    <a:pt x="3409" y="426"/>
                    <a:pt x="3293" y="453"/>
                    <a:pt x="3177" y="453"/>
                  </a:cubicBezTo>
                  <a:cubicBezTo>
                    <a:pt x="3061" y="453"/>
                    <a:pt x="2945" y="426"/>
                    <a:pt x="2838" y="372"/>
                  </a:cubicBezTo>
                  <a:lnTo>
                    <a:pt x="2392" y="123"/>
                  </a:lnTo>
                  <a:cubicBezTo>
                    <a:pt x="2239" y="41"/>
                    <a:pt x="2074" y="0"/>
                    <a:pt x="1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91" name="Google Shape;1891;p52"/>
            <p:cNvSpPr/>
            <p:nvPr/>
          </p:nvSpPr>
          <p:spPr>
            <a:xfrm>
              <a:off x="4954605" y="2045672"/>
              <a:ext cx="16944" cy="15439"/>
            </a:xfrm>
            <a:custGeom>
              <a:avLst/>
              <a:gdLst/>
              <a:ahLst/>
              <a:cxnLst/>
              <a:rect l="l" t="t" r="r" b="b"/>
              <a:pathLst>
                <a:path w="518" h="472" extrusionOk="0">
                  <a:moveTo>
                    <a:pt x="178" y="0"/>
                  </a:moveTo>
                  <a:cubicBezTo>
                    <a:pt x="135" y="0"/>
                    <a:pt x="92" y="18"/>
                    <a:pt x="54" y="56"/>
                  </a:cubicBezTo>
                  <a:cubicBezTo>
                    <a:pt x="0" y="110"/>
                    <a:pt x="0" y="217"/>
                    <a:pt x="71" y="270"/>
                  </a:cubicBezTo>
                  <a:lnTo>
                    <a:pt x="232" y="431"/>
                  </a:lnTo>
                  <a:cubicBezTo>
                    <a:pt x="268" y="458"/>
                    <a:pt x="308" y="471"/>
                    <a:pt x="348" y="471"/>
                  </a:cubicBezTo>
                  <a:cubicBezTo>
                    <a:pt x="388" y="471"/>
                    <a:pt x="428" y="458"/>
                    <a:pt x="464" y="431"/>
                  </a:cubicBezTo>
                  <a:cubicBezTo>
                    <a:pt x="517" y="360"/>
                    <a:pt x="517" y="270"/>
                    <a:pt x="446" y="217"/>
                  </a:cubicBezTo>
                  <a:lnTo>
                    <a:pt x="285" y="38"/>
                  </a:lnTo>
                  <a:cubicBezTo>
                    <a:pt x="252" y="14"/>
                    <a:pt x="215" y="0"/>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92" name="Google Shape;1892;p52"/>
            <p:cNvSpPr/>
            <p:nvPr/>
          </p:nvSpPr>
          <p:spPr>
            <a:xfrm>
              <a:off x="4967428" y="2030789"/>
              <a:ext cx="29210" cy="26233"/>
            </a:xfrm>
            <a:custGeom>
              <a:avLst/>
              <a:gdLst/>
              <a:ahLst/>
              <a:cxnLst/>
              <a:rect l="l" t="t" r="r" b="b"/>
              <a:pathLst>
                <a:path w="893" h="802" extrusionOk="0">
                  <a:moveTo>
                    <a:pt x="170" y="0"/>
                  </a:moveTo>
                  <a:cubicBezTo>
                    <a:pt x="127" y="0"/>
                    <a:pt x="83" y="19"/>
                    <a:pt x="54" y="47"/>
                  </a:cubicBezTo>
                  <a:cubicBezTo>
                    <a:pt x="1" y="119"/>
                    <a:pt x="1" y="208"/>
                    <a:pt x="72" y="262"/>
                  </a:cubicBezTo>
                  <a:lnTo>
                    <a:pt x="607" y="761"/>
                  </a:lnTo>
                  <a:cubicBezTo>
                    <a:pt x="634" y="788"/>
                    <a:pt x="674" y="801"/>
                    <a:pt x="716" y="801"/>
                  </a:cubicBezTo>
                  <a:cubicBezTo>
                    <a:pt x="759" y="801"/>
                    <a:pt x="803" y="788"/>
                    <a:pt x="839" y="761"/>
                  </a:cubicBezTo>
                  <a:cubicBezTo>
                    <a:pt x="893" y="690"/>
                    <a:pt x="893" y="601"/>
                    <a:pt x="821" y="547"/>
                  </a:cubicBezTo>
                  <a:lnTo>
                    <a:pt x="268" y="47"/>
                  </a:lnTo>
                  <a:cubicBezTo>
                    <a:pt x="243" y="14"/>
                    <a:pt x="207"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93" name="Google Shape;1893;p52"/>
            <p:cNvSpPr/>
            <p:nvPr/>
          </p:nvSpPr>
          <p:spPr>
            <a:xfrm>
              <a:off x="4808261" y="1913818"/>
              <a:ext cx="243820" cy="159396"/>
            </a:xfrm>
            <a:custGeom>
              <a:avLst/>
              <a:gdLst/>
              <a:ahLst/>
              <a:cxnLst/>
              <a:rect l="l" t="t" r="r" b="b"/>
              <a:pathLst>
                <a:path w="7454" h="4873" extrusionOk="0">
                  <a:moveTo>
                    <a:pt x="1916" y="1148"/>
                  </a:moveTo>
                  <a:cubicBezTo>
                    <a:pt x="1927" y="1148"/>
                    <a:pt x="1940" y="1152"/>
                    <a:pt x="1958" y="1161"/>
                  </a:cubicBezTo>
                  <a:lnTo>
                    <a:pt x="2172" y="1340"/>
                  </a:lnTo>
                  <a:cubicBezTo>
                    <a:pt x="2601" y="1696"/>
                    <a:pt x="3154" y="1928"/>
                    <a:pt x="3707" y="1946"/>
                  </a:cubicBezTo>
                  <a:lnTo>
                    <a:pt x="4385" y="1982"/>
                  </a:lnTo>
                  <a:cubicBezTo>
                    <a:pt x="4420" y="2000"/>
                    <a:pt x="4438" y="2018"/>
                    <a:pt x="4438" y="2035"/>
                  </a:cubicBezTo>
                  <a:lnTo>
                    <a:pt x="4456" y="2321"/>
                  </a:lnTo>
                  <a:lnTo>
                    <a:pt x="3760" y="2285"/>
                  </a:lnTo>
                  <a:cubicBezTo>
                    <a:pt x="3136" y="2250"/>
                    <a:pt x="2511" y="2000"/>
                    <a:pt x="2030" y="1607"/>
                  </a:cubicBezTo>
                  <a:lnTo>
                    <a:pt x="1726" y="1340"/>
                  </a:lnTo>
                  <a:lnTo>
                    <a:pt x="1887" y="1161"/>
                  </a:lnTo>
                  <a:cubicBezTo>
                    <a:pt x="1896" y="1152"/>
                    <a:pt x="1905" y="1148"/>
                    <a:pt x="1916" y="1148"/>
                  </a:cubicBezTo>
                  <a:close/>
                  <a:moveTo>
                    <a:pt x="2172" y="305"/>
                  </a:moveTo>
                  <a:cubicBezTo>
                    <a:pt x="2190" y="305"/>
                    <a:pt x="2208" y="305"/>
                    <a:pt x="2208" y="323"/>
                  </a:cubicBezTo>
                  <a:lnTo>
                    <a:pt x="2690" y="715"/>
                  </a:lnTo>
                  <a:cubicBezTo>
                    <a:pt x="2957" y="947"/>
                    <a:pt x="3296" y="1090"/>
                    <a:pt x="3653" y="1125"/>
                  </a:cubicBezTo>
                  <a:lnTo>
                    <a:pt x="5438" y="1304"/>
                  </a:lnTo>
                  <a:lnTo>
                    <a:pt x="5438" y="2374"/>
                  </a:lnTo>
                  <a:lnTo>
                    <a:pt x="4759" y="2339"/>
                  </a:lnTo>
                  <a:lnTo>
                    <a:pt x="4759" y="2035"/>
                  </a:lnTo>
                  <a:cubicBezTo>
                    <a:pt x="4759" y="1857"/>
                    <a:pt x="4617" y="1696"/>
                    <a:pt x="4420" y="1679"/>
                  </a:cubicBezTo>
                  <a:lnTo>
                    <a:pt x="3742" y="1643"/>
                  </a:lnTo>
                  <a:cubicBezTo>
                    <a:pt x="3243" y="1607"/>
                    <a:pt x="2761" y="1429"/>
                    <a:pt x="2386" y="1108"/>
                  </a:cubicBezTo>
                  <a:lnTo>
                    <a:pt x="2154" y="911"/>
                  </a:lnTo>
                  <a:cubicBezTo>
                    <a:pt x="2096" y="867"/>
                    <a:pt x="2025" y="835"/>
                    <a:pt x="1952" y="835"/>
                  </a:cubicBezTo>
                  <a:cubicBezTo>
                    <a:pt x="1936" y="835"/>
                    <a:pt x="1920" y="837"/>
                    <a:pt x="1905" y="840"/>
                  </a:cubicBezTo>
                  <a:cubicBezTo>
                    <a:pt x="1798" y="840"/>
                    <a:pt x="1708" y="893"/>
                    <a:pt x="1655" y="965"/>
                  </a:cubicBezTo>
                  <a:lnTo>
                    <a:pt x="1494" y="1143"/>
                  </a:lnTo>
                  <a:lnTo>
                    <a:pt x="495" y="305"/>
                  </a:lnTo>
                  <a:close/>
                  <a:moveTo>
                    <a:pt x="6829" y="3302"/>
                  </a:moveTo>
                  <a:lnTo>
                    <a:pt x="6829" y="3534"/>
                  </a:lnTo>
                  <a:cubicBezTo>
                    <a:pt x="6829" y="3570"/>
                    <a:pt x="6811" y="3588"/>
                    <a:pt x="6776" y="3588"/>
                  </a:cubicBezTo>
                  <a:lnTo>
                    <a:pt x="6116" y="3606"/>
                  </a:lnTo>
                  <a:cubicBezTo>
                    <a:pt x="6080" y="3606"/>
                    <a:pt x="6062" y="3552"/>
                    <a:pt x="6062" y="3552"/>
                  </a:cubicBezTo>
                  <a:lnTo>
                    <a:pt x="6062" y="3302"/>
                  </a:lnTo>
                  <a:close/>
                  <a:moveTo>
                    <a:pt x="333" y="1"/>
                  </a:moveTo>
                  <a:cubicBezTo>
                    <a:pt x="97" y="1"/>
                    <a:pt x="0" y="309"/>
                    <a:pt x="174" y="447"/>
                  </a:cubicBezTo>
                  <a:lnTo>
                    <a:pt x="1833" y="1839"/>
                  </a:lnTo>
                  <a:cubicBezTo>
                    <a:pt x="2369" y="2285"/>
                    <a:pt x="3047" y="2553"/>
                    <a:pt x="3742" y="2589"/>
                  </a:cubicBezTo>
                  <a:lnTo>
                    <a:pt x="5438" y="2696"/>
                  </a:lnTo>
                  <a:lnTo>
                    <a:pt x="5438" y="2928"/>
                  </a:lnTo>
                  <a:cubicBezTo>
                    <a:pt x="5438" y="3106"/>
                    <a:pt x="5580" y="3267"/>
                    <a:pt x="5759" y="3284"/>
                  </a:cubicBezTo>
                  <a:lnTo>
                    <a:pt x="5759" y="3552"/>
                  </a:lnTo>
                  <a:cubicBezTo>
                    <a:pt x="5759" y="3748"/>
                    <a:pt x="5919" y="3909"/>
                    <a:pt x="6116" y="3909"/>
                  </a:cubicBezTo>
                  <a:lnTo>
                    <a:pt x="6294" y="3909"/>
                  </a:lnTo>
                  <a:lnTo>
                    <a:pt x="6294" y="4712"/>
                  </a:lnTo>
                  <a:cubicBezTo>
                    <a:pt x="6294" y="4801"/>
                    <a:pt x="6365" y="4872"/>
                    <a:pt x="6455" y="4872"/>
                  </a:cubicBezTo>
                  <a:cubicBezTo>
                    <a:pt x="6526" y="4872"/>
                    <a:pt x="6597" y="4801"/>
                    <a:pt x="6597" y="4712"/>
                  </a:cubicBezTo>
                  <a:lnTo>
                    <a:pt x="6597" y="3909"/>
                  </a:lnTo>
                  <a:lnTo>
                    <a:pt x="6776" y="3909"/>
                  </a:lnTo>
                  <a:cubicBezTo>
                    <a:pt x="6847" y="3909"/>
                    <a:pt x="6936" y="3891"/>
                    <a:pt x="7008" y="3838"/>
                  </a:cubicBezTo>
                  <a:cubicBezTo>
                    <a:pt x="7097" y="3766"/>
                    <a:pt x="7133" y="3659"/>
                    <a:pt x="7133" y="3552"/>
                  </a:cubicBezTo>
                  <a:lnTo>
                    <a:pt x="7133" y="3284"/>
                  </a:lnTo>
                  <a:cubicBezTo>
                    <a:pt x="7222" y="3284"/>
                    <a:pt x="7293" y="3249"/>
                    <a:pt x="7347" y="3195"/>
                  </a:cubicBezTo>
                  <a:cubicBezTo>
                    <a:pt x="7418" y="3124"/>
                    <a:pt x="7454" y="3035"/>
                    <a:pt x="7454" y="2928"/>
                  </a:cubicBezTo>
                  <a:lnTo>
                    <a:pt x="7454" y="1839"/>
                  </a:lnTo>
                  <a:cubicBezTo>
                    <a:pt x="7454" y="1750"/>
                    <a:pt x="7382" y="1679"/>
                    <a:pt x="7293" y="1679"/>
                  </a:cubicBezTo>
                  <a:cubicBezTo>
                    <a:pt x="7204" y="1679"/>
                    <a:pt x="7133" y="1750"/>
                    <a:pt x="7133" y="1839"/>
                  </a:cubicBezTo>
                  <a:lnTo>
                    <a:pt x="7133" y="2928"/>
                  </a:lnTo>
                  <a:cubicBezTo>
                    <a:pt x="7133" y="2928"/>
                    <a:pt x="7119" y="2967"/>
                    <a:pt x="7093" y="2967"/>
                  </a:cubicBezTo>
                  <a:cubicBezTo>
                    <a:pt x="7089" y="2967"/>
                    <a:pt x="7084" y="2966"/>
                    <a:pt x="7079" y="2963"/>
                  </a:cubicBezTo>
                  <a:lnTo>
                    <a:pt x="5806" y="2981"/>
                  </a:lnTo>
                  <a:lnTo>
                    <a:pt x="5806" y="2981"/>
                  </a:lnTo>
                  <a:cubicBezTo>
                    <a:pt x="5775" y="2979"/>
                    <a:pt x="5759" y="2961"/>
                    <a:pt x="5759" y="2928"/>
                  </a:cubicBezTo>
                  <a:lnTo>
                    <a:pt x="5759" y="751"/>
                  </a:lnTo>
                  <a:cubicBezTo>
                    <a:pt x="5759" y="715"/>
                    <a:pt x="5777" y="697"/>
                    <a:pt x="5812" y="697"/>
                  </a:cubicBezTo>
                  <a:lnTo>
                    <a:pt x="7079" y="697"/>
                  </a:lnTo>
                  <a:cubicBezTo>
                    <a:pt x="7115" y="697"/>
                    <a:pt x="7133" y="715"/>
                    <a:pt x="7133" y="751"/>
                  </a:cubicBezTo>
                  <a:lnTo>
                    <a:pt x="7133" y="1215"/>
                  </a:lnTo>
                  <a:cubicBezTo>
                    <a:pt x="7133" y="1250"/>
                    <a:pt x="7168" y="1268"/>
                    <a:pt x="7204" y="1268"/>
                  </a:cubicBezTo>
                  <a:lnTo>
                    <a:pt x="7382" y="1268"/>
                  </a:lnTo>
                  <a:cubicBezTo>
                    <a:pt x="7418" y="1268"/>
                    <a:pt x="7454" y="1250"/>
                    <a:pt x="7454" y="1215"/>
                  </a:cubicBezTo>
                  <a:lnTo>
                    <a:pt x="7454" y="751"/>
                  </a:lnTo>
                  <a:cubicBezTo>
                    <a:pt x="7454" y="590"/>
                    <a:pt x="7347" y="447"/>
                    <a:pt x="7168" y="394"/>
                  </a:cubicBezTo>
                  <a:lnTo>
                    <a:pt x="5794" y="394"/>
                  </a:lnTo>
                  <a:cubicBezTo>
                    <a:pt x="5784" y="393"/>
                    <a:pt x="5774" y="393"/>
                    <a:pt x="5765" y="393"/>
                  </a:cubicBezTo>
                  <a:cubicBezTo>
                    <a:pt x="5582" y="393"/>
                    <a:pt x="5438" y="548"/>
                    <a:pt x="5438" y="751"/>
                  </a:cubicBezTo>
                  <a:lnTo>
                    <a:pt x="5438" y="1001"/>
                  </a:lnTo>
                  <a:lnTo>
                    <a:pt x="3689" y="822"/>
                  </a:lnTo>
                  <a:cubicBezTo>
                    <a:pt x="3386" y="786"/>
                    <a:pt x="3100" y="662"/>
                    <a:pt x="2868" y="465"/>
                  </a:cubicBezTo>
                  <a:lnTo>
                    <a:pt x="2404" y="73"/>
                  </a:lnTo>
                  <a:cubicBezTo>
                    <a:pt x="2333" y="19"/>
                    <a:pt x="2262" y="1"/>
                    <a:pt x="2172" y="1"/>
                  </a:cubicBezTo>
                  <a:lnTo>
                    <a:pt x="352" y="1"/>
                  </a:lnTo>
                  <a:cubicBezTo>
                    <a:pt x="346" y="1"/>
                    <a:pt x="339" y="1"/>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94" name="Google Shape;1894;p52"/>
            <p:cNvSpPr/>
            <p:nvPr/>
          </p:nvSpPr>
          <p:spPr>
            <a:xfrm>
              <a:off x="5064315" y="2045672"/>
              <a:ext cx="16944" cy="15439"/>
            </a:xfrm>
            <a:custGeom>
              <a:avLst/>
              <a:gdLst/>
              <a:ahLst/>
              <a:cxnLst/>
              <a:rect l="l" t="t" r="r" b="b"/>
              <a:pathLst>
                <a:path w="518" h="472" extrusionOk="0">
                  <a:moveTo>
                    <a:pt x="349" y="0"/>
                  </a:moveTo>
                  <a:cubicBezTo>
                    <a:pt x="311" y="0"/>
                    <a:pt x="275" y="14"/>
                    <a:pt x="250" y="38"/>
                  </a:cubicBezTo>
                  <a:lnTo>
                    <a:pt x="72" y="217"/>
                  </a:lnTo>
                  <a:cubicBezTo>
                    <a:pt x="0" y="270"/>
                    <a:pt x="0" y="360"/>
                    <a:pt x="54" y="431"/>
                  </a:cubicBezTo>
                  <a:cubicBezTo>
                    <a:pt x="90" y="458"/>
                    <a:pt x="130" y="471"/>
                    <a:pt x="170" y="471"/>
                  </a:cubicBezTo>
                  <a:cubicBezTo>
                    <a:pt x="210" y="471"/>
                    <a:pt x="250" y="458"/>
                    <a:pt x="286" y="431"/>
                  </a:cubicBezTo>
                  <a:lnTo>
                    <a:pt x="446" y="270"/>
                  </a:lnTo>
                  <a:cubicBezTo>
                    <a:pt x="518" y="217"/>
                    <a:pt x="518" y="110"/>
                    <a:pt x="464" y="56"/>
                  </a:cubicBezTo>
                  <a:cubicBezTo>
                    <a:pt x="436" y="18"/>
                    <a:pt x="39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95" name="Google Shape;1895;p52"/>
            <p:cNvSpPr/>
            <p:nvPr/>
          </p:nvSpPr>
          <p:spPr>
            <a:xfrm>
              <a:off x="5039226" y="2030789"/>
              <a:ext cx="29210" cy="26462"/>
            </a:xfrm>
            <a:custGeom>
              <a:avLst/>
              <a:gdLst/>
              <a:ahLst/>
              <a:cxnLst/>
              <a:rect l="l" t="t" r="r" b="b"/>
              <a:pathLst>
                <a:path w="893" h="809" extrusionOk="0">
                  <a:moveTo>
                    <a:pt x="723" y="0"/>
                  </a:moveTo>
                  <a:cubicBezTo>
                    <a:pt x="686" y="0"/>
                    <a:pt x="650" y="14"/>
                    <a:pt x="625" y="47"/>
                  </a:cubicBezTo>
                  <a:lnTo>
                    <a:pt x="72" y="547"/>
                  </a:lnTo>
                  <a:cubicBezTo>
                    <a:pt x="18" y="601"/>
                    <a:pt x="0" y="690"/>
                    <a:pt x="72" y="761"/>
                  </a:cubicBezTo>
                  <a:cubicBezTo>
                    <a:pt x="100" y="790"/>
                    <a:pt x="139" y="808"/>
                    <a:pt x="180" y="808"/>
                  </a:cubicBezTo>
                  <a:cubicBezTo>
                    <a:pt x="215" y="808"/>
                    <a:pt x="252" y="794"/>
                    <a:pt x="286" y="761"/>
                  </a:cubicBezTo>
                  <a:lnTo>
                    <a:pt x="839" y="262"/>
                  </a:lnTo>
                  <a:cubicBezTo>
                    <a:pt x="892" y="208"/>
                    <a:pt x="892" y="119"/>
                    <a:pt x="839" y="47"/>
                  </a:cubicBezTo>
                  <a:cubicBezTo>
                    <a:pt x="810" y="19"/>
                    <a:pt x="766"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896" name="Google Shape;1896;p52"/>
          <p:cNvGrpSpPr/>
          <p:nvPr/>
        </p:nvGrpSpPr>
        <p:grpSpPr>
          <a:xfrm>
            <a:off x="3985282" y="1380600"/>
            <a:ext cx="369363" cy="361299"/>
            <a:chOff x="4019623" y="1913851"/>
            <a:chExt cx="346105" cy="338549"/>
          </a:xfrm>
        </p:grpSpPr>
        <p:sp>
          <p:nvSpPr>
            <p:cNvPr id="1897" name="Google Shape;1897;p52"/>
            <p:cNvSpPr/>
            <p:nvPr/>
          </p:nvSpPr>
          <p:spPr>
            <a:xfrm>
              <a:off x="4192953" y="2073541"/>
              <a:ext cx="137775" cy="159003"/>
            </a:xfrm>
            <a:custGeom>
              <a:avLst/>
              <a:gdLst/>
              <a:ahLst/>
              <a:cxnLst/>
              <a:rect l="l" t="t" r="r" b="b"/>
              <a:pathLst>
                <a:path w="4212" h="4861" extrusionOk="0">
                  <a:moveTo>
                    <a:pt x="846" y="0"/>
                  </a:moveTo>
                  <a:cubicBezTo>
                    <a:pt x="784" y="0"/>
                    <a:pt x="721" y="9"/>
                    <a:pt x="661" y="25"/>
                  </a:cubicBezTo>
                  <a:cubicBezTo>
                    <a:pt x="268" y="96"/>
                    <a:pt x="0" y="453"/>
                    <a:pt x="0" y="828"/>
                  </a:cubicBezTo>
                  <a:lnTo>
                    <a:pt x="0" y="4860"/>
                  </a:lnTo>
                  <a:lnTo>
                    <a:pt x="4211" y="4860"/>
                  </a:lnTo>
                  <a:lnTo>
                    <a:pt x="4211" y="828"/>
                  </a:lnTo>
                  <a:cubicBezTo>
                    <a:pt x="4211" y="489"/>
                    <a:pt x="3997" y="186"/>
                    <a:pt x="3676" y="61"/>
                  </a:cubicBezTo>
                  <a:cubicBezTo>
                    <a:pt x="3576" y="22"/>
                    <a:pt x="3472" y="4"/>
                    <a:pt x="3368" y="4"/>
                  </a:cubicBezTo>
                  <a:cubicBezTo>
                    <a:pt x="3231" y="4"/>
                    <a:pt x="3094" y="36"/>
                    <a:pt x="2962" y="96"/>
                  </a:cubicBezTo>
                  <a:lnTo>
                    <a:pt x="2516" y="346"/>
                  </a:lnTo>
                  <a:cubicBezTo>
                    <a:pt x="2391" y="418"/>
                    <a:pt x="2249" y="453"/>
                    <a:pt x="2106" y="453"/>
                  </a:cubicBezTo>
                  <a:lnTo>
                    <a:pt x="2088" y="453"/>
                  </a:lnTo>
                  <a:cubicBezTo>
                    <a:pt x="1945" y="453"/>
                    <a:pt x="1802" y="418"/>
                    <a:pt x="1695" y="346"/>
                  </a:cubicBezTo>
                  <a:lnTo>
                    <a:pt x="1231" y="114"/>
                  </a:lnTo>
                  <a:cubicBezTo>
                    <a:pt x="1121" y="40"/>
                    <a:pt x="984" y="0"/>
                    <a:pt x="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98" name="Google Shape;1898;p52"/>
            <p:cNvSpPr/>
            <p:nvPr/>
          </p:nvSpPr>
          <p:spPr>
            <a:xfrm>
              <a:off x="4292751" y="2073770"/>
              <a:ext cx="37976" cy="158774"/>
            </a:xfrm>
            <a:custGeom>
              <a:avLst/>
              <a:gdLst/>
              <a:ahLst/>
              <a:cxnLst/>
              <a:rect l="l" t="t" r="r" b="b"/>
              <a:pathLst>
                <a:path w="1161" h="4854" extrusionOk="0">
                  <a:moveTo>
                    <a:pt x="322" y="0"/>
                  </a:moveTo>
                  <a:cubicBezTo>
                    <a:pt x="215" y="0"/>
                    <a:pt x="107" y="18"/>
                    <a:pt x="0" y="54"/>
                  </a:cubicBezTo>
                  <a:lnTo>
                    <a:pt x="18" y="54"/>
                  </a:lnTo>
                  <a:cubicBezTo>
                    <a:pt x="322" y="179"/>
                    <a:pt x="536" y="500"/>
                    <a:pt x="536" y="839"/>
                  </a:cubicBezTo>
                  <a:lnTo>
                    <a:pt x="536" y="4853"/>
                  </a:lnTo>
                  <a:lnTo>
                    <a:pt x="1160" y="4853"/>
                  </a:lnTo>
                  <a:lnTo>
                    <a:pt x="1160" y="839"/>
                  </a:lnTo>
                  <a:cubicBezTo>
                    <a:pt x="1160" y="500"/>
                    <a:pt x="946" y="179"/>
                    <a:pt x="625" y="54"/>
                  </a:cubicBezTo>
                  <a:cubicBezTo>
                    <a:pt x="536" y="18"/>
                    <a:pt x="429"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99" name="Google Shape;1899;p52"/>
            <p:cNvSpPr/>
            <p:nvPr/>
          </p:nvSpPr>
          <p:spPr>
            <a:xfrm>
              <a:off x="4192953" y="2133302"/>
              <a:ext cx="137775" cy="99242"/>
            </a:xfrm>
            <a:custGeom>
              <a:avLst/>
              <a:gdLst/>
              <a:ahLst/>
              <a:cxnLst/>
              <a:rect l="l" t="t" r="r" b="b"/>
              <a:pathLst>
                <a:path w="4212" h="3034" extrusionOk="0">
                  <a:moveTo>
                    <a:pt x="714" y="0"/>
                  </a:moveTo>
                  <a:cubicBezTo>
                    <a:pt x="518" y="0"/>
                    <a:pt x="339" y="72"/>
                    <a:pt x="197" y="214"/>
                  </a:cubicBezTo>
                  <a:lnTo>
                    <a:pt x="0" y="411"/>
                  </a:lnTo>
                  <a:lnTo>
                    <a:pt x="0" y="3033"/>
                  </a:lnTo>
                  <a:lnTo>
                    <a:pt x="4211" y="3033"/>
                  </a:lnTo>
                  <a:lnTo>
                    <a:pt x="4211" y="411"/>
                  </a:lnTo>
                  <a:lnTo>
                    <a:pt x="3997" y="214"/>
                  </a:lnTo>
                  <a:cubicBezTo>
                    <a:pt x="3926" y="143"/>
                    <a:pt x="3837" y="89"/>
                    <a:pt x="3765" y="54"/>
                  </a:cubicBezTo>
                  <a:cubicBezTo>
                    <a:pt x="3676" y="18"/>
                    <a:pt x="3569" y="0"/>
                    <a:pt x="3480" y="0"/>
                  </a:cubicBezTo>
                  <a:cubicBezTo>
                    <a:pt x="3248" y="0"/>
                    <a:pt x="3034" y="107"/>
                    <a:pt x="2909" y="286"/>
                  </a:cubicBezTo>
                  <a:lnTo>
                    <a:pt x="2784" y="428"/>
                  </a:lnTo>
                  <a:cubicBezTo>
                    <a:pt x="2641" y="607"/>
                    <a:pt x="2427" y="714"/>
                    <a:pt x="2213" y="714"/>
                  </a:cubicBezTo>
                  <a:lnTo>
                    <a:pt x="1981" y="714"/>
                  </a:lnTo>
                  <a:cubicBezTo>
                    <a:pt x="1767" y="714"/>
                    <a:pt x="1553" y="607"/>
                    <a:pt x="1410" y="428"/>
                  </a:cubicBezTo>
                  <a:lnTo>
                    <a:pt x="1285" y="286"/>
                  </a:lnTo>
                  <a:cubicBezTo>
                    <a:pt x="1231" y="196"/>
                    <a:pt x="1142" y="125"/>
                    <a:pt x="1035" y="72"/>
                  </a:cubicBezTo>
                  <a:cubicBezTo>
                    <a:pt x="946" y="18"/>
                    <a:pt x="821" y="0"/>
                    <a:pt x="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00" name="Google Shape;1900;p52"/>
            <p:cNvSpPr/>
            <p:nvPr/>
          </p:nvSpPr>
          <p:spPr>
            <a:xfrm>
              <a:off x="4054622" y="2073541"/>
              <a:ext cx="138363" cy="131560"/>
            </a:xfrm>
            <a:custGeom>
              <a:avLst/>
              <a:gdLst/>
              <a:ahLst/>
              <a:cxnLst/>
              <a:rect l="l" t="t" r="r" b="b"/>
              <a:pathLst>
                <a:path w="4230" h="4022" extrusionOk="0">
                  <a:moveTo>
                    <a:pt x="841" y="0"/>
                  </a:moveTo>
                  <a:cubicBezTo>
                    <a:pt x="776" y="0"/>
                    <a:pt x="709" y="9"/>
                    <a:pt x="643" y="25"/>
                  </a:cubicBezTo>
                  <a:cubicBezTo>
                    <a:pt x="268" y="114"/>
                    <a:pt x="1" y="453"/>
                    <a:pt x="1" y="846"/>
                  </a:cubicBezTo>
                  <a:lnTo>
                    <a:pt x="1" y="4004"/>
                  </a:lnTo>
                  <a:lnTo>
                    <a:pt x="4229" y="4022"/>
                  </a:lnTo>
                  <a:lnTo>
                    <a:pt x="4229" y="846"/>
                  </a:lnTo>
                  <a:cubicBezTo>
                    <a:pt x="4229" y="489"/>
                    <a:pt x="4015" y="186"/>
                    <a:pt x="3694" y="61"/>
                  </a:cubicBezTo>
                  <a:cubicBezTo>
                    <a:pt x="3594" y="22"/>
                    <a:pt x="3490" y="4"/>
                    <a:pt x="3386" y="4"/>
                  </a:cubicBezTo>
                  <a:cubicBezTo>
                    <a:pt x="3250" y="4"/>
                    <a:pt x="3112" y="36"/>
                    <a:pt x="2980" y="96"/>
                  </a:cubicBezTo>
                  <a:lnTo>
                    <a:pt x="2534" y="346"/>
                  </a:lnTo>
                  <a:cubicBezTo>
                    <a:pt x="2409" y="418"/>
                    <a:pt x="2267" y="453"/>
                    <a:pt x="2124" y="453"/>
                  </a:cubicBezTo>
                  <a:lnTo>
                    <a:pt x="2106" y="453"/>
                  </a:lnTo>
                  <a:cubicBezTo>
                    <a:pt x="1963" y="453"/>
                    <a:pt x="1821" y="418"/>
                    <a:pt x="1714" y="346"/>
                  </a:cubicBezTo>
                  <a:lnTo>
                    <a:pt x="1250" y="114"/>
                  </a:lnTo>
                  <a:cubicBezTo>
                    <a:pt x="1126" y="40"/>
                    <a:pt x="986" y="0"/>
                    <a:pt x="8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01" name="Google Shape;1901;p52"/>
            <p:cNvSpPr/>
            <p:nvPr/>
          </p:nvSpPr>
          <p:spPr>
            <a:xfrm>
              <a:off x="4155009" y="2073770"/>
              <a:ext cx="37976" cy="130742"/>
            </a:xfrm>
            <a:custGeom>
              <a:avLst/>
              <a:gdLst/>
              <a:ahLst/>
              <a:cxnLst/>
              <a:rect l="l" t="t" r="r" b="b"/>
              <a:pathLst>
                <a:path w="1161" h="3997" extrusionOk="0">
                  <a:moveTo>
                    <a:pt x="322" y="0"/>
                  </a:moveTo>
                  <a:cubicBezTo>
                    <a:pt x="215" y="0"/>
                    <a:pt x="108" y="18"/>
                    <a:pt x="1" y="54"/>
                  </a:cubicBezTo>
                  <a:lnTo>
                    <a:pt x="18" y="54"/>
                  </a:lnTo>
                  <a:cubicBezTo>
                    <a:pt x="322" y="179"/>
                    <a:pt x="536" y="500"/>
                    <a:pt x="536" y="839"/>
                  </a:cubicBezTo>
                  <a:lnTo>
                    <a:pt x="536" y="3997"/>
                  </a:lnTo>
                  <a:lnTo>
                    <a:pt x="1160" y="3997"/>
                  </a:lnTo>
                  <a:lnTo>
                    <a:pt x="1160" y="839"/>
                  </a:lnTo>
                  <a:cubicBezTo>
                    <a:pt x="1160" y="500"/>
                    <a:pt x="946" y="179"/>
                    <a:pt x="625" y="54"/>
                  </a:cubicBezTo>
                  <a:cubicBezTo>
                    <a:pt x="536" y="18"/>
                    <a:pt x="429"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02" name="Google Shape;1902;p52"/>
            <p:cNvSpPr/>
            <p:nvPr/>
          </p:nvSpPr>
          <p:spPr>
            <a:xfrm>
              <a:off x="4054622" y="2133302"/>
              <a:ext cx="138363" cy="71210"/>
            </a:xfrm>
            <a:custGeom>
              <a:avLst/>
              <a:gdLst/>
              <a:ahLst/>
              <a:cxnLst/>
              <a:rect l="l" t="t" r="r" b="b"/>
              <a:pathLst>
                <a:path w="4230" h="2177" extrusionOk="0">
                  <a:moveTo>
                    <a:pt x="732" y="0"/>
                  </a:moveTo>
                  <a:cubicBezTo>
                    <a:pt x="536" y="0"/>
                    <a:pt x="357" y="72"/>
                    <a:pt x="215" y="214"/>
                  </a:cubicBezTo>
                  <a:lnTo>
                    <a:pt x="1" y="411"/>
                  </a:lnTo>
                  <a:lnTo>
                    <a:pt x="1" y="2177"/>
                  </a:lnTo>
                  <a:lnTo>
                    <a:pt x="4229" y="2177"/>
                  </a:lnTo>
                  <a:lnTo>
                    <a:pt x="4229" y="411"/>
                  </a:lnTo>
                  <a:lnTo>
                    <a:pt x="4015" y="214"/>
                  </a:lnTo>
                  <a:cubicBezTo>
                    <a:pt x="3944" y="143"/>
                    <a:pt x="3855" y="89"/>
                    <a:pt x="3765" y="54"/>
                  </a:cubicBezTo>
                  <a:cubicBezTo>
                    <a:pt x="3694" y="18"/>
                    <a:pt x="3587" y="0"/>
                    <a:pt x="3498" y="0"/>
                  </a:cubicBezTo>
                  <a:cubicBezTo>
                    <a:pt x="3266" y="0"/>
                    <a:pt x="3052" y="107"/>
                    <a:pt x="2927" y="286"/>
                  </a:cubicBezTo>
                  <a:lnTo>
                    <a:pt x="2802" y="428"/>
                  </a:lnTo>
                  <a:cubicBezTo>
                    <a:pt x="2659" y="607"/>
                    <a:pt x="2445" y="714"/>
                    <a:pt x="2231" y="714"/>
                  </a:cubicBezTo>
                  <a:lnTo>
                    <a:pt x="1999" y="714"/>
                  </a:lnTo>
                  <a:cubicBezTo>
                    <a:pt x="1785" y="714"/>
                    <a:pt x="1571" y="607"/>
                    <a:pt x="1428" y="428"/>
                  </a:cubicBezTo>
                  <a:lnTo>
                    <a:pt x="1303" y="286"/>
                  </a:lnTo>
                  <a:cubicBezTo>
                    <a:pt x="1250" y="196"/>
                    <a:pt x="1160" y="125"/>
                    <a:pt x="1053" y="72"/>
                  </a:cubicBezTo>
                  <a:cubicBezTo>
                    <a:pt x="964" y="18"/>
                    <a:pt x="839"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03" name="Google Shape;1903;p52"/>
            <p:cNvSpPr/>
            <p:nvPr/>
          </p:nvSpPr>
          <p:spPr>
            <a:xfrm>
              <a:off x="4024268" y="2152536"/>
              <a:ext cx="335637" cy="94597"/>
            </a:xfrm>
            <a:custGeom>
              <a:avLst/>
              <a:gdLst/>
              <a:ahLst/>
              <a:cxnLst/>
              <a:rect l="l" t="t" r="r" b="b"/>
              <a:pathLst>
                <a:path w="10261" h="2892" extrusionOk="0">
                  <a:moveTo>
                    <a:pt x="429" y="1"/>
                  </a:moveTo>
                  <a:cubicBezTo>
                    <a:pt x="197" y="1"/>
                    <a:pt x="1" y="197"/>
                    <a:pt x="1" y="411"/>
                  </a:cubicBezTo>
                  <a:lnTo>
                    <a:pt x="1" y="2481"/>
                  </a:lnTo>
                  <a:cubicBezTo>
                    <a:pt x="1" y="2713"/>
                    <a:pt x="197" y="2891"/>
                    <a:pt x="429" y="2891"/>
                  </a:cubicBezTo>
                  <a:lnTo>
                    <a:pt x="9850" y="2891"/>
                  </a:lnTo>
                  <a:cubicBezTo>
                    <a:pt x="10082" y="2891"/>
                    <a:pt x="10260" y="2713"/>
                    <a:pt x="10260" y="2481"/>
                  </a:cubicBezTo>
                  <a:lnTo>
                    <a:pt x="10260" y="411"/>
                  </a:lnTo>
                  <a:cubicBezTo>
                    <a:pt x="10260" y="197"/>
                    <a:pt x="10082" y="1"/>
                    <a:pt x="9850" y="1"/>
                  </a:cubicBezTo>
                  <a:lnTo>
                    <a:pt x="9350" y="1"/>
                  </a:lnTo>
                  <a:lnTo>
                    <a:pt x="9136" y="518"/>
                  </a:lnTo>
                  <a:cubicBezTo>
                    <a:pt x="9011" y="840"/>
                    <a:pt x="8708" y="1036"/>
                    <a:pt x="8369" y="1036"/>
                  </a:cubicBezTo>
                  <a:lnTo>
                    <a:pt x="6103" y="1036"/>
                  </a:lnTo>
                  <a:cubicBezTo>
                    <a:pt x="5764" y="1036"/>
                    <a:pt x="5461" y="840"/>
                    <a:pt x="5336" y="518"/>
                  </a:cubicBezTo>
                  <a:lnTo>
                    <a:pt x="5140" y="1"/>
                  </a:lnTo>
                  <a:lnTo>
                    <a:pt x="4925" y="518"/>
                  </a:lnTo>
                  <a:cubicBezTo>
                    <a:pt x="4800" y="840"/>
                    <a:pt x="4497" y="1036"/>
                    <a:pt x="4158" y="1036"/>
                  </a:cubicBezTo>
                  <a:lnTo>
                    <a:pt x="1892" y="1036"/>
                  </a:lnTo>
                  <a:cubicBezTo>
                    <a:pt x="1571" y="1036"/>
                    <a:pt x="1268" y="840"/>
                    <a:pt x="1125" y="518"/>
                  </a:cubicBezTo>
                  <a:lnTo>
                    <a:pt x="9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04" name="Google Shape;1904;p52"/>
            <p:cNvSpPr/>
            <p:nvPr/>
          </p:nvSpPr>
          <p:spPr>
            <a:xfrm>
              <a:off x="4059889" y="1918528"/>
              <a:ext cx="99831" cy="63065"/>
            </a:xfrm>
            <a:custGeom>
              <a:avLst/>
              <a:gdLst/>
              <a:ahLst/>
              <a:cxnLst/>
              <a:rect l="l" t="t" r="r" b="b"/>
              <a:pathLst>
                <a:path w="3052" h="1928" extrusionOk="0">
                  <a:moveTo>
                    <a:pt x="143" y="0"/>
                  </a:moveTo>
                  <a:cubicBezTo>
                    <a:pt x="54" y="0"/>
                    <a:pt x="0" y="107"/>
                    <a:pt x="72" y="179"/>
                  </a:cubicBezTo>
                  <a:lnTo>
                    <a:pt x="1838" y="1927"/>
                  </a:lnTo>
                  <a:lnTo>
                    <a:pt x="3051" y="714"/>
                  </a:lnTo>
                  <a:lnTo>
                    <a:pt x="2373" y="54"/>
                  </a:lnTo>
                  <a:cubicBezTo>
                    <a:pt x="2338" y="18"/>
                    <a:pt x="2284" y="0"/>
                    <a:pt x="2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05" name="Google Shape;1905;p52"/>
            <p:cNvSpPr/>
            <p:nvPr/>
          </p:nvSpPr>
          <p:spPr>
            <a:xfrm>
              <a:off x="4107155" y="1918528"/>
              <a:ext cx="52565" cy="37944"/>
            </a:xfrm>
            <a:custGeom>
              <a:avLst/>
              <a:gdLst/>
              <a:ahLst/>
              <a:cxnLst/>
              <a:rect l="l" t="t" r="r" b="b"/>
              <a:pathLst>
                <a:path w="1607" h="1160" extrusionOk="0">
                  <a:moveTo>
                    <a:pt x="0" y="0"/>
                  </a:moveTo>
                  <a:lnTo>
                    <a:pt x="1160" y="1160"/>
                  </a:lnTo>
                  <a:lnTo>
                    <a:pt x="1606" y="714"/>
                  </a:lnTo>
                  <a:lnTo>
                    <a:pt x="928" y="54"/>
                  </a:lnTo>
                  <a:cubicBezTo>
                    <a:pt x="893" y="18"/>
                    <a:pt x="839" y="0"/>
                    <a:pt x="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06" name="Google Shape;1906;p52"/>
            <p:cNvSpPr/>
            <p:nvPr/>
          </p:nvSpPr>
          <p:spPr>
            <a:xfrm>
              <a:off x="4120010" y="1942439"/>
              <a:ext cx="75298" cy="74023"/>
            </a:xfrm>
            <a:custGeom>
              <a:avLst/>
              <a:gdLst/>
              <a:ahLst/>
              <a:cxnLst/>
              <a:rect l="l" t="t" r="r" b="b"/>
              <a:pathLst>
                <a:path w="2302" h="2263" extrusionOk="0">
                  <a:moveTo>
                    <a:pt x="1213" y="1"/>
                  </a:moveTo>
                  <a:lnTo>
                    <a:pt x="0" y="1214"/>
                  </a:lnTo>
                  <a:lnTo>
                    <a:pt x="928" y="2142"/>
                  </a:lnTo>
                  <a:cubicBezTo>
                    <a:pt x="1008" y="2222"/>
                    <a:pt x="1106" y="2262"/>
                    <a:pt x="1204" y="2262"/>
                  </a:cubicBezTo>
                  <a:cubicBezTo>
                    <a:pt x="1303" y="2262"/>
                    <a:pt x="1401" y="2222"/>
                    <a:pt x="1481" y="2142"/>
                  </a:cubicBezTo>
                  <a:lnTo>
                    <a:pt x="2141" y="1482"/>
                  </a:lnTo>
                  <a:cubicBezTo>
                    <a:pt x="2302" y="1321"/>
                    <a:pt x="2302" y="1089"/>
                    <a:pt x="2141" y="946"/>
                  </a:cubicBezTo>
                  <a:lnTo>
                    <a:pt x="1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07" name="Google Shape;1907;p52"/>
            <p:cNvSpPr/>
            <p:nvPr/>
          </p:nvSpPr>
          <p:spPr>
            <a:xfrm>
              <a:off x="4145098" y="1942439"/>
              <a:ext cx="50210" cy="62476"/>
            </a:xfrm>
            <a:custGeom>
              <a:avLst/>
              <a:gdLst/>
              <a:ahLst/>
              <a:cxnLst/>
              <a:rect l="l" t="t" r="r" b="b"/>
              <a:pathLst>
                <a:path w="1535" h="1910" extrusionOk="0">
                  <a:moveTo>
                    <a:pt x="446" y="1"/>
                  </a:moveTo>
                  <a:lnTo>
                    <a:pt x="0" y="429"/>
                  </a:lnTo>
                  <a:lnTo>
                    <a:pt x="946" y="1375"/>
                  </a:lnTo>
                  <a:cubicBezTo>
                    <a:pt x="1089" y="1517"/>
                    <a:pt x="1089" y="1767"/>
                    <a:pt x="946" y="1910"/>
                  </a:cubicBezTo>
                  <a:lnTo>
                    <a:pt x="1374" y="1482"/>
                  </a:lnTo>
                  <a:cubicBezTo>
                    <a:pt x="1535" y="1321"/>
                    <a:pt x="1535" y="1089"/>
                    <a:pt x="1374" y="928"/>
                  </a:cubicBezTo>
                  <a:lnTo>
                    <a:pt x="4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08" name="Google Shape;1908;p52"/>
            <p:cNvSpPr/>
            <p:nvPr/>
          </p:nvSpPr>
          <p:spPr>
            <a:xfrm>
              <a:off x="4019623" y="1913851"/>
              <a:ext cx="346105" cy="338549"/>
            </a:xfrm>
            <a:custGeom>
              <a:avLst/>
              <a:gdLst/>
              <a:ahLst/>
              <a:cxnLst/>
              <a:rect l="l" t="t" r="r" b="b"/>
              <a:pathLst>
                <a:path w="10581" h="10350" extrusionOk="0">
                  <a:moveTo>
                    <a:pt x="3479" y="304"/>
                  </a:moveTo>
                  <a:cubicBezTo>
                    <a:pt x="3497" y="304"/>
                    <a:pt x="3497" y="304"/>
                    <a:pt x="3515" y="322"/>
                  </a:cubicBezTo>
                  <a:lnTo>
                    <a:pt x="4068" y="875"/>
                  </a:lnTo>
                  <a:lnTo>
                    <a:pt x="3069" y="1856"/>
                  </a:lnTo>
                  <a:lnTo>
                    <a:pt x="1517" y="304"/>
                  </a:lnTo>
                  <a:close/>
                  <a:moveTo>
                    <a:pt x="1912" y="5036"/>
                  </a:moveTo>
                  <a:cubicBezTo>
                    <a:pt x="2023" y="5036"/>
                    <a:pt x="2132" y="5062"/>
                    <a:pt x="2230" y="5121"/>
                  </a:cubicBezTo>
                  <a:lnTo>
                    <a:pt x="2694" y="5371"/>
                  </a:lnTo>
                  <a:cubicBezTo>
                    <a:pt x="2837" y="5451"/>
                    <a:pt x="3007" y="5491"/>
                    <a:pt x="3176" y="5491"/>
                  </a:cubicBezTo>
                  <a:cubicBezTo>
                    <a:pt x="3346" y="5491"/>
                    <a:pt x="3515" y="5451"/>
                    <a:pt x="3658" y="5371"/>
                  </a:cubicBezTo>
                  <a:lnTo>
                    <a:pt x="4104" y="5121"/>
                  </a:lnTo>
                  <a:cubicBezTo>
                    <a:pt x="4213" y="5067"/>
                    <a:pt x="4322" y="5043"/>
                    <a:pt x="4431" y="5043"/>
                  </a:cubicBezTo>
                  <a:cubicBezTo>
                    <a:pt x="4465" y="5043"/>
                    <a:pt x="4498" y="5046"/>
                    <a:pt x="4532" y="5050"/>
                  </a:cubicBezTo>
                  <a:cubicBezTo>
                    <a:pt x="4871" y="5086"/>
                    <a:pt x="5121" y="5371"/>
                    <a:pt x="5121" y="5692"/>
                  </a:cubicBezTo>
                  <a:lnTo>
                    <a:pt x="5121" y="5710"/>
                  </a:lnTo>
                  <a:lnTo>
                    <a:pt x="5121" y="6745"/>
                  </a:lnTo>
                  <a:cubicBezTo>
                    <a:pt x="4960" y="6602"/>
                    <a:pt x="4764" y="6531"/>
                    <a:pt x="4550" y="6531"/>
                  </a:cubicBezTo>
                  <a:cubicBezTo>
                    <a:pt x="4282" y="6531"/>
                    <a:pt x="4015" y="6673"/>
                    <a:pt x="3854" y="6888"/>
                  </a:cubicBezTo>
                  <a:lnTo>
                    <a:pt x="3747" y="7030"/>
                  </a:lnTo>
                  <a:cubicBezTo>
                    <a:pt x="3640" y="7173"/>
                    <a:pt x="3462" y="7262"/>
                    <a:pt x="3283" y="7262"/>
                  </a:cubicBezTo>
                  <a:lnTo>
                    <a:pt x="3069" y="7262"/>
                  </a:lnTo>
                  <a:cubicBezTo>
                    <a:pt x="2891" y="7262"/>
                    <a:pt x="2712" y="7173"/>
                    <a:pt x="2605" y="7030"/>
                  </a:cubicBezTo>
                  <a:lnTo>
                    <a:pt x="2498" y="6888"/>
                  </a:lnTo>
                  <a:cubicBezTo>
                    <a:pt x="2320" y="6673"/>
                    <a:pt x="2070" y="6531"/>
                    <a:pt x="1802" y="6531"/>
                  </a:cubicBezTo>
                  <a:cubicBezTo>
                    <a:pt x="1588" y="6531"/>
                    <a:pt x="1374" y="6602"/>
                    <a:pt x="1231" y="6745"/>
                  </a:cubicBezTo>
                  <a:lnTo>
                    <a:pt x="1231" y="5710"/>
                  </a:lnTo>
                  <a:cubicBezTo>
                    <a:pt x="1231" y="5442"/>
                    <a:pt x="1392" y="5193"/>
                    <a:pt x="1642" y="5086"/>
                  </a:cubicBezTo>
                  <a:cubicBezTo>
                    <a:pt x="1730" y="5053"/>
                    <a:pt x="1822" y="5036"/>
                    <a:pt x="1912" y="5036"/>
                  </a:cubicBezTo>
                  <a:close/>
                  <a:moveTo>
                    <a:pt x="6123" y="5036"/>
                  </a:moveTo>
                  <a:cubicBezTo>
                    <a:pt x="6234" y="5036"/>
                    <a:pt x="6343" y="5062"/>
                    <a:pt x="6441" y="5121"/>
                  </a:cubicBezTo>
                  <a:lnTo>
                    <a:pt x="6905" y="5371"/>
                  </a:lnTo>
                  <a:cubicBezTo>
                    <a:pt x="7048" y="5451"/>
                    <a:pt x="7217" y="5491"/>
                    <a:pt x="7387" y="5491"/>
                  </a:cubicBezTo>
                  <a:cubicBezTo>
                    <a:pt x="7556" y="5491"/>
                    <a:pt x="7726" y="5451"/>
                    <a:pt x="7869" y="5371"/>
                  </a:cubicBezTo>
                  <a:lnTo>
                    <a:pt x="8333" y="5121"/>
                  </a:lnTo>
                  <a:cubicBezTo>
                    <a:pt x="8437" y="5069"/>
                    <a:pt x="8551" y="5036"/>
                    <a:pt x="8661" y="5036"/>
                  </a:cubicBezTo>
                  <a:cubicBezTo>
                    <a:pt x="8701" y="5036"/>
                    <a:pt x="8740" y="5040"/>
                    <a:pt x="8779" y="5050"/>
                  </a:cubicBezTo>
                  <a:cubicBezTo>
                    <a:pt x="8707" y="5175"/>
                    <a:pt x="8636" y="5300"/>
                    <a:pt x="8529" y="5407"/>
                  </a:cubicBezTo>
                  <a:cubicBezTo>
                    <a:pt x="8475" y="5460"/>
                    <a:pt x="8457" y="5549"/>
                    <a:pt x="8511" y="5621"/>
                  </a:cubicBezTo>
                  <a:cubicBezTo>
                    <a:pt x="8540" y="5659"/>
                    <a:pt x="8584" y="5677"/>
                    <a:pt x="8629" y="5677"/>
                  </a:cubicBezTo>
                  <a:cubicBezTo>
                    <a:pt x="8669" y="5677"/>
                    <a:pt x="8710" y="5663"/>
                    <a:pt x="8743" y="5639"/>
                  </a:cubicBezTo>
                  <a:cubicBezTo>
                    <a:pt x="8868" y="5496"/>
                    <a:pt x="8975" y="5335"/>
                    <a:pt x="9064" y="5175"/>
                  </a:cubicBezTo>
                  <a:cubicBezTo>
                    <a:pt x="9243" y="5300"/>
                    <a:pt x="9332" y="5496"/>
                    <a:pt x="9332" y="5710"/>
                  </a:cubicBezTo>
                  <a:lnTo>
                    <a:pt x="9332" y="6745"/>
                  </a:lnTo>
                  <a:cubicBezTo>
                    <a:pt x="9171" y="6602"/>
                    <a:pt x="8975" y="6531"/>
                    <a:pt x="8761" y="6531"/>
                  </a:cubicBezTo>
                  <a:cubicBezTo>
                    <a:pt x="8493" y="6531"/>
                    <a:pt x="8226" y="6673"/>
                    <a:pt x="8065" y="6888"/>
                  </a:cubicBezTo>
                  <a:lnTo>
                    <a:pt x="7958" y="7030"/>
                  </a:lnTo>
                  <a:cubicBezTo>
                    <a:pt x="7851" y="7173"/>
                    <a:pt x="7672" y="7262"/>
                    <a:pt x="7494" y="7262"/>
                  </a:cubicBezTo>
                  <a:lnTo>
                    <a:pt x="7280" y="7262"/>
                  </a:lnTo>
                  <a:cubicBezTo>
                    <a:pt x="7101" y="7262"/>
                    <a:pt x="6923" y="7173"/>
                    <a:pt x="6816" y="7030"/>
                  </a:cubicBezTo>
                  <a:lnTo>
                    <a:pt x="6709" y="6888"/>
                  </a:lnTo>
                  <a:cubicBezTo>
                    <a:pt x="6548" y="6673"/>
                    <a:pt x="6281" y="6531"/>
                    <a:pt x="6013" y="6531"/>
                  </a:cubicBezTo>
                  <a:cubicBezTo>
                    <a:pt x="5799" y="6531"/>
                    <a:pt x="5603" y="6602"/>
                    <a:pt x="5442" y="6745"/>
                  </a:cubicBezTo>
                  <a:lnTo>
                    <a:pt x="5442" y="5710"/>
                  </a:lnTo>
                  <a:cubicBezTo>
                    <a:pt x="5442" y="5442"/>
                    <a:pt x="5603" y="5193"/>
                    <a:pt x="5852" y="5086"/>
                  </a:cubicBezTo>
                  <a:cubicBezTo>
                    <a:pt x="5941" y="5053"/>
                    <a:pt x="6033" y="5036"/>
                    <a:pt x="6123" y="5036"/>
                  </a:cubicBezTo>
                  <a:close/>
                  <a:moveTo>
                    <a:pt x="4574" y="6849"/>
                  </a:moveTo>
                  <a:cubicBezTo>
                    <a:pt x="4714" y="6849"/>
                    <a:pt x="4851" y="6903"/>
                    <a:pt x="4960" y="7013"/>
                  </a:cubicBezTo>
                  <a:lnTo>
                    <a:pt x="5121" y="7173"/>
                  </a:lnTo>
                  <a:lnTo>
                    <a:pt x="5121" y="7262"/>
                  </a:lnTo>
                  <a:cubicBezTo>
                    <a:pt x="5121" y="7262"/>
                    <a:pt x="5121" y="7262"/>
                    <a:pt x="5121" y="7280"/>
                  </a:cubicBezTo>
                  <a:lnTo>
                    <a:pt x="4925" y="7762"/>
                  </a:lnTo>
                  <a:cubicBezTo>
                    <a:pt x="4835" y="8030"/>
                    <a:pt x="4586" y="8190"/>
                    <a:pt x="4300" y="8190"/>
                  </a:cubicBezTo>
                  <a:lnTo>
                    <a:pt x="2034" y="8190"/>
                  </a:lnTo>
                  <a:cubicBezTo>
                    <a:pt x="1767" y="8190"/>
                    <a:pt x="1517" y="8030"/>
                    <a:pt x="1427" y="7762"/>
                  </a:cubicBezTo>
                  <a:lnTo>
                    <a:pt x="1231" y="7280"/>
                  </a:lnTo>
                  <a:lnTo>
                    <a:pt x="1231" y="7173"/>
                  </a:lnTo>
                  <a:lnTo>
                    <a:pt x="1392" y="7013"/>
                  </a:lnTo>
                  <a:cubicBezTo>
                    <a:pt x="1501" y="6903"/>
                    <a:pt x="1638" y="6849"/>
                    <a:pt x="1778" y="6849"/>
                  </a:cubicBezTo>
                  <a:cubicBezTo>
                    <a:pt x="1798" y="6849"/>
                    <a:pt x="1818" y="6850"/>
                    <a:pt x="1838" y="6852"/>
                  </a:cubicBezTo>
                  <a:cubicBezTo>
                    <a:pt x="1998" y="6870"/>
                    <a:pt x="2159" y="6959"/>
                    <a:pt x="2248" y="7084"/>
                  </a:cubicBezTo>
                  <a:lnTo>
                    <a:pt x="2355" y="7227"/>
                  </a:lnTo>
                  <a:cubicBezTo>
                    <a:pt x="2534" y="7441"/>
                    <a:pt x="2784" y="7566"/>
                    <a:pt x="3069" y="7566"/>
                  </a:cubicBezTo>
                  <a:lnTo>
                    <a:pt x="3283" y="7566"/>
                  </a:lnTo>
                  <a:cubicBezTo>
                    <a:pt x="3569" y="7566"/>
                    <a:pt x="3818" y="7441"/>
                    <a:pt x="3979" y="7227"/>
                  </a:cubicBezTo>
                  <a:lnTo>
                    <a:pt x="4086" y="7084"/>
                  </a:lnTo>
                  <a:cubicBezTo>
                    <a:pt x="4193" y="6959"/>
                    <a:pt x="4336" y="6870"/>
                    <a:pt x="4514" y="6852"/>
                  </a:cubicBezTo>
                  <a:cubicBezTo>
                    <a:pt x="4534" y="6850"/>
                    <a:pt x="4554" y="6849"/>
                    <a:pt x="4574" y="6849"/>
                  </a:cubicBezTo>
                  <a:close/>
                  <a:moveTo>
                    <a:pt x="8785" y="6849"/>
                  </a:moveTo>
                  <a:cubicBezTo>
                    <a:pt x="8925" y="6849"/>
                    <a:pt x="9062" y="6903"/>
                    <a:pt x="9171" y="7013"/>
                  </a:cubicBezTo>
                  <a:lnTo>
                    <a:pt x="9332" y="7173"/>
                  </a:lnTo>
                  <a:lnTo>
                    <a:pt x="9332" y="7280"/>
                  </a:lnTo>
                  <a:lnTo>
                    <a:pt x="9136" y="7762"/>
                  </a:lnTo>
                  <a:cubicBezTo>
                    <a:pt x="9046" y="8030"/>
                    <a:pt x="8797" y="8190"/>
                    <a:pt x="8511" y="8190"/>
                  </a:cubicBezTo>
                  <a:lnTo>
                    <a:pt x="6245" y="8190"/>
                  </a:lnTo>
                  <a:cubicBezTo>
                    <a:pt x="5977" y="8190"/>
                    <a:pt x="5728" y="8030"/>
                    <a:pt x="5638" y="7762"/>
                  </a:cubicBezTo>
                  <a:lnTo>
                    <a:pt x="5442" y="7280"/>
                  </a:lnTo>
                  <a:cubicBezTo>
                    <a:pt x="5442" y="7262"/>
                    <a:pt x="5442" y="7262"/>
                    <a:pt x="5442" y="7262"/>
                  </a:cubicBezTo>
                  <a:lnTo>
                    <a:pt x="5442" y="7173"/>
                  </a:lnTo>
                  <a:lnTo>
                    <a:pt x="5603" y="7013"/>
                  </a:lnTo>
                  <a:cubicBezTo>
                    <a:pt x="5712" y="6903"/>
                    <a:pt x="5849" y="6849"/>
                    <a:pt x="5989" y="6849"/>
                  </a:cubicBezTo>
                  <a:cubicBezTo>
                    <a:pt x="6009" y="6849"/>
                    <a:pt x="6029" y="6850"/>
                    <a:pt x="6049" y="6852"/>
                  </a:cubicBezTo>
                  <a:cubicBezTo>
                    <a:pt x="6209" y="6870"/>
                    <a:pt x="6370" y="6959"/>
                    <a:pt x="6459" y="7084"/>
                  </a:cubicBezTo>
                  <a:lnTo>
                    <a:pt x="6566" y="7227"/>
                  </a:lnTo>
                  <a:cubicBezTo>
                    <a:pt x="6745" y="7441"/>
                    <a:pt x="6994" y="7566"/>
                    <a:pt x="7280" y="7566"/>
                  </a:cubicBezTo>
                  <a:lnTo>
                    <a:pt x="7494" y="7566"/>
                  </a:lnTo>
                  <a:cubicBezTo>
                    <a:pt x="7779" y="7566"/>
                    <a:pt x="8029" y="7441"/>
                    <a:pt x="8190" y="7227"/>
                  </a:cubicBezTo>
                  <a:lnTo>
                    <a:pt x="8315" y="7084"/>
                  </a:lnTo>
                  <a:cubicBezTo>
                    <a:pt x="8404" y="6959"/>
                    <a:pt x="8547" y="6870"/>
                    <a:pt x="8725" y="6852"/>
                  </a:cubicBezTo>
                  <a:cubicBezTo>
                    <a:pt x="8745" y="6850"/>
                    <a:pt x="8765" y="6849"/>
                    <a:pt x="8785" y="6849"/>
                  </a:cubicBezTo>
                  <a:close/>
                  <a:moveTo>
                    <a:pt x="1392" y="0"/>
                  </a:moveTo>
                  <a:cubicBezTo>
                    <a:pt x="1392" y="0"/>
                    <a:pt x="1035" y="286"/>
                    <a:pt x="1196" y="429"/>
                  </a:cubicBezTo>
                  <a:lnTo>
                    <a:pt x="3908" y="3141"/>
                  </a:lnTo>
                  <a:cubicBezTo>
                    <a:pt x="4015" y="3239"/>
                    <a:pt x="4153" y="3288"/>
                    <a:pt x="4289" y="3288"/>
                  </a:cubicBezTo>
                  <a:cubicBezTo>
                    <a:pt x="4425" y="3288"/>
                    <a:pt x="4559" y="3239"/>
                    <a:pt x="4657" y="3141"/>
                  </a:cubicBezTo>
                  <a:lnTo>
                    <a:pt x="4889" y="2891"/>
                  </a:lnTo>
                  <a:lnTo>
                    <a:pt x="5406" y="3408"/>
                  </a:lnTo>
                  <a:cubicBezTo>
                    <a:pt x="5576" y="3578"/>
                    <a:pt x="5794" y="3663"/>
                    <a:pt x="6011" y="3663"/>
                  </a:cubicBezTo>
                  <a:cubicBezTo>
                    <a:pt x="6227" y="3663"/>
                    <a:pt x="6441" y="3578"/>
                    <a:pt x="6602" y="3408"/>
                  </a:cubicBezTo>
                  <a:cubicBezTo>
                    <a:pt x="6852" y="3158"/>
                    <a:pt x="7191" y="3034"/>
                    <a:pt x="7548" y="3034"/>
                  </a:cubicBezTo>
                  <a:cubicBezTo>
                    <a:pt x="7904" y="3034"/>
                    <a:pt x="8243" y="3158"/>
                    <a:pt x="8493" y="3408"/>
                  </a:cubicBezTo>
                  <a:lnTo>
                    <a:pt x="8529" y="3462"/>
                  </a:lnTo>
                  <a:cubicBezTo>
                    <a:pt x="8779" y="3712"/>
                    <a:pt x="8921" y="4068"/>
                    <a:pt x="8921" y="4425"/>
                  </a:cubicBezTo>
                  <a:cubicBezTo>
                    <a:pt x="8921" y="4550"/>
                    <a:pt x="8921" y="4657"/>
                    <a:pt x="8886" y="4746"/>
                  </a:cubicBezTo>
                  <a:cubicBezTo>
                    <a:pt x="8816" y="4730"/>
                    <a:pt x="8745" y="4722"/>
                    <a:pt x="8674" y="4722"/>
                  </a:cubicBezTo>
                  <a:cubicBezTo>
                    <a:pt x="8507" y="4722"/>
                    <a:pt x="8340" y="4766"/>
                    <a:pt x="8190" y="4854"/>
                  </a:cubicBezTo>
                  <a:lnTo>
                    <a:pt x="7726" y="5103"/>
                  </a:lnTo>
                  <a:cubicBezTo>
                    <a:pt x="7628" y="5157"/>
                    <a:pt x="7512" y="5184"/>
                    <a:pt x="7394" y="5184"/>
                  </a:cubicBezTo>
                  <a:cubicBezTo>
                    <a:pt x="7275" y="5184"/>
                    <a:pt x="7155" y="5157"/>
                    <a:pt x="7048" y="5103"/>
                  </a:cubicBezTo>
                  <a:lnTo>
                    <a:pt x="6602" y="4854"/>
                  </a:lnTo>
                  <a:cubicBezTo>
                    <a:pt x="6449" y="4772"/>
                    <a:pt x="6284" y="4731"/>
                    <a:pt x="6118" y="4731"/>
                  </a:cubicBezTo>
                  <a:cubicBezTo>
                    <a:pt x="5993" y="4731"/>
                    <a:pt x="5868" y="4754"/>
                    <a:pt x="5745" y="4800"/>
                  </a:cubicBezTo>
                  <a:cubicBezTo>
                    <a:pt x="5549" y="4889"/>
                    <a:pt x="5389" y="5014"/>
                    <a:pt x="5282" y="5193"/>
                  </a:cubicBezTo>
                  <a:cubicBezTo>
                    <a:pt x="5174" y="5014"/>
                    <a:pt x="5014" y="4871"/>
                    <a:pt x="4818" y="4800"/>
                  </a:cubicBezTo>
                  <a:cubicBezTo>
                    <a:pt x="4703" y="4754"/>
                    <a:pt x="4582" y="4731"/>
                    <a:pt x="4459" y="4731"/>
                  </a:cubicBezTo>
                  <a:cubicBezTo>
                    <a:pt x="4297" y="4731"/>
                    <a:pt x="4132" y="4772"/>
                    <a:pt x="3979" y="4854"/>
                  </a:cubicBezTo>
                  <a:lnTo>
                    <a:pt x="3515" y="5103"/>
                  </a:lnTo>
                  <a:cubicBezTo>
                    <a:pt x="3417" y="5157"/>
                    <a:pt x="3301" y="5184"/>
                    <a:pt x="3183" y="5184"/>
                  </a:cubicBezTo>
                  <a:cubicBezTo>
                    <a:pt x="3065" y="5184"/>
                    <a:pt x="2944" y="5157"/>
                    <a:pt x="2837" y="5103"/>
                  </a:cubicBezTo>
                  <a:lnTo>
                    <a:pt x="2391" y="4854"/>
                  </a:lnTo>
                  <a:cubicBezTo>
                    <a:pt x="2238" y="4772"/>
                    <a:pt x="2073" y="4731"/>
                    <a:pt x="1907" y="4731"/>
                  </a:cubicBezTo>
                  <a:cubicBezTo>
                    <a:pt x="1783" y="4731"/>
                    <a:pt x="1657" y="4754"/>
                    <a:pt x="1535" y="4800"/>
                  </a:cubicBezTo>
                  <a:cubicBezTo>
                    <a:pt x="1160" y="4961"/>
                    <a:pt x="928" y="5317"/>
                    <a:pt x="928" y="5710"/>
                  </a:cubicBezTo>
                  <a:lnTo>
                    <a:pt x="928" y="7155"/>
                  </a:lnTo>
                  <a:lnTo>
                    <a:pt x="571" y="7155"/>
                  </a:lnTo>
                  <a:cubicBezTo>
                    <a:pt x="250" y="7155"/>
                    <a:pt x="0" y="7726"/>
                    <a:pt x="0" y="7726"/>
                  </a:cubicBezTo>
                  <a:lnTo>
                    <a:pt x="0" y="10188"/>
                  </a:lnTo>
                  <a:cubicBezTo>
                    <a:pt x="0" y="10278"/>
                    <a:pt x="71" y="10349"/>
                    <a:pt x="161" y="10349"/>
                  </a:cubicBezTo>
                  <a:lnTo>
                    <a:pt x="1160" y="10349"/>
                  </a:lnTo>
                  <a:cubicBezTo>
                    <a:pt x="1303" y="10206"/>
                    <a:pt x="1213" y="10046"/>
                    <a:pt x="1071" y="10046"/>
                  </a:cubicBezTo>
                  <a:lnTo>
                    <a:pt x="393" y="10046"/>
                  </a:lnTo>
                  <a:cubicBezTo>
                    <a:pt x="357" y="10046"/>
                    <a:pt x="321" y="10010"/>
                    <a:pt x="321" y="9974"/>
                  </a:cubicBezTo>
                  <a:lnTo>
                    <a:pt x="321" y="7726"/>
                  </a:lnTo>
                  <a:cubicBezTo>
                    <a:pt x="321" y="7583"/>
                    <a:pt x="428" y="7459"/>
                    <a:pt x="571" y="7459"/>
                  </a:cubicBezTo>
                  <a:lnTo>
                    <a:pt x="981" y="7459"/>
                  </a:lnTo>
                  <a:lnTo>
                    <a:pt x="1142" y="7887"/>
                  </a:lnTo>
                  <a:cubicBezTo>
                    <a:pt x="1285" y="8261"/>
                    <a:pt x="1642" y="8493"/>
                    <a:pt x="2052" y="8493"/>
                  </a:cubicBezTo>
                  <a:lnTo>
                    <a:pt x="4318" y="8493"/>
                  </a:lnTo>
                  <a:cubicBezTo>
                    <a:pt x="4728" y="8493"/>
                    <a:pt x="5085" y="8261"/>
                    <a:pt x="5228" y="7887"/>
                  </a:cubicBezTo>
                  <a:lnTo>
                    <a:pt x="5299" y="7726"/>
                  </a:lnTo>
                  <a:lnTo>
                    <a:pt x="5353" y="7887"/>
                  </a:lnTo>
                  <a:cubicBezTo>
                    <a:pt x="5496" y="8261"/>
                    <a:pt x="5852" y="8493"/>
                    <a:pt x="6263" y="8493"/>
                  </a:cubicBezTo>
                  <a:lnTo>
                    <a:pt x="8529" y="8493"/>
                  </a:lnTo>
                  <a:cubicBezTo>
                    <a:pt x="8939" y="8493"/>
                    <a:pt x="9296" y="8261"/>
                    <a:pt x="9439" y="7887"/>
                  </a:cubicBezTo>
                  <a:lnTo>
                    <a:pt x="9599" y="7459"/>
                  </a:lnTo>
                  <a:lnTo>
                    <a:pt x="10010" y="7459"/>
                  </a:lnTo>
                  <a:cubicBezTo>
                    <a:pt x="10153" y="7459"/>
                    <a:pt x="10260" y="7583"/>
                    <a:pt x="10260" y="7726"/>
                  </a:cubicBezTo>
                  <a:lnTo>
                    <a:pt x="10260" y="9974"/>
                  </a:lnTo>
                  <a:cubicBezTo>
                    <a:pt x="10260" y="10010"/>
                    <a:pt x="10242" y="10046"/>
                    <a:pt x="10188" y="10046"/>
                  </a:cubicBezTo>
                  <a:lnTo>
                    <a:pt x="1749" y="10046"/>
                  </a:lnTo>
                  <a:cubicBezTo>
                    <a:pt x="1731" y="10046"/>
                    <a:pt x="1731" y="10046"/>
                    <a:pt x="1713" y="10064"/>
                  </a:cubicBezTo>
                  <a:cubicBezTo>
                    <a:pt x="1570" y="10188"/>
                    <a:pt x="1677" y="10349"/>
                    <a:pt x="1802" y="10349"/>
                  </a:cubicBezTo>
                  <a:lnTo>
                    <a:pt x="10420" y="10349"/>
                  </a:lnTo>
                  <a:cubicBezTo>
                    <a:pt x="10509" y="10349"/>
                    <a:pt x="10581" y="10278"/>
                    <a:pt x="10581" y="10188"/>
                  </a:cubicBezTo>
                  <a:lnTo>
                    <a:pt x="10581" y="7726"/>
                  </a:lnTo>
                  <a:cubicBezTo>
                    <a:pt x="10581" y="7726"/>
                    <a:pt x="10313" y="7155"/>
                    <a:pt x="10010" y="7155"/>
                  </a:cubicBezTo>
                  <a:lnTo>
                    <a:pt x="9671" y="7155"/>
                  </a:lnTo>
                  <a:lnTo>
                    <a:pt x="9671" y="5710"/>
                  </a:lnTo>
                  <a:cubicBezTo>
                    <a:pt x="9653" y="5371"/>
                    <a:pt x="9475" y="5050"/>
                    <a:pt x="9189" y="4871"/>
                  </a:cubicBezTo>
                  <a:cubicBezTo>
                    <a:pt x="9225" y="4729"/>
                    <a:pt x="9243" y="4586"/>
                    <a:pt x="9243" y="4425"/>
                  </a:cubicBezTo>
                  <a:cubicBezTo>
                    <a:pt x="9243" y="3979"/>
                    <a:pt x="9064" y="3551"/>
                    <a:pt x="8743" y="3230"/>
                  </a:cubicBezTo>
                  <a:lnTo>
                    <a:pt x="8707" y="3194"/>
                  </a:lnTo>
                  <a:cubicBezTo>
                    <a:pt x="8404" y="2891"/>
                    <a:pt x="7976" y="2712"/>
                    <a:pt x="7548" y="2712"/>
                  </a:cubicBezTo>
                  <a:cubicBezTo>
                    <a:pt x="7101" y="2712"/>
                    <a:pt x="6691" y="2891"/>
                    <a:pt x="6388" y="3194"/>
                  </a:cubicBezTo>
                  <a:cubicBezTo>
                    <a:pt x="6281" y="3301"/>
                    <a:pt x="6142" y="3355"/>
                    <a:pt x="6006" y="3355"/>
                  </a:cubicBezTo>
                  <a:cubicBezTo>
                    <a:pt x="5870" y="3355"/>
                    <a:pt x="5736" y="3301"/>
                    <a:pt x="5638" y="3194"/>
                  </a:cubicBezTo>
                  <a:lnTo>
                    <a:pt x="5121" y="2677"/>
                  </a:lnTo>
                  <a:lnTo>
                    <a:pt x="5335" y="2463"/>
                  </a:lnTo>
                  <a:cubicBezTo>
                    <a:pt x="5549" y="2249"/>
                    <a:pt x="5549" y="1910"/>
                    <a:pt x="5335" y="1695"/>
                  </a:cubicBezTo>
                  <a:lnTo>
                    <a:pt x="4907" y="1267"/>
                  </a:lnTo>
                  <a:cubicBezTo>
                    <a:pt x="4871" y="1240"/>
                    <a:pt x="4831" y="1227"/>
                    <a:pt x="4793" y="1227"/>
                  </a:cubicBezTo>
                  <a:cubicBezTo>
                    <a:pt x="4755" y="1227"/>
                    <a:pt x="4719" y="1240"/>
                    <a:pt x="4693" y="1267"/>
                  </a:cubicBezTo>
                  <a:cubicBezTo>
                    <a:pt x="4621" y="1339"/>
                    <a:pt x="4621" y="1428"/>
                    <a:pt x="4693" y="1481"/>
                  </a:cubicBezTo>
                  <a:lnTo>
                    <a:pt x="5121" y="1927"/>
                  </a:lnTo>
                  <a:cubicBezTo>
                    <a:pt x="5210" y="1999"/>
                    <a:pt x="5210" y="2159"/>
                    <a:pt x="5121" y="2249"/>
                  </a:cubicBezTo>
                  <a:lnTo>
                    <a:pt x="4443" y="2909"/>
                  </a:lnTo>
                  <a:cubicBezTo>
                    <a:pt x="4398" y="2953"/>
                    <a:pt x="4340" y="2976"/>
                    <a:pt x="4282" y="2976"/>
                  </a:cubicBezTo>
                  <a:cubicBezTo>
                    <a:pt x="4224" y="2976"/>
                    <a:pt x="4166" y="2953"/>
                    <a:pt x="4122" y="2909"/>
                  </a:cubicBezTo>
                  <a:lnTo>
                    <a:pt x="3283" y="2088"/>
                  </a:lnTo>
                  <a:lnTo>
                    <a:pt x="4389" y="982"/>
                  </a:lnTo>
                  <a:cubicBezTo>
                    <a:pt x="4461" y="928"/>
                    <a:pt x="4461" y="821"/>
                    <a:pt x="4389" y="768"/>
                  </a:cubicBezTo>
                  <a:lnTo>
                    <a:pt x="3729" y="90"/>
                  </a:lnTo>
                  <a:cubicBezTo>
                    <a:pt x="3658" y="36"/>
                    <a:pt x="3479" y="0"/>
                    <a:pt x="3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909" name="Google Shape;1909;p52"/>
          <p:cNvGrpSpPr/>
          <p:nvPr/>
        </p:nvGrpSpPr>
        <p:grpSpPr>
          <a:xfrm>
            <a:off x="3176182" y="1973549"/>
            <a:ext cx="373133" cy="369398"/>
            <a:chOff x="3261470" y="2469463"/>
            <a:chExt cx="349637" cy="346137"/>
          </a:xfrm>
        </p:grpSpPr>
        <p:sp>
          <p:nvSpPr>
            <p:cNvPr id="1910" name="Google Shape;1910;p52"/>
            <p:cNvSpPr/>
            <p:nvPr/>
          </p:nvSpPr>
          <p:spPr>
            <a:xfrm>
              <a:off x="3445889" y="2474860"/>
              <a:ext cx="159363" cy="158055"/>
            </a:xfrm>
            <a:custGeom>
              <a:avLst/>
              <a:gdLst/>
              <a:ahLst/>
              <a:cxnLst/>
              <a:rect l="l" t="t" r="r" b="b"/>
              <a:pathLst>
                <a:path w="4872" h="4832" extrusionOk="0">
                  <a:moveTo>
                    <a:pt x="2204" y="1"/>
                  </a:moveTo>
                  <a:cubicBezTo>
                    <a:pt x="2097" y="1"/>
                    <a:pt x="1990" y="41"/>
                    <a:pt x="1910" y="121"/>
                  </a:cubicBezTo>
                  <a:lnTo>
                    <a:pt x="1" y="2030"/>
                  </a:lnTo>
                  <a:lnTo>
                    <a:pt x="2802" y="4831"/>
                  </a:lnTo>
                  <a:lnTo>
                    <a:pt x="4711" y="2922"/>
                  </a:lnTo>
                  <a:cubicBezTo>
                    <a:pt x="4872" y="2744"/>
                    <a:pt x="4872" y="2494"/>
                    <a:pt x="4711" y="2333"/>
                  </a:cubicBezTo>
                  <a:lnTo>
                    <a:pt x="2499" y="121"/>
                  </a:lnTo>
                  <a:cubicBezTo>
                    <a:pt x="2418" y="41"/>
                    <a:pt x="2311" y="1"/>
                    <a:pt x="2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11" name="Google Shape;1911;p52"/>
            <p:cNvSpPr/>
            <p:nvPr/>
          </p:nvSpPr>
          <p:spPr>
            <a:xfrm>
              <a:off x="3522921" y="2536584"/>
              <a:ext cx="82331" cy="96331"/>
            </a:xfrm>
            <a:custGeom>
              <a:avLst/>
              <a:gdLst/>
              <a:ahLst/>
              <a:cxnLst/>
              <a:rect l="l" t="t" r="r" b="b"/>
              <a:pathLst>
                <a:path w="2517" h="2945" extrusionOk="0">
                  <a:moveTo>
                    <a:pt x="1910" y="0"/>
                  </a:moveTo>
                  <a:lnTo>
                    <a:pt x="1910" y="0"/>
                  </a:lnTo>
                  <a:cubicBezTo>
                    <a:pt x="2071" y="161"/>
                    <a:pt x="2071" y="429"/>
                    <a:pt x="1910" y="589"/>
                  </a:cubicBezTo>
                  <a:lnTo>
                    <a:pt x="1" y="2498"/>
                  </a:lnTo>
                  <a:lnTo>
                    <a:pt x="447" y="2944"/>
                  </a:lnTo>
                  <a:lnTo>
                    <a:pt x="2356" y="1035"/>
                  </a:lnTo>
                  <a:cubicBezTo>
                    <a:pt x="2517" y="857"/>
                    <a:pt x="2517" y="607"/>
                    <a:pt x="2356" y="446"/>
                  </a:cubicBezTo>
                  <a:lnTo>
                    <a:pt x="19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12" name="Google Shape;1912;p52"/>
            <p:cNvSpPr/>
            <p:nvPr/>
          </p:nvSpPr>
          <p:spPr>
            <a:xfrm>
              <a:off x="3385212" y="2532495"/>
              <a:ext cx="161097" cy="160541"/>
            </a:xfrm>
            <a:custGeom>
              <a:avLst/>
              <a:gdLst/>
              <a:ahLst/>
              <a:cxnLst/>
              <a:rect l="l" t="t" r="r" b="b"/>
              <a:pathLst>
                <a:path w="4925" h="4908" extrusionOk="0">
                  <a:moveTo>
                    <a:pt x="2123" y="1"/>
                  </a:moveTo>
                  <a:lnTo>
                    <a:pt x="0" y="2106"/>
                  </a:lnTo>
                  <a:lnTo>
                    <a:pt x="2801" y="4907"/>
                  </a:lnTo>
                  <a:lnTo>
                    <a:pt x="4925" y="2802"/>
                  </a:lnTo>
                  <a:lnTo>
                    <a:pt x="21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13" name="Google Shape;1913;p52"/>
            <p:cNvSpPr/>
            <p:nvPr/>
          </p:nvSpPr>
          <p:spPr>
            <a:xfrm>
              <a:off x="3447656" y="2532495"/>
              <a:ext cx="98653" cy="97705"/>
            </a:xfrm>
            <a:custGeom>
              <a:avLst/>
              <a:gdLst/>
              <a:ahLst/>
              <a:cxnLst/>
              <a:rect l="l" t="t" r="r" b="b"/>
              <a:pathLst>
                <a:path w="3016" h="2987" extrusionOk="0">
                  <a:moveTo>
                    <a:pt x="214" y="1"/>
                  </a:moveTo>
                  <a:lnTo>
                    <a:pt x="18" y="928"/>
                  </a:lnTo>
                  <a:cubicBezTo>
                    <a:pt x="0" y="1035"/>
                    <a:pt x="36" y="1142"/>
                    <a:pt x="107" y="1214"/>
                  </a:cubicBezTo>
                  <a:lnTo>
                    <a:pt x="1802" y="2909"/>
                  </a:lnTo>
                  <a:cubicBezTo>
                    <a:pt x="1857" y="2963"/>
                    <a:pt x="1932" y="2987"/>
                    <a:pt x="2005" y="2987"/>
                  </a:cubicBezTo>
                  <a:cubicBezTo>
                    <a:pt x="2027" y="2987"/>
                    <a:pt x="2049" y="2984"/>
                    <a:pt x="2070" y="2980"/>
                  </a:cubicBezTo>
                  <a:lnTo>
                    <a:pt x="3016" y="2802"/>
                  </a:lnTo>
                  <a:lnTo>
                    <a:pt x="2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14" name="Google Shape;1914;p52"/>
            <p:cNvSpPr/>
            <p:nvPr/>
          </p:nvSpPr>
          <p:spPr>
            <a:xfrm>
              <a:off x="3298825" y="2672559"/>
              <a:ext cx="155863" cy="58420"/>
            </a:xfrm>
            <a:custGeom>
              <a:avLst/>
              <a:gdLst/>
              <a:ahLst/>
              <a:cxnLst/>
              <a:rect l="l" t="t" r="r" b="b"/>
              <a:pathLst>
                <a:path w="4765" h="1786" extrusionOk="0">
                  <a:moveTo>
                    <a:pt x="482" y="1"/>
                  </a:moveTo>
                  <a:lnTo>
                    <a:pt x="0" y="483"/>
                  </a:lnTo>
                  <a:lnTo>
                    <a:pt x="4283" y="1785"/>
                  </a:lnTo>
                  <a:lnTo>
                    <a:pt x="4764" y="1303"/>
                  </a:lnTo>
                  <a:lnTo>
                    <a:pt x="4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15" name="Google Shape;1915;p52"/>
            <p:cNvSpPr/>
            <p:nvPr/>
          </p:nvSpPr>
          <p:spPr>
            <a:xfrm>
              <a:off x="3314591" y="2582116"/>
              <a:ext cx="181540" cy="133097"/>
            </a:xfrm>
            <a:custGeom>
              <a:avLst/>
              <a:gdLst/>
              <a:ahLst/>
              <a:cxnLst/>
              <a:rect l="l" t="t" r="r" b="b"/>
              <a:pathLst>
                <a:path w="5550" h="4069" extrusionOk="0">
                  <a:moveTo>
                    <a:pt x="2748" y="0"/>
                  </a:moveTo>
                  <a:lnTo>
                    <a:pt x="0" y="2766"/>
                  </a:lnTo>
                  <a:lnTo>
                    <a:pt x="4282" y="4068"/>
                  </a:lnTo>
                  <a:lnTo>
                    <a:pt x="5549" y="2801"/>
                  </a:lnTo>
                  <a:lnTo>
                    <a:pt x="4764" y="2748"/>
                  </a:lnTo>
                  <a:cubicBezTo>
                    <a:pt x="4728" y="2748"/>
                    <a:pt x="4675" y="2712"/>
                    <a:pt x="4675" y="2659"/>
                  </a:cubicBezTo>
                  <a:lnTo>
                    <a:pt x="4621" y="1963"/>
                  </a:lnTo>
                  <a:cubicBezTo>
                    <a:pt x="4621" y="1909"/>
                    <a:pt x="4586" y="1874"/>
                    <a:pt x="4532" y="1874"/>
                  </a:cubicBezTo>
                  <a:lnTo>
                    <a:pt x="3836" y="1820"/>
                  </a:lnTo>
                  <a:cubicBezTo>
                    <a:pt x="3783" y="1820"/>
                    <a:pt x="3747" y="1767"/>
                    <a:pt x="3747" y="1713"/>
                  </a:cubicBezTo>
                  <a:lnTo>
                    <a:pt x="3694" y="1035"/>
                  </a:lnTo>
                  <a:cubicBezTo>
                    <a:pt x="3694" y="982"/>
                    <a:pt x="3640" y="946"/>
                    <a:pt x="3604" y="928"/>
                  </a:cubicBezTo>
                  <a:lnTo>
                    <a:pt x="2909" y="874"/>
                  </a:lnTo>
                  <a:cubicBezTo>
                    <a:pt x="2855" y="874"/>
                    <a:pt x="2819" y="839"/>
                    <a:pt x="2819" y="785"/>
                  </a:cubicBezTo>
                  <a:lnTo>
                    <a:pt x="27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16" name="Google Shape;1916;p52"/>
            <p:cNvSpPr/>
            <p:nvPr/>
          </p:nvSpPr>
          <p:spPr>
            <a:xfrm>
              <a:off x="3266737" y="2704092"/>
              <a:ext cx="156419" cy="106111"/>
            </a:xfrm>
            <a:custGeom>
              <a:avLst/>
              <a:gdLst/>
              <a:ahLst/>
              <a:cxnLst/>
              <a:rect l="l" t="t" r="r" b="b"/>
              <a:pathLst>
                <a:path w="4782" h="3244" extrusionOk="0">
                  <a:moveTo>
                    <a:pt x="500" y="0"/>
                  </a:moveTo>
                  <a:lnTo>
                    <a:pt x="161" y="321"/>
                  </a:lnTo>
                  <a:cubicBezTo>
                    <a:pt x="0" y="482"/>
                    <a:pt x="0" y="750"/>
                    <a:pt x="161" y="910"/>
                  </a:cubicBezTo>
                  <a:lnTo>
                    <a:pt x="2391" y="3123"/>
                  </a:lnTo>
                  <a:cubicBezTo>
                    <a:pt x="2471" y="3203"/>
                    <a:pt x="2574" y="3243"/>
                    <a:pt x="2676" y="3243"/>
                  </a:cubicBezTo>
                  <a:cubicBezTo>
                    <a:pt x="2779" y="3243"/>
                    <a:pt x="2882" y="3203"/>
                    <a:pt x="2962" y="3123"/>
                  </a:cubicBezTo>
                  <a:lnTo>
                    <a:pt x="4782" y="1303"/>
                  </a:lnTo>
                  <a:lnTo>
                    <a:pt x="5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17" name="Google Shape;1917;p52"/>
            <p:cNvSpPr/>
            <p:nvPr/>
          </p:nvSpPr>
          <p:spPr>
            <a:xfrm>
              <a:off x="3283059" y="2688326"/>
              <a:ext cx="155863" cy="58387"/>
            </a:xfrm>
            <a:custGeom>
              <a:avLst/>
              <a:gdLst/>
              <a:ahLst/>
              <a:cxnLst/>
              <a:rect l="l" t="t" r="r" b="b"/>
              <a:pathLst>
                <a:path w="4765" h="1785" extrusionOk="0">
                  <a:moveTo>
                    <a:pt x="482" y="1"/>
                  </a:moveTo>
                  <a:lnTo>
                    <a:pt x="1" y="482"/>
                  </a:lnTo>
                  <a:lnTo>
                    <a:pt x="4283" y="1785"/>
                  </a:lnTo>
                  <a:lnTo>
                    <a:pt x="4765" y="1303"/>
                  </a:lnTo>
                  <a:lnTo>
                    <a:pt x="4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18" name="Google Shape;1918;p52"/>
            <p:cNvSpPr/>
            <p:nvPr/>
          </p:nvSpPr>
          <p:spPr>
            <a:xfrm>
              <a:off x="3401535" y="2724503"/>
              <a:ext cx="37388" cy="22210"/>
            </a:xfrm>
            <a:custGeom>
              <a:avLst/>
              <a:gdLst/>
              <a:ahLst/>
              <a:cxnLst/>
              <a:rect l="l" t="t" r="r" b="b"/>
              <a:pathLst>
                <a:path w="1143" h="679" extrusionOk="0">
                  <a:moveTo>
                    <a:pt x="465" y="1"/>
                  </a:moveTo>
                  <a:lnTo>
                    <a:pt x="1" y="483"/>
                  </a:lnTo>
                  <a:lnTo>
                    <a:pt x="661" y="679"/>
                  </a:lnTo>
                  <a:lnTo>
                    <a:pt x="1143" y="197"/>
                  </a:lnTo>
                  <a:lnTo>
                    <a:pt x="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19" name="Google Shape;1919;p52"/>
            <p:cNvSpPr/>
            <p:nvPr/>
          </p:nvSpPr>
          <p:spPr>
            <a:xfrm>
              <a:off x="3261470" y="2469463"/>
              <a:ext cx="349637" cy="346137"/>
            </a:xfrm>
            <a:custGeom>
              <a:avLst/>
              <a:gdLst/>
              <a:ahLst/>
              <a:cxnLst/>
              <a:rect l="l" t="t" r="r" b="b"/>
              <a:pathLst>
                <a:path w="10689" h="10582" extrusionOk="0">
                  <a:moveTo>
                    <a:pt x="7842" y="313"/>
                  </a:moveTo>
                  <a:cubicBezTo>
                    <a:pt x="7909" y="313"/>
                    <a:pt x="7976" y="340"/>
                    <a:pt x="8030" y="393"/>
                  </a:cubicBezTo>
                  <a:lnTo>
                    <a:pt x="10242" y="2606"/>
                  </a:lnTo>
                  <a:cubicBezTo>
                    <a:pt x="10331" y="2713"/>
                    <a:pt x="10331" y="2873"/>
                    <a:pt x="10242" y="2962"/>
                  </a:cubicBezTo>
                  <a:lnTo>
                    <a:pt x="8708" y="4515"/>
                  </a:lnTo>
                  <a:lnTo>
                    <a:pt x="6121" y="1928"/>
                  </a:lnTo>
                  <a:lnTo>
                    <a:pt x="7655" y="393"/>
                  </a:lnTo>
                  <a:cubicBezTo>
                    <a:pt x="7708" y="340"/>
                    <a:pt x="7775" y="313"/>
                    <a:pt x="7842" y="313"/>
                  </a:cubicBezTo>
                  <a:close/>
                  <a:moveTo>
                    <a:pt x="5996" y="2249"/>
                  </a:moveTo>
                  <a:lnTo>
                    <a:pt x="8387" y="4640"/>
                  </a:lnTo>
                  <a:lnTo>
                    <a:pt x="7744" y="4765"/>
                  </a:lnTo>
                  <a:cubicBezTo>
                    <a:pt x="7691" y="4765"/>
                    <a:pt x="7637" y="4747"/>
                    <a:pt x="7601" y="4711"/>
                  </a:cubicBezTo>
                  <a:lnTo>
                    <a:pt x="5906" y="3034"/>
                  </a:lnTo>
                  <a:cubicBezTo>
                    <a:pt x="5871" y="2998"/>
                    <a:pt x="5853" y="2945"/>
                    <a:pt x="5871" y="2891"/>
                  </a:cubicBezTo>
                  <a:lnTo>
                    <a:pt x="5996" y="2249"/>
                  </a:lnTo>
                  <a:close/>
                  <a:moveTo>
                    <a:pt x="5657" y="2391"/>
                  </a:moveTo>
                  <a:lnTo>
                    <a:pt x="5567" y="2820"/>
                  </a:lnTo>
                  <a:cubicBezTo>
                    <a:pt x="5532" y="2980"/>
                    <a:pt x="5585" y="3141"/>
                    <a:pt x="5692" y="3248"/>
                  </a:cubicBezTo>
                  <a:lnTo>
                    <a:pt x="7387" y="4943"/>
                  </a:lnTo>
                  <a:cubicBezTo>
                    <a:pt x="7472" y="5028"/>
                    <a:pt x="7590" y="5079"/>
                    <a:pt x="7707" y="5079"/>
                  </a:cubicBezTo>
                  <a:cubicBezTo>
                    <a:pt x="7737" y="5079"/>
                    <a:pt x="7768" y="5075"/>
                    <a:pt x="7798" y="5068"/>
                  </a:cubicBezTo>
                  <a:lnTo>
                    <a:pt x="8226" y="4979"/>
                  </a:lnTo>
                  <a:lnTo>
                    <a:pt x="7120" y="6085"/>
                  </a:lnTo>
                  <a:lnTo>
                    <a:pt x="6460" y="6049"/>
                  </a:lnTo>
                  <a:lnTo>
                    <a:pt x="6406" y="5389"/>
                  </a:lnTo>
                  <a:cubicBezTo>
                    <a:pt x="6388" y="5264"/>
                    <a:pt x="6299" y="5157"/>
                    <a:pt x="6174" y="5157"/>
                  </a:cubicBezTo>
                  <a:lnTo>
                    <a:pt x="5514" y="5104"/>
                  </a:lnTo>
                  <a:lnTo>
                    <a:pt x="5478" y="4461"/>
                  </a:lnTo>
                  <a:cubicBezTo>
                    <a:pt x="5460" y="4336"/>
                    <a:pt x="5353" y="4229"/>
                    <a:pt x="5228" y="4229"/>
                  </a:cubicBezTo>
                  <a:lnTo>
                    <a:pt x="4586" y="4176"/>
                  </a:lnTo>
                  <a:lnTo>
                    <a:pt x="4533" y="3516"/>
                  </a:lnTo>
                  <a:lnTo>
                    <a:pt x="5657" y="2391"/>
                  </a:lnTo>
                  <a:close/>
                  <a:moveTo>
                    <a:pt x="1660" y="6388"/>
                  </a:moveTo>
                  <a:lnTo>
                    <a:pt x="5621" y="7601"/>
                  </a:lnTo>
                  <a:lnTo>
                    <a:pt x="5389" y="7833"/>
                  </a:lnTo>
                  <a:lnTo>
                    <a:pt x="1428" y="6620"/>
                  </a:lnTo>
                  <a:lnTo>
                    <a:pt x="1660" y="6388"/>
                  </a:lnTo>
                  <a:close/>
                  <a:moveTo>
                    <a:pt x="1178" y="6870"/>
                  </a:moveTo>
                  <a:lnTo>
                    <a:pt x="5139" y="8065"/>
                  </a:lnTo>
                  <a:lnTo>
                    <a:pt x="4907" y="8315"/>
                  </a:lnTo>
                  <a:lnTo>
                    <a:pt x="946" y="7102"/>
                  </a:lnTo>
                  <a:lnTo>
                    <a:pt x="1178" y="6870"/>
                  </a:lnTo>
                  <a:close/>
                  <a:moveTo>
                    <a:pt x="7836" y="1"/>
                  </a:moveTo>
                  <a:cubicBezTo>
                    <a:pt x="7691" y="1"/>
                    <a:pt x="7548" y="54"/>
                    <a:pt x="7441" y="161"/>
                  </a:cubicBezTo>
                  <a:lnTo>
                    <a:pt x="3498" y="4122"/>
                  </a:lnTo>
                  <a:cubicBezTo>
                    <a:pt x="3426" y="4176"/>
                    <a:pt x="3426" y="4283"/>
                    <a:pt x="3498" y="4336"/>
                  </a:cubicBezTo>
                  <a:cubicBezTo>
                    <a:pt x="3524" y="4363"/>
                    <a:pt x="3560" y="4376"/>
                    <a:pt x="3598" y="4376"/>
                  </a:cubicBezTo>
                  <a:cubicBezTo>
                    <a:pt x="3636" y="4376"/>
                    <a:pt x="3676" y="4363"/>
                    <a:pt x="3712" y="4336"/>
                  </a:cubicBezTo>
                  <a:lnTo>
                    <a:pt x="4247" y="3801"/>
                  </a:lnTo>
                  <a:lnTo>
                    <a:pt x="4283" y="4247"/>
                  </a:lnTo>
                  <a:cubicBezTo>
                    <a:pt x="4283" y="4372"/>
                    <a:pt x="4390" y="4479"/>
                    <a:pt x="4515" y="4479"/>
                  </a:cubicBezTo>
                  <a:lnTo>
                    <a:pt x="5157" y="4533"/>
                  </a:lnTo>
                  <a:lnTo>
                    <a:pt x="5211" y="5175"/>
                  </a:lnTo>
                  <a:cubicBezTo>
                    <a:pt x="5228" y="5300"/>
                    <a:pt x="5318" y="5407"/>
                    <a:pt x="5460" y="5407"/>
                  </a:cubicBezTo>
                  <a:lnTo>
                    <a:pt x="6103" y="5460"/>
                  </a:lnTo>
                  <a:lnTo>
                    <a:pt x="6138" y="6103"/>
                  </a:lnTo>
                  <a:cubicBezTo>
                    <a:pt x="6156" y="6228"/>
                    <a:pt x="6263" y="6335"/>
                    <a:pt x="6388" y="6353"/>
                  </a:cubicBezTo>
                  <a:lnTo>
                    <a:pt x="6834" y="6388"/>
                  </a:lnTo>
                  <a:lnTo>
                    <a:pt x="5871" y="7352"/>
                  </a:lnTo>
                  <a:lnTo>
                    <a:pt x="1910" y="6138"/>
                  </a:lnTo>
                  <a:lnTo>
                    <a:pt x="3194" y="4854"/>
                  </a:lnTo>
                  <a:cubicBezTo>
                    <a:pt x="3266" y="4782"/>
                    <a:pt x="3266" y="4693"/>
                    <a:pt x="3194" y="4622"/>
                  </a:cubicBezTo>
                  <a:cubicBezTo>
                    <a:pt x="3168" y="4595"/>
                    <a:pt x="3127" y="4582"/>
                    <a:pt x="3087" y="4582"/>
                  </a:cubicBezTo>
                  <a:cubicBezTo>
                    <a:pt x="3047" y="4582"/>
                    <a:pt x="3007" y="4595"/>
                    <a:pt x="2980" y="4622"/>
                  </a:cubicBezTo>
                  <a:lnTo>
                    <a:pt x="215" y="7387"/>
                  </a:lnTo>
                  <a:cubicBezTo>
                    <a:pt x="0" y="7601"/>
                    <a:pt x="0" y="7976"/>
                    <a:pt x="215" y="8190"/>
                  </a:cubicBezTo>
                  <a:lnTo>
                    <a:pt x="2445" y="10403"/>
                  </a:lnTo>
                  <a:cubicBezTo>
                    <a:pt x="2552" y="10510"/>
                    <a:pt x="2695" y="10581"/>
                    <a:pt x="2837" y="10581"/>
                  </a:cubicBezTo>
                  <a:cubicBezTo>
                    <a:pt x="2980" y="10581"/>
                    <a:pt x="3123" y="10510"/>
                    <a:pt x="3248" y="10403"/>
                  </a:cubicBezTo>
                  <a:lnTo>
                    <a:pt x="3373" y="10260"/>
                  </a:lnTo>
                  <a:cubicBezTo>
                    <a:pt x="3444" y="10207"/>
                    <a:pt x="3444" y="10117"/>
                    <a:pt x="3373" y="10046"/>
                  </a:cubicBezTo>
                  <a:cubicBezTo>
                    <a:pt x="3346" y="10019"/>
                    <a:pt x="3306" y="10006"/>
                    <a:pt x="3266" y="10006"/>
                  </a:cubicBezTo>
                  <a:cubicBezTo>
                    <a:pt x="3226" y="10006"/>
                    <a:pt x="3185" y="10019"/>
                    <a:pt x="3159" y="10046"/>
                  </a:cubicBezTo>
                  <a:lnTo>
                    <a:pt x="3016" y="10189"/>
                  </a:lnTo>
                  <a:cubicBezTo>
                    <a:pt x="2971" y="10242"/>
                    <a:pt x="2904" y="10269"/>
                    <a:pt x="2837" y="10269"/>
                  </a:cubicBezTo>
                  <a:cubicBezTo>
                    <a:pt x="2771" y="10269"/>
                    <a:pt x="2704" y="10242"/>
                    <a:pt x="2659" y="10189"/>
                  </a:cubicBezTo>
                  <a:lnTo>
                    <a:pt x="447" y="7976"/>
                  </a:lnTo>
                  <a:cubicBezTo>
                    <a:pt x="339" y="7869"/>
                    <a:pt x="339" y="7709"/>
                    <a:pt x="447" y="7601"/>
                  </a:cubicBezTo>
                  <a:lnTo>
                    <a:pt x="696" y="7352"/>
                  </a:lnTo>
                  <a:lnTo>
                    <a:pt x="4657" y="8547"/>
                  </a:lnTo>
                  <a:lnTo>
                    <a:pt x="3676" y="9528"/>
                  </a:lnTo>
                  <a:cubicBezTo>
                    <a:pt x="3605" y="9600"/>
                    <a:pt x="3605" y="9689"/>
                    <a:pt x="3676" y="9760"/>
                  </a:cubicBezTo>
                  <a:cubicBezTo>
                    <a:pt x="3703" y="9787"/>
                    <a:pt x="3743" y="9801"/>
                    <a:pt x="3783" y="9801"/>
                  </a:cubicBezTo>
                  <a:cubicBezTo>
                    <a:pt x="3823" y="9801"/>
                    <a:pt x="3863" y="9787"/>
                    <a:pt x="3890" y="9760"/>
                  </a:cubicBezTo>
                  <a:lnTo>
                    <a:pt x="10456" y="3194"/>
                  </a:lnTo>
                  <a:cubicBezTo>
                    <a:pt x="10688" y="2962"/>
                    <a:pt x="10688" y="2606"/>
                    <a:pt x="10456" y="2391"/>
                  </a:cubicBezTo>
                  <a:lnTo>
                    <a:pt x="8244" y="161"/>
                  </a:lnTo>
                  <a:cubicBezTo>
                    <a:pt x="8128" y="54"/>
                    <a:pt x="7981" y="1"/>
                    <a:pt x="7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920" name="Google Shape;1920;p52"/>
          <p:cNvGrpSpPr/>
          <p:nvPr/>
        </p:nvGrpSpPr>
        <p:grpSpPr>
          <a:xfrm>
            <a:off x="3998338" y="1973619"/>
            <a:ext cx="343251" cy="368839"/>
            <a:chOff x="4031856" y="2469528"/>
            <a:chExt cx="321637" cy="345614"/>
          </a:xfrm>
        </p:grpSpPr>
        <p:sp>
          <p:nvSpPr>
            <p:cNvPr id="1921" name="Google Shape;1921;p52"/>
            <p:cNvSpPr/>
            <p:nvPr/>
          </p:nvSpPr>
          <p:spPr>
            <a:xfrm>
              <a:off x="4037711" y="2623102"/>
              <a:ext cx="193218" cy="187101"/>
            </a:xfrm>
            <a:custGeom>
              <a:avLst/>
              <a:gdLst/>
              <a:ahLst/>
              <a:cxnLst/>
              <a:rect l="l" t="t" r="r" b="b"/>
              <a:pathLst>
                <a:path w="5907" h="5720" extrusionOk="0">
                  <a:moveTo>
                    <a:pt x="5041" y="1"/>
                  </a:moveTo>
                  <a:cubicBezTo>
                    <a:pt x="4934" y="1"/>
                    <a:pt x="4827" y="41"/>
                    <a:pt x="4746" y="121"/>
                  </a:cubicBezTo>
                  <a:lnTo>
                    <a:pt x="72" y="4778"/>
                  </a:lnTo>
                  <a:cubicBezTo>
                    <a:pt x="0" y="4867"/>
                    <a:pt x="0" y="4992"/>
                    <a:pt x="72" y="5081"/>
                  </a:cubicBezTo>
                  <a:lnTo>
                    <a:pt x="660" y="5652"/>
                  </a:lnTo>
                  <a:cubicBezTo>
                    <a:pt x="705" y="5697"/>
                    <a:pt x="759" y="5719"/>
                    <a:pt x="812" y="5719"/>
                  </a:cubicBezTo>
                  <a:cubicBezTo>
                    <a:pt x="866" y="5719"/>
                    <a:pt x="919" y="5697"/>
                    <a:pt x="964" y="5652"/>
                  </a:cubicBezTo>
                  <a:lnTo>
                    <a:pt x="5906" y="710"/>
                  </a:lnTo>
                  <a:lnTo>
                    <a:pt x="5335" y="121"/>
                  </a:lnTo>
                  <a:cubicBezTo>
                    <a:pt x="5255" y="41"/>
                    <a:pt x="5148" y="1"/>
                    <a:pt x="50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22" name="Google Shape;1922;p52"/>
            <p:cNvSpPr/>
            <p:nvPr/>
          </p:nvSpPr>
          <p:spPr>
            <a:xfrm>
              <a:off x="4045300" y="2631705"/>
              <a:ext cx="186185" cy="178498"/>
            </a:xfrm>
            <a:custGeom>
              <a:avLst/>
              <a:gdLst/>
              <a:ahLst/>
              <a:cxnLst/>
              <a:rect l="l" t="t" r="r" b="b"/>
              <a:pathLst>
                <a:path w="5692" h="5457" extrusionOk="0">
                  <a:moveTo>
                    <a:pt x="5246" y="1"/>
                  </a:moveTo>
                  <a:lnTo>
                    <a:pt x="286" y="4961"/>
                  </a:lnTo>
                  <a:cubicBezTo>
                    <a:pt x="250" y="4997"/>
                    <a:pt x="196" y="5015"/>
                    <a:pt x="143" y="5015"/>
                  </a:cubicBezTo>
                  <a:cubicBezTo>
                    <a:pt x="89" y="5015"/>
                    <a:pt x="36" y="4997"/>
                    <a:pt x="0" y="4961"/>
                  </a:cubicBezTo>
                  <a:lnTo>
                    <a:pt x="0" y="4961"/>
                  </a:lnTo>
                  <a:lnTo>
                    <a:pt x="428" y="5389"/>
                  </a:lnTo>
                  <a:cubicBezTo>
                    <a:pt x="473" y="5434"/>
                    <a:pt x="527" y="5456"/>
                    <a:pt x="580" y="5456"/>
                  </a:cubicBezTo>
                  <a:cubicBezTo>
                    <a:pt x="634" y="5456"/>
                    <a:pt x="687" y="5434"/>
                    <a:pt x="732" y="5389"/>
                  </a:cubicBezTo>
                  <a:lnTo>
                    <a:pt x="5692" y="447"/>
                  </a:lnTo>
                  <a:lnTo>
                    <a:pt x="5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23" name="Google Shape;1923;p52"/>
            <p:cNvSpPr/>
            <p:nvPr/>
          </p:nvSpPr>
          <p:spPr>
            <a:xfrm>
              <a:off x="4237897" y="2503907"/>
              <a:ext cx="109742" cy="110920"/>
            </a:xfrm>
            <a:custGeom>
              <a:avLst/>
              <a:gdLst/>
              <a:ahLst/>
              <a:cxnLst/>
              <a:rect l="l" t="t" r="r" b="b"/>
              <a:pathLst>
                <a:path w="3355" h="3391" extrusionOk="0">
                  <a:moveTo>
                    <a:pt x="2614" y="0"/>
                  </a:moveTo>
                  <a:cubicBezTo>
                    <a:pt x="2561" y="0"/>
                    <a:pt x="2507" y="18"/>
                    <a:pt x="2463" y="54"/>
                  </a:cubicBezTo>
                  <a:lnTo>
                    <a:pt x="89" y="2445"/>
                  </a:lnTo>
                  <a:cubicBezTo>
                    <a:pt x="0" y="2534"/>
                    <a:pt x="0" y="2659"/>
                    <a:pt x="89" y="2730"/>
                  </a:cubicBezTo>
                  <a:lnTo>
                    <a:pt x="750" y="3390"/>
                  </a:lnTo>
                  <a:lnTo>
                    <a:pt x="3283" y="875"/>
                  </a:lnTo>
                  <a:cubicBezTo>
                    <a:pt x="3355" y="785"/>
                    <a:pt x="3355" y="660"/>
                    <a:pt x="3283" y="571"/>
                  </a:cubicBezTo>
                  <a:lnTo>
                    <a:pt x="2766" y="54"/>
                  </a:lnTo>
                  <a:cubicBezTo>
                    <a:pt x="2721" y="18"/>
                    <a:pt x="2668" y="0"/>
                    <a:pt x="2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24" name="Google Shape;1924;p52"/>
            <p:cNvSpPr/>
            <p:nvPr/>
          </p:nvSpPr>
          <p:spPr>
            <a:xfrm>
              <a:off x="4247808" y="2508551"/>
              <a:ext cx="99831" cy="106275"/>
            </a:xfrm>
            <a:custGeom>
              <a:avLst/>
              <a:gdLst/>
              <a:ahLst/>
              <a:cxnLst/>
              <a:rect l="l" t="t" r="r" b="b"/>
              <a:pathLst>
                <a:path w="3052" h="3249" extrusionOk="0">
                  <a:moveTo>
                    <a:pt x="2534" y="1"/>
                  </a:moveTo>
                  <a:lnTo>
                    <a:pt x="2559" y="25"/>
                  </a:lnTo>
                  <a:lnTo>
                    <a:pt x="2559" y="25"/>
                  </a:lnTo>
                  <a:cubicBezTo>
                    <a:pt x="2552" y="17"/>
                    <a:pt x="2544" y="8"/>
                    <a:pt x="2534" y="1"/>
                  </a:cubicBezTo>
                  <a:close/>
                  <a:moveTo>
                    <a:pt x="2559" y="25"/>
                  </a:moveTo>
                  <a:lnTo>
                    <a:pt x="2559" y="25"/>
                  </a:lnTo>
                  <a:cubicBezTo>
                    <a:pt x="2622" y="98"/>
                    <a:pt x="2614" y="207"/>
                    <a:pt x="2534" y="286"/>
                  </a:cubicBezTo>
                  <a:lnTo>
                    <a:pt x="1" y="2820"/>
                  </a:lnTo>
                  <a:lnTo>
                    <a:pt x="447" y="3248"/>
                  </a:lnTo>
                  <a:lnTo>
                    <a:pt x="2980" y="733"/>
                  </a:lnTo>
                  <a:cubicBezTo>
                    <a:pt x="3052" y="643"/>
                    <a:pt x="3052" y="518"/>
                    <a:pt x="2980" y="429"/>
                  </a:cubicBezTo>
                  <a:lnTo>
                    <a:pt x="2559" y="2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25" name="Google Shape;1925;p52"/>
            <p:cNvSpPr/>
            <p:nvPr/>
          </p:nvSpPr>
          <p:spPr>
            <a:xfrm>
              <a:off x="4216864" y="2600794"/>
              <a:ext cx="45565" cy="45532"/>
            </a:xfrm>
            <a:custGeom>
              <a:avLst/>
              <a:gdLst/>
              <a:ahLst/>
              <a:cxnLst/>
              <a:rect l="l" t="t" r="r" b="b"/>
              <a:pathLst>
                <a:path w="1393" h="1392" extrusionOk="0">
                  <a:moveTo>
                    <a:pt x="947" y="0"/>
                  </a:moveTo>
                  <a:lnTo>
                    <a:pt x="1" y="946"/>
                  </a:lnTo>
                  <a:lnTo>
                    <a:pt x="429" y="1392"/>
                  </a:lnTo>
                  <a:lnTo>
                    <a:pt x="1393" y="428"/>
                  </a:lnTo>
                  <a:lnTo>
                    <a:pt x="9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26" name="Google Shape;1926;p52"/>
            <p:cNvSpPr/>
            <p:nvPr/>
          </p:nvSpPr>
          <p:spPr>
            <a:xfrm>
              <a:off x="4037711" y="2760124"/>
              <a:ext cx="50799" cy="50079"/>
            </a:xfrm>
            <a:custGeom>
              <a:avLst/>
              <a:gdLst/>
              <a:ahLst/>
              <a:cxnLst/>
              <a:rect l="l" t="t" r="r" b="b"/>
              <a:pathLst>
                <a:path w="1553" h="1531" extrusionOk="0">
                  <a:moveTo>
                    <a:pt x="678" y="0"/>
                  </a:moveTo>
                  <a:lnTo>
                    <a:pt x="72" y="589"/>
                  </a:lnTo>
                  <a:cubicBezTo>
                    <a:pt x="0" y="678"/>
                    <a:pt x="0" y="803"/>
                    <a:pt x="72" y="892"/>
                  </a:cubicBezTo>
                  <a:lnTo>
                    <a:pt x="660" y="1463"/>
                  </a:lnTo>
                  <a:cubicBezTo>
                    <a:pt x="705" y="1508"/>
                    <a:pt x="759" y="1530"/>
                    <a:pt x="812" y="1530"/>
                  </a:cubicBezTo>
                  <a:cubicBezTo>
                    <a:pt x="866" y="1530"/>
                    <a:pt x="919" y="1508"/>
                    <a:pt x="964" y="1463"/>
                  </a:cubicBezTo>
                  <a:lnTo>
                    <a:pt x="1553" y="874"/>
                  </a:lnTo>
                  <a:lnTo>
                    <a:pt x="6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27" name="Google Shape;1927;p52"/>
            <p:cNvSpPr/>
            <p:nvPr/>
          </p:nvSpPr>
          <p:spPr>
            <a:xfrm>
              <a:off x="4082066" y="2638705"/>
              <a:ext cx="107420" cy="107420"/>
            </a:xfrm>
            <a:custGeom>
              <a:avLst/>
              <a:gdLst/>
              <a:ahLst/>
              <a:cxnLst/>
              <a:rect l="l" t="t" r="r" b="b"/>
              <a:pathLst>
                <a:path w="3284" h="3284" extrusionOk="0">
                  <a:moveTo>
                    <a:pt x="3016" y="1"/>
                  </a:moveTo>
                  <a:lnTo>
                    <a:pt x="0" y="3034"/>
                  </a:lnTo>
                  <a:lnTo>
                    <a:pt x="446" y="3266"/>
                  </a:lnTo>
                  <a:cubicBezTo>
                    <a:pt x="476" y="3278"/>
                    <a:pt x="506" y="3284"/>
                    <a:pt x="534" y="3284"/>
                  </a:cubicBezTo>
                  <a:cubicBezTo>
                    <a:pt x="591" y="3284"/>
                    <a:pt x="643" y="3260"/>
                    <a:pt x="678" y="3213"/>
                  </a:cubicBezTo>
                  <a:lnTo>
                    <a:pt x="3212" y="697"/>
                  </a:lnTo>
                  <a:cubicBezTo>
                    <a:pt x="3265" y="625"/>
                    <a:pt x="3283" y="536"/>
                    <a:pt x="3248" y="465"/>
                  </a:cubicBezTo>
                  <a:lnTo>
                    <a:pt x="30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28" name="Google Shape;1928;p52"/>
            <p:cNvSpPr/>
            <p:nvPr/>
          </p:nvSpPr>
          <p:spPr>
            <a:xfrm>
              <a:off x="4208130" y="2474631"/>
              <a:ext cx="108008" cy="106929"/>
            </a:xfrm>
            <a:custGeom>
              <a:avLst/>
              <a:gdLst/>
              <a:ahLst/>
              <a:cxnLst/>
              <a:rect l="l" t="t" r="r" b="b"/>
              <a:pathLst>
                <a:path w="3302" h="3269" extrusionOk="0">
                  <a:moveTo>
                    <a:pt x="2229" y="1"/>
                  </a:moveTo>
                  <a:cubicBezTo>
                    <a:pt x="2184" y="1"/>
                    <a:pt x="2141" y="36"/>
                    <a:pt x="2141" y="92"/>
                  </a:cubicBezTo>
                  <a:lnTo>
                    <a:pt x="2106" y="467"/>
                  </a:lnTo>
                  <a:cubicBezTo>
                    <a:pt x="2088" y="521"/>
                    <a:pt x="2052" y="556"/>
                    <a:pt x="1999" y="574"/>
                  </a:cubicBezTo>
                  <a:lnTo>
                    <a:pt x="1499" y="610"/>
                  </a:lnTo>
                  <a:cubicBezTo>
                    <a:pt x="1446" y="610"/>
                    <a:pt x="1410" y="663"/>
                    <a:pt x="1392" y="699"/>
                  </a:cubicBezTo>
                  <a:lnTo>
                    <a:pt x="1356" y="1216"/>
                  </a:lnTo>
                  <a:cubicBezTo>
                    <a:pt x="1356" y="1270"/>
                    <a:pt x="1303" y="1306"/>
                    <a:pt x="1267" y="1306"/>
                  </a:cubicBezTo>
                  <a:lnTo>
                    <a:pt x="750" y="1359"/>
                  </a:lnTo>
                  <a:cubicBezTo>
                    <a:pt x="696" y="1359"/>
                    <a:pt x="660" y="1395"/>
                    <a:pt x="660" y="1448"/>
                  </a:cubicBezTo>
                  <a:lnTo>
                    <a:pt x="607" y="1966"/>
                  </a:lnTo>
                  <a:cubicBezTo>
                    <a:pt x="607" y="2019"/>
                    <a:pt x="571" y="2055"/>
                    <a:pt x="518" y="2055"/>
                  </a:cubicBezTo>
                  <a:lnTo>
                    <a:pt x="143" y="2091"/>
                  </a:lnTo>
                  <a:cubicBezTo>
                    <a:pt x="54" y="2091"/>
                    <a:pt x="0" y="2198"/>
                    <a:pt x="72" y="2269"/>
                  </a:cubicBezTo>
                  <a:lnTo>
                    <a:pt x="1071" y="3268"/>
                  </a:lnTo>
                  <a:lnTo>
                    <a:pt x="3301" y="1038"/>
                  </a:lnTo>
                  <a:lnTo>
                    <a:pt x="2302" y="39"/>
                  </a:lnTo>
                  <a:cubicBezTo>
                    <a:pt x="2282" y="13"/>
                    <a:pt x="2255" y="1"/>
                    <a:pt x="2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29" name="Google Shape;1929;p52"/>
            <p:cNvSpPr/>
            <p:nvPr/>
          </p:nvSpPr>
          <p:spPr>
            <a:xfrm>
              <a:off x="4230308" y="2495729"/>
              <a:ext cx="61887" cy="61887"/>
            </a:xfrm>
            <a:custGeom>
              <a:avLst/>
              <a:gdLst/>
              <a:ahLst/>
              <a:cxnLst/>
              <a:rect l="l" t="t" r="r" b="b"/>
              <a:pathLst>
                <a:path w="1892" h="1892" extrusionOk="0">
                  <a:moveTo>
                    <a:pt x="750" y="0"/>
                  </a:moveTo>
                  <a:cubicBezTo>
                    <a:pt x="732" y="18"/>
                    <a:pt x="714" y="54"/>
                    <a:pt x="714" y="72"/>
                  </a:cubicBezTo>
                  <a:lnTo>
                    <a:pt x="678" y="589"/>
                  </a:lnTo>
                  <a:cubicBezTo>
                    <a:pt x="678" y="643"/>
                    <a:pt x="625" y="678"/>
                    <a:pt x="589" y="678"/>
                  </a:cubicBezTo>
                  <a:lnTo>
                    <a:pt x="72" y="714"/>
                  </a:lnTo>
                  <a:cubicBezTo>
                    <a:pt x="36" y="732"/>
                    <a:pt x="18" y="732"/>
                    <a:pt x="0" y="750"/>
                  </a:cubicBezTo>
                  <a:lnTo>
                    <a:pt x="1142" y="1892"/>
                  </a:lnTo>
                  <a:lnTo>
                    <a:pt x="1892" y="1142"/>
                  </a:lnTo>
                  <a:lnTo>
                    <a:pt x="7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30" name="Google Shape;1930;p52"/>
            <p:cNvSpPr/>
            <p:nvPr/>
          </p:nvSpPr>
          <p:spPr>
            <a:xfrm>
              <a:off x="4031856" y="2469528"/>
              <a:ext cx="321637" cy="345614"/>
            </a:xfrm>
            <a:custGeom>
              <a:avLst/>
              <a:gdLst/>
              <a:ahLst/>
              <a:cxnLst/>
              <a:rect l="l" t="t" r="r" b="b"/>
              <a:pathLst>
                <a:path w="9833" h="10566" extrusionOk="0">
                  <a:moveTo>
                    <a:pt x="7673" y="373"/>
                  </a:moveTo>
                  <a:lnTo>
                    <a:pt x="8476" y="1176"/>
                  </a:lnTo>
                  <a:lnTo>
                    <a:pt x="7959" y="1711"/>
                  </a:lnTo>
                  <a:lnTo>
                    <a:pt x="7138" y="909"/>
                  </a:lnTo>
                  <a:lnTo>
                    <a:pt x="7405" y="873"/>
                  </a:lnTo>
                  <a:cubicBezTo>
                    <a:pt x="7530" y="873"/>
                    <a:pt x="7637" y="766"/>
                    <a:pt x="7637" y="641"/>
                  </a:cubicBezTo>
                  <a:lnTo>
                    <a:pt x="7673" y="373"/>
                  </a:lnTo>
                  <a:close/>
                  <a:moveTo>
                    <a:pt x="6924" y="1123"/>
                  </a:moveTo>
                  <a:lnTo>
                    <a:pt x="7727" y="1926"/>
                  </a:lnTo>
                  <a:lnTo>
                    <a:pt x="7209" y="2461"/>
                  </a:lnTo>
                  <a:lnTo>
                    <a:pt x="6388" y="1640"/>
                  </a:lnTo>
                  <a:lnTo>
                    <a:pt x="6656" y="1622"/>
                  </a:lnTo>
                  <a:cubicBezTo>
                    <a:pt x="6781" y="1622"/>
                    <a:pt x="6888" y="1515"/>
                    <a:pt x="6906" y="1390"/>
                  </a:cubicBezTo>
                  <a:lnTo>
                    <a:pt x="6924" y="1123"/>
                  </a:lnTo>
                  <a:close/>
                  <a:moveTo>
                    <a:pt x="6174" y="1872"/>
                  </a:moveTo>
                  <a:lnTo>
                    <a:pt x="6995" y="2675"/>
                  </a:lnTo>
                  <a:lnTo>
                    <a:pt x="6460" y="3210"/>
                  </a:lnTo>
                  <a:lnTo>
                    <a:pt x="5657" y="2389"/>
                  </a:lnTo>
                  <a:lnTo>
                    <a:pt x="5925" y="2372"/>
                  </a:lnTo>
                  <a:cubicBezTo>
                    <a:pt x="6049" y="2354"/>
                    <a:pt x="6139" y="2265"/>
                    <a:pt x="6156" y="2140"/>
                  </a:cubicBezTo>
                  <a:lnTo>
                    <a:pt x="6174" y="1872"/>
                  </a:lnTo>
                  <a:close/>
                  <a:moveTo>
                    <a:pt x="8915" y="1203"/>
                  </a:moveTo>
                  <a:cubicBezTo>
                    <a:pt x="8927" y="1203"/>
                    <a:pt x="8940" y="1212"/>
                    <a:pt x="8958" y="1230"/>
                  </a:cubicBezTo>
                  <a:lnTo>
                    <a:pt x="9457" y="1729"/>
                  </a:lnTo>
                  <a:cubicBezTo>
                    <a:pt x="9493" y="1765"/>
                    <a:pt x="9493" y="1783"/>
                    <a:pt x="9457" y="1801"/>
                  </a:cubicBezTo>
                  <a:lnTo>
                    <a:pt x="7049" y="4227"/>
                  </a:lnTo>
                  <a:lnTo>
                    <a:pt x="6495" y="3674"/>
                  </a:lnTo>
                  <a:cubicBezTo>
                    <a:pt x="6478" y="3656"/>
                    <a:pt x="6478" y="3621"/>
                    <a:pt x="6495" y="3603"/>
                  </a:cubicBezTo>
                  <a:lnTo>
                    <a:pt x="8886" y="1230"/>
                  </a:lnTo>
                  <a:cubicBezTo>
                    <a:pt x="8895" y="1212"/>
                    <a:pt x="8904" y="1203"/>
                    <a:pt x="8915" y="1203"/>
                  </a:cubicBezTo>
                  <a:close/>
                  <a:moveTo>
                    <a:pt x="6603" y="4227"/>
                  </a:moveTo>
                  <a:lnTo>
                    <a:pt x="6835" y="4441"/>
                  </a:lnTo>
                  <a:lnTo>
                    <a:pt x="6103" y="5173"/>
                  </a:lnTo>
                  <a:lnTo>
                    <a:pt x="5871" y="4959"/>
                  </a:lnTo>
                  <a:lnTo>
                    <a:pt x="6603" y="4227"/>
                  </a:lnTo>
                  <a:close/>
                  <a:moveTo>
                    <a:pt x="857" y="9098"/>
                  </a:moveTo>
                  <a:lnTo>
                    <a:pt x="1517" y="9758"/>
                  </a:lnTo>
                  <a:lnTo>
                    <a:pt x="1018" y="10240"/>
                  </a:lnTo>
                  <a:cubicBezTo>
                    <a:pt x="1009" y="10258"/>
                    <a:pt x="1000" y="10267"/>
                    <a:pt x="989" y="10267"/>
                  </a:cubicBezTo>
                  <a:cubicBezTo>
                    <a:pt x="978" y="10267"/>
                    <a:pt x="964" y="10258"/>
                    <a:pt x="946" y="10240"/>
                  </a:cubicBezTo>
                  <a:lnTo>
                    <a:pt x="375" y="9669"/>
                  </a:lnTo>
                  <a:cubicBezTo>
                    <a:pt x="340" y="9634"/>
                    <a:pt x="340" y="9616"/>
                    <a:pt x="375" y="9580"/>
                  </a:cubicBezTo>
                  <a:lnTo>
                    <a:pt x="857" y="9098"/>
                  </a:lnTo>
                  <a:close/>
                  <a:moveTo>
                    <a:pt x="7629" y="1"/>
                  </a:moveTo>
                  <a:cubicBezTo>
                    <a:pt x="7497" y="1"/>
                    <a:pt x="7370" y="88"/>
                    <a:pt x="7370" y="230"/>
                  </a:cubicBezTo>
                  <a:lnTo>
                    <a:pt x="7334" y="569"/>
                  </a:lnTo>
                  <a:lnTo>
                    <a:pt x="6870" y="605"/>
                  </a:lnTo>
                  <a:cubicBezTo>
                    <a:pt x="6745" y="623"/>
                    <a:pt x="6638" y="730"/>
                    <a:pt x="6638" y="855"/>
                  </a:cubicBezTo>
                  <a:lnTo>
                    <a:pt x="6603" y="1319"/>
                  </a:lnTo>
                  <a:lnTo>
                    <a:pt x="6121" y="1355"/>
                  </a:lnTo>
                  <a:cubicBezTo>
                    <a:pt x="5996" y="1372"/>
                    <a:pt x="5907" y="1462"/>
                    <a:pt x="5889" y="1587"/>
                  </a:cubicBezTo>
                  <a:lnTo>
                    <a:pt x="5853" y="2068"/>
                  </a:lnTo>
                  <a:lnTo>
                    <a:pt x="5514" y="2086"/>
                  </a:lnTo>
                  <a:cubicBezTo>
                    <a:pt x="5300" y="2104"/>
                    <a:pt x="5193" y="2389"/>
                    <a:pt x="5354" y="2532"/>
                  </a:cubicBezTo>
                  <a:lnTo>
                    <a:pt x="6246" y="3424"/>
                  </a:lnTo>
                  <a:cubicBezTo>
                    <a:pt x="6139" y="3567"/>
                    <a:pt x="6156" y="3763"/>
                    <a:pt x="6281" y="3906"/>
                  </a:cubicBezTo>
                  <a:lnTo>
                    <a:pt x="6388" y="4013"/>
                  </a:lnTo>
                  <a:lnTo>
                    <a:pt x="5657" y="4745"/>
                  </a:lnTo>
                  <a:lnTo>
                    <a:pt x="5621" y="4709"/>
                  </a:lnTo>
                  <a:cubicBezTo>
                    <a:pt x="5505" y="4593"/>
                    <a:pt x="5358" y="4535"/>
                    <a:pt x="5213" y="4535"/>
                  </a:cubicBezTo>
                  <a:cubicBezTo>
                    <a:pt x="5068" y="4535"/>
                    <a:pt x="4925" y="4593"/>
                    <a:pt x="4818" y="4709"/>
                  </a:cubicBezTo>
                  <a:lnTo>
                    <a:pt x="3944" y="5565"/>
                  </a:lnTo>
                  <a:cubicBezTo>
                    <a:pt x="3890" y="5637"/>
                    <a:pt x="3890" y="5726"/>
                    <a:pt x="3944" y="5797"/>
                  </a:cubicBezTo>
                  <a:cubicBezTo>
                    <a:pt x="3971" y="5824"/>
                    <a:pt x="4011" y="5838"/>
                    <a:pt x="4051" y="5838"/>
                  </a:cubicBezTo>
                  <a:cubicBezTo>
                    <a:pt x="4091" y="5838"/>
                    <a:pt x="4131" y="5824"/>
                    <a:pt x="4158" y="5797"/>
                  </a:cubicBezTo>
                  <a:lnTo>
                    <a:pt x="4515" y="5441"/>
                  </a:lnTo>
                  <a:lnTo>
                    <a:pt x="4640" y="5690"/>
                  </a:lnTo>
                  <a:cubicBezTo>
                    <a:pt x="4658" y="5726"/>
                    <a:pt x="4658" y="5744"/>
                    <a:pt x="4640" y="5762"/>
                  </a:cubicBezTo>
                  <a:lnTo>
                    <a:pt x="2106" y="8278"/>
                  </a:lnTo>
                  <a:cubicBezTo>
                    <a:pt x="2088" y="8295"/>
                    <a:pt x="2071" y="8295"/>
                    <a:pt x="2053" y="8295"/>
                  </a:cubicBezTo>
                  <a:lnTo>
                    <a:pt x="1785" y="8170"/>
                  </a:lnTo>
                  <a:lnTo>
                    <a:pt x="3659" y="6297"/>
                  </a:lnTo>
                  <a:cubicBezTo>
                    <a:pt x="3712" y="6243"/>
                    <a:pt x="3712" y="6136"/>
                    <a:pt x="3659" y="6083"/>
                  </a:cubicBezTo>
                  <a:cubicBezTo>
                    <a:pt x="3623" y="6056"/>
                    <a:pt x="3583" y="6043"/>
                    <a:pt x="3543" y="6043"/>
                  </a:cubicBezTo>
                  <a:cubicBezTo>
                    <a:pt x="3502" y="6043"/>
                    <a:pt x="3462" y="6056"/>
                    <a:pt x="3427" y="6083"/>
                  </a:cubicBezTo>
                  <a:lnTo>
                    <a:pt x="144" y="9366"/>
                  </a:lnTo>
                  <a:cubicBezTo>
                    <a:pt x="1" y="9509"/>
                    <a:pt x="1" y="9741"/>
                    <a:pt x="144" y="9883"/>
                  </a:cubicBezTo>
                  <a:lnTo>
                    <a:pt x="732" y="10472"/>
                  </a:lnTo>
                  <a:cubicBezTo>
                    <a:pt x="804" y="10535"/>
                    <a:pt x="897" y="10566"/>
                    <a:pt x="991" y="10566"/>
                  </a:cubicBezTo>
                  <a:cubicBezTo>
                    <a:pt x="1085" y="10566"/>
                    <a:pt x="1178" y="10535"/>
                    <a:pt x="1250" y="10472"/>
                  </a:cubicBezTo>
                  <a:lnTo>
                    <a:pt x="1839" y="9866"/>
                  </a:lnTo>
                  <a:cubicBezTo>
                    <a:pt x="1910" y="9812"/>
                    <a:pt x="1910" y="9705"/>
                    <a:pt x="1839" y="9651"/>
                  </a:cubicBezTo>
                  <a:lnTo>
                    <a:pt x="1071" y="8884"/>
                  </a:lnTo>
                  <a:lnTo>
                    <a:pt x="1553" y="8402"/>
                  </a:lnTo>
                  <a:lnTo>
                    <a:pt x="1910" y="8563"/>
                  </a:lnTo>
                  <a:cubicBezTo>
                    <a:pt x="1967" y="8592"/>
                    <a:pt x="2027" y="8606"/>
                    <a:pt x="2086" y="8606"/>
                  </a:cubicBezTo>
                  <a:cubicBezTo>
                    <a:pt x="2175" y="8606"/>
                    <a:pt x="2263" y="8574"/>
                    <a:pt x="2338" y="8509"/>
                  </a:cubicBezTo>
                  <a:lnTo>
                    <a:pt x="4854" y="5976"/>
                  </a:lnTo>
                  <a:cubicBezTo>
                    <a:pt x="4961" y="5869"/>
                    <a:pt x="4997" y="5708"/>
                    <a:pt x="4925" y="5565"/>
                  </a:cubicBezTo>
                  <a:lnTo>
                    <a:pt x="4747" y="5209"/>
                  </a:lnTo>
                  <a:lnTo>
                    <a:pt x="5032" y="4923"/>
                  </a:lnTo>
                  <a:cubicBezTo>
                    <a:pt x="5086" y="4870"/>
                    <a:pt x="5153" y="4843"/>
                    <a:pt x="5220" y="4843"/>
                  </a:cubicBezTo>
                  <a:cubicBezTo>
                    <a:pt x="5287" y="4843"/>
                    <a:pt x="5354" y="4870"/>
                    <a:pt x="5407" y="4923"/>
                  </a:cubicBezTo>
                  <a:lnTo>
                    <a:pt x="5871" y="5405"/>
                  </a:lnTo>
                  <a:lnTo>
                    <a:pt x="2142" y="9134"/>
                  </a:lnTo>
                  <a:cubicBezTo>
                    <a:pt x="2071" y="9187"/>
                    <a:pt x="2071" y="9295"/>
                    <a:pt x="2142" y="9348"/>
                  </a:cubicBezTo>
                  <a:cubicBezTo>
                    <a:pt x="2169" y="9384"/>
                    <a:pt x="2209" y="9402"/>
                    <a:pt x="2249" y="9402"/>
                  </a:cubicBezTo>
                  <a:cubicBezTo>
                    <a:pt x="2289" y="9402"/>
                    <a:pt x="2329" y="9384"/>
                    <a:pt x="2356" y="9348"/>
                  </a:cubicBezTo>
                  <a:lnTo>
                    <a:pt x="9689" y="2033"/>
                  </a:lnTo>
                  <a:cubicBezTo>
                    <a:pt x="9832" y="1890"/>
                    <a:pt x="9832" y="1658"/>
                    <a:pt x="9689" y="1515"/>
                  </a:cubicBezTo>
                  <a:lnTo>
                    <a:pt x="9172" y="998"/>
                  </a:lnTo>
                  <a:cubicBezTo>
                    <a:pt x="9101" y="926"/>
                    <a:pt x="9011" y="891"/>
                    <a:pt x="8922" y="891"/>
                  </a:cubicBezTo>
                  <a:cubicBezTo>
                    <a:pt x="8833" y="891"/>
                    <a:pt x="8762" y="926"/>
                    <a:pt x="8708" y="962"/>
                  </a:cubicBezTo>
                  <a:lnTo>
                    <a:pt x="7816" y="70"/>
                  </a:lnTo>
                  <a:cubicBezTo>
                    <a:pt x="7762" y="22"/>
                    <a:pt x="7695" y="1"/>
                    <a:pt x="7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931" name="Google Shape;1931;p52"/>
          <p:cNvGrpSpPr/>
          <p:nvPr/>
        </p:nvGrpSpPr>
        <p:grpSpPr>
          <a:xfrm>
            <a:off x="3176810" y="1376656"/>
            <a:ext cx="371876" cy="368979"/>
            <a:chOff x="3262059" y="1910155"/>
            <a:chExt cx="348460" cy="345745"/>
          </a:xfrm>
        </p:grpSpPr>
        <p:sp>
          <p:nvSpPr>
            <p:cNvPr id="1932" name="Google Shape;1932;p52"/>
            <p:cNvSpPr/>
            <p:nvPr/>
          </p:nvSpPr>
          <p:spPr>
            <a:xfrm>
              <a:off x="3340269" y="2165391"/>
              <a:ext cx="189718" cy="61299"/>
            </a:xfrm>
            <a:custGeom>
              <a:avLst/>
              <a:gdLst/>
              <a:ahLst/>
              <a:cxnLst/>
              <a:rect l="l" t="t" r="r" b="b"/>
              <a:pathLst>
                <a:path w="5800" h="1874" extrusionOk="0">
                  <a:moveTo>
                    <a:pt x="0" y="1"/>
                  </a:moveTo>
                  <a:lnTo>
                    <a:pt x="0" y="1874"/>
                  </a:lnTo>
                  <a:lnTo>
                    <a:pt x="5799" y="1874"/>
                  </a:lnTo>
                  <a:lnTo>
                    <a:pt x="5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33" name="Google Shape;1933;p52"/>
            <p:cNvSpPr/>
            <p:nvPr/>
          </p:nvSpPr>
          <p:spPr>
            <a:xfrm>
              <a:off x="3315147" y="2164802"/>
              <a:ext cx="242250" cy="85831"/>
            </a:xfrm>
            <a:custGeom>
              <a:avLst/>
              <a:gdLst/>
              <a:ahLst/>
              <a:cxnLst/>
              <a:rect l="l" t="t" r="r" b="b"/>
              <a:pathLst>
                <a:path w="7406" h="2624" extrusionOk="0">
                  <a:moveTo>
                    <a:pt x="429" y="1"/>
                  </a:moveTo>
                  <a:cubicBezTo>
                    <a:pt x="197" y="1"/>
                    <a:pt x="1" y="179"/>
                    <a:pt x="1" y="411"/>
                  </a:cubicBezTo>
                  <a:lnTo>
                    <a:pt x="1" y="2213"/>
                  </a:lnTo>
                  <a:cubicBezTo>
                    <a:pt x="1" y="2445"/>
                    <a:pt x="197" y="2624"/>
                    <a:pt x="429" y="2624"/>
                  </a:cubicBezTo>
                  <a:lnTo>
                    <a:pt x="6977" y="2624"/>
                  </a:lnTo>
                  <a:cubicBezTo>
                    <a:pt x="7209" y="2624"/>
                    <a:pt x="7406" y="2445"/>
                    <a:pt x="7406" y="2213"/>
                  </a:cubicBezTo>
                  <a:lnTo>
                    <a:pt x="7406" y="411"/>
                  </a:lnTo>
                  <a:cubicBezTo>
                    <a:pt x="7406" y="179"/>
                    <a:pt x="7209" y="1"/>
                    <a:pt x="6977" y="1"/>
                  </a:cubicBezTo>
                  <a:lnTo>
                    <a:pt x="6674" y="1"/>
                  </a:lnTo>
                  <a:cubicBezTo>
                    <a:pt x="6389" y="1"/>
                    <a:pt x="6157" y="179"/>
                    <a:pt x="6085" y="447"/>
                  </a:cubicBezTo>
                  <a:lnTo>
                    <a:pt x="6032" y="607"/>
                  </a:lnTo>
                  <a:cubicBezTo>
                    <a:pt x="5889" y="1053"/>
                    <a:pt x="5497" y="1339"/>
                    <a:pt x="5033" y="1339"/>
                  </a:cubicBezTo>
                  <a:lnTo>
                    <a:pt x="2374" y="1339"/>
                  </a:lnTo>
                  <a:cubicBezTo>
                    <a:pt x="1910" y="1339"/>
                    <a:pt x="1518" y="1053"/>
                    <a:pt x="1393" y="607"/>
                  </a:cubicBezTo>
                  <a:lnTo>
                    <a:pt x="1321" y="447"/>
                  </a:lnTo>
                  <a:cubicBezTo>
                    <a:pt x="1250" y="179"/>
                    <a:pt x="1018" y="1"/>
                    <a:pt x="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34" name="Google Shape;1934;p52"/>
            <p:cNvSpPr/>
            <p:nvPr/>
          </p:nvSpPr>
          <p:spPr>
            <a:xfrm>
              <a:off x="3350769" y="1915257"/>
              <a:ext cx="171041" cy="229886"/>
            </a:xfrm>
            <a:custGeom>
              <a:avLst/>
              <a:gdLst/>
              <a:ahLst/>
              <a:cxnLst/>
              <a:rect l="l" t="t" r="r" b="b"/>
              <a:pathLst>
                <a:path w="5229" h="7028" extrusionOk="0">
                  <a:moveTo>
                    <a:pt x="1032" y="0"/>
                  </a:moveTo>
                  <a:cubicBezTo>
                    <a:pt x="899" y="0"/>
                    <a:pt x="768" y="28"/>
                    <a:pt x="643" y="82"/>
                  </a:cubicBezTo>
                  <a:cubicBezTo>
                    <a:pt x="250" y="243"/>
                    <a:pt x="0" y="618"/>
                    <a:pt x="0" y="1046"/>
                  </a:cubicBezTo>
                  <a:lnTo>
                    <a:pt x="0" y="2223"/>
                  </a:lnTo>
                  <a:cubicBezTo>
                    <a:pt x="0" y="2794"/>
                    <a:pt x="125" y="3365"/>
                    <a:pt x="411" y="3865"/>
                  </a:cubicBezTo>
                  <a:cubicBezTo>
                    <a:pt x="696" y="4382"/>
                    <a:pt x="803" y="4989"/>
                    <a:pt x="714" y="5596"/>
                  </a:cubicBezTo>
                  <a:lnTo>
                    <a:pt x="589" y="6274"/>
                  </a:lnTo>
                  <a:cubicBezTo>
                    <a:pt x="536" y="6630"/>
                    <a:pt x="785" y="6970"/>
                    <a:pt x="1142" y="7023"/>
                  </a:cubicBezTo>
                  <a:cubicBezTo>
                    <a:pt x="1169" y="7026"/>
                    <a:pt x="1195" y="7028"/>
                    <a:pt x="1222" y="7028"/>
                  </a:cubicBezTo>
                  <a:cubicBezTo>
                    <a:pt x="1479" y="7028"/>
                    <a:pt x="1723" y="6873"/>
                    <a:pt x="1820" y="6630"/>
                  </a:cubicBezTo>
                  <a:lnTo>
                    <a:pt x="2302" y="5506"/>
                  </a:lnTo>
                  <a:cubicBezTo>
                    <a:pt x="2356" y="5364"/>
                    <a:pt x="2481" y="5292"/>
                    <a:pt x="2623" y="5292"/>
                  </a:cubicBezTo>
                  <a:cubicBezTo>
                    <a:pt x="2748" y="5292"/>
                    <a:pt x="2873" y="5364"/>
                    <a:pt x="2927" y="5506"/>
                  </a:cubicBezTo>
                  <a:lnTo>
                    <a:pt x="3408" y="6630"/>
                  </a:lnTo>
                  <a:cubicBezTo>
                    <a:pt x="3513" y="6870"/>
                    <a:pt x="3757" y="7022"/>
                    <a:pt x="4022" y="7022"/>
                  </a:cubicBezTo>
                  <a:cubicBezTo>
                    <a:pt x="4073" y="7022"/>
                    <a:pt x="4124" y="7017"/>
                    <a:pt x="4176" y="7005"/>
                  </a:cubicBezTo>
                  <a:cubicBezTo>
                    <a:pt x="4479" y="6916"/>
                    <a:pt x="4693" y="6613"/>
                    <a:pt x="4639" y="6274"/>
                  </a:cubicBezTo>
                  <a:lnTo>
                    <a:pt x="4515" y="5596"/>
                  </a:lnTo>
                  <a:cubicBezTo>
                    <a:pt x="4425" y="5007"/>
                    <a:pt x="4532" y="4400"/>
                    <a:pt x="4818" y="3865"/>
                  </a:cubicBezTo>
                  <a:cubicBezTo>
                    <a:pt x="5086" y="3365"/>
                    <a:pt x="5228" y="2794"/>
                    <a:pt x="5228" y="2223"/>
                  </a:cubicBezTo>
                  <a:lnTo>
                    <a:pt x="5228" y="1046"/>
                  </a:lnTo>
                  <a:cubicBezTo>
                    <a:pt x="5228" y="618"/>
                    <a:pt x="4978" y="243"/>
                    <a:pt x="4586" y="82"/>
                  </a:cubicBezTo>
                  <a:cubicBezTo>
                    <a:pt x="4461" y="28"/>
                    <a:pt x="4329" y="0"/>
                    <a:pt x="4197" y="0"/>
                  </a:cubicBezTo>
                  <a:cubicBezTo>
                    <a:pt x="4026" y="0"/>
                    <a:pt x="3854" y="45"/>
                    <a:pt x="3694" y="136"/>
                  </a:cubicBezTo>
                  <a:lnTo>
                    <a:pt x="3123" y="439"/>
                  </a:lnTo>
                  <a:cubicBezTo>
                    <a:pt x="2980" y="528"/>
                    <a:pt x="2802" y="564"/>
                    <a:pt x="2623" y="564"/>
                  </a:cubicBezTo>
                  <a:lnTo>
                    <a:pt x="2605" y="564"/>
                  </a:lnTo>
                  <a:cubicBezTo>
                    <a:pt x="2427" y="564"/>
                    <a:pt x="2249" y="528"/>
                    <a:pt x="2106" y="439"/>
                  </a:cubicBezTo>
                  <a:lnTo>
                    <a:pt x="1535" y="136"/>
                  </a:lnTo>
                  <a:cubicBezTo>
                    <a:pt x="1374" y="45"/>
                    <a:pt x="1202" y="0"/>
                    <a:pt x="10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35" name="Google Shape;1935;p52"/>
            <p:cNvSpPr/>
            <p:nvPr/>
          </p:nvSpPr>
          <p:spPr>
            <a:xfrm>
              <a:off x="3471567" y="1915028"/>
              <a:ext cx="50243" cy="229951"/>
            </a:xfrm>
            <a:custGeom>
              <a:avLst/>
              <a:gdLst/>
              <a:ahLst/>
              <a:cxnLst/>
              <a:rect l="l" t="t" r="r" b="b"/>
              <a:pathLst>
                <a:path w="1536" h="7030" extrusionOk="0">
                  <a:moveTo>
                    <a:pt x="500" y="0"/>
                  </a:moveTo>
                  <a:cubicBezTo>
                    <a:pt x="393" y="0"/>
                    <a:pt x="286" y="18"/>
                    <a:pt x="197" y="54"/>
                  </a:cubicBezTo>
                  <a:cubicBezTo>
                    <a:pt x="215" y="71"/>
                    <a:pt x="251" y="71"/>
                    <a:pt x="286" y="89"/>
                  </a:cubicBezTo>
                  <a:cubicBezTo>
                    <a:pt x="661" y="250"/>
                    <a:pt x="929" y="625"/>
                    <a:pt x="929" y="1053"/>
                  </a:cubicBezTo>
                  <a:lnTo>
                    <a:pt x="929" y="2230"/>
                  </a:lnTo>
                  <a:cubicBezTo>
                    <a:pt x="929" y="2516"/>
                    <a:pt x="893" y="2801"/>
                    <a:pt x="822" y="3087"/>
                  </a:cubicBezTo>
                  <a:cubicBezTo>
                    <a:pt x="750" y="3354"/>
                    <a:pt x="643" y="3622"/>
                    <a:pt x="500" y="3872"/>
                  </a:cubicBezTo>
                  <a:cubicBezTo>
                    <a:pt x="215" y="4407"/>
                    <a:pt x="126" y="5014"/>
                    <a:pt x="215" y="5603"/>
                  </a:cubicBezTo>
                  <a:lnTo>
                    <a:pt x="322" y="6281"/>
                  </a:lnTo>
                  <a:cubicBezTo>
                    <a:pt x="322" y="6316"/>
                    <a:pt x="322" y="6352"/>
                    <a:pt x="322" y="6388"/>
                  </a:cubicBezTo>
                  <a:cubicBezTo>
                    <a:pt x="322" y="6620"/>
                    <a:pt x="197" y="6834"/>
                    <a:pt x="1" y="6941"/>
                  </a:cubicBezTo>
                  <a:cubicBezTo>
                    <a:pt x="98" y="7002"/>
                    <a:pt x="204" y="7029"/>
                    <a:pt x="318" y="7029"/>
                  </a:cubicBezTo>
                  <a:cubicBezTo>
                    <a:pt x="371" y="7029"/>
                    <a:pt x="426" y="7023"/>
                    <a:pt x="483" y="7012"/>
                  </a:cubicBezTo>
                  <a:cubicBezTo>
                    <a:pt x="750" y="6923"/>
                    <a:pt x="946" y="6673"/>
                    <a:pt x="946" y="6388"/>
                  </a:cubicBezTo>
                  <a:cubicBezTo>
                    <a:pt x="946" y="6352"/>
                    <a:pt x="946" y="6316"/>
                    <a:pt x="946" y="6281"/>
                  </a:cubicBezTo>
                  <a:lnTo>
                    <a:pt x="822" y="5603"/>
                  </a:lnTo>
                  <a:cubicBezTo>
                    <a:pt x="732" y="5014"/>
                    <a:pt x="839" y="4407"/>
                    <a:pt x="1125" y="3872"/>
                  </a:cubicBezTo>
                  <a:cubicBezTo>
                    <a:pt x="1268" y="3622"/>
                    <a:pt x="1375" y="3354"/>
                    <a:pt x="1428" y="3087"/>
                  </a:cubicBezTo>
                  <a:cubicBezTo>
                    <a:pt x="1500" y="2801"/>
                    <a:pt x="1535" y="2516"/>
                    <a:pt x="1535" y="2230"/>
                  </a:cubicBezTo>
                  <a:lnTo>
                    <a:pt x="1535" y="1053"/>
                  </a:lnTo>
                  <a:cubicBezTo>
                    <a:pt x="1535" y="625"/>
                    <a:pt x="1285" y="250"/>
                    <a:pt x="893" y="89"/>
                  </a:cubicBezTo>
                  <a:cubicBezTo>
                    <a:pt x="768" y="36"/>
                    <a:pt x="643" y="0"/>
                    <a:pt x="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36" name="Google Shape;1936;p52"/>
            <p:cNvSpPr/>
            <p:nvPr/>
          </p:nvSpPr>
          <p:spPr>
            <a:xfrm>
              <a:off x="3545688" y="1933117"/>
              <a:ext cx="57831" cy="92242"/>
            </a:xfrm>
            <a:custGeom>
              <a:avLst/>
              <a:gdLst/>
              <a:ahLst/>
              <a:cxnLst/>
              <a:rect l="l" t="t" r="r" b="b"/>
              <a:pathLst>
                <a:path w="1768" h="2820" extrusionOk="0">
                  <a:moveTo>
                    <a:pt x="886" y="0"/>
                  </a:moveTo>
                  <a:cubicBezTo>
                    <a:pt x="853" y="0"/>
                    <a:pt x="822" y="18"/>
                    <a:pt x="804" y="54"/>
                  </a:cubicBezTo>
                  <a:lnTo>
                    <a:pt x="37" y="1356"/>
                  </a:lnTo>
                  <a:cubicBezTo>
                    <a:pt x="1" y="1428"/>
                    <a:pt x="54" y="1517"/>
                    <a:pt x="126" y="1517"/>
                  </a:cubicBezTo>
                  <a:lnTo>
                    <a:pt x="268" y="1517"/>
                  </a:lnTo>
                  <a:cubicBezTo>
                    <a:pt x="447" y="1517"/>
                    <a:pt x="572" y="1642"/>
                    <a:pt x="572" y="1820"/>
                  </a:cubicBezTo>
                  <a:lnTo>
                    <a:pt x="572" y="2712"/>
                  </a:lnTo>
                  <a:cubicBezTo>
                    <a:pt x="572" y="2766"/>
                    <a:pt x="625" y="2819"/>
                    <a:pt x="679" y="2819"/>
                  </a:cubicBezTo>
                  <a:lnTo>
                    <a:pt x="1089" y="2819"/>
                  </a:lnTo>
                  <a:cubicBezTo>
                    <a:pt x="1143" y="2819"/>
                    <a:pt x="1196" y="2766"/>
                    <a:pt x="1196" y="2712"/>
                  </a:cubicBezTo>
                  <a:lnTo>
                    <a:pt x="1196" y="1820"/>
                  </a:lnTo>
                  <a:cubicBezTo>
                    <a:pt x="1196" y="1642"/>
                    <a:pt x="1339" y="1517"/>
                    <a:pt x="1500" y="1517"/>
                  </a:cubicBezTo>
                  <a:lnTo>
                    <a:pt x="1642" y="1517"/>
                  </a:lnTo>
                  <a:cubicBezTo>
                    <a:pt x="1732" y="1517"/>
                    <a:pt x="1767" y="1428"/>
                    <a:pt x="1732" y="1356"/>
                  </a:cubicBezTo>
                  <a:lnTo>
                    <a:pt x="982" y="54"/>
                  </a:lnTo>
                  <a:cubicBezTo>
                    <a:pt x="955" y="18"/>
                    <a:pt x="920" y="0"/>
                    <a:pt x="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37" name="Google Shape;1937;p52"/>
            <p:cNvSpPr/>
            <p:nvPr/>
          </p:nvSpPr>
          <p:spPr>
            <a:xfrm>
              <a:off x="3520599" y="2056238"/>
              <a:ext cx="83509" cy="71733"/>
            </a:xfrm>
            <a:custGeom>
              <a:avLst/>
              <a:gdLst/>
              <a:ahLst/>
              <a:cxnLst/>
              <a:rect l="l" t="t" r="r" b="b"/>
              <a:pathLst>
                <a:path w="2553" h="2193" extrusionOk="0">
                  <a:moveTo>
                    <a:pt x="1321" y="1"/>
                  </a:moveTo>
                  <a:cubicBezTo>
                    <a:pt x="911" y="1"/>
                    <a:pt x="536" y="179"/>
                    <a:pt x="304" y="501"/>
                  </a:cubicBezTo>
                  <a:cubicBezTo>
                    <a:pt x="90" y="804"/>
                    <a:pt x="1" y="1196"/>
                    <a:pt x="90" y="1553"/>
                  </a:cubicBezTo>
                  <a:lnTo>
                    <a:pt x="233" y="2142"/>
                  </a:lnTo>
                  <a:cubicBezTo>
                    <a:pt x="243" y="2173"/>
                    <a:pt x="271" y="2192"/>
                    <a:pt x="300" y="2192"/>
                  </a:cubicBezTo>
                  <a:cubicBezTo>
                    <a:pt x="321" y="2192"/>
                    <a:pt x="343" y="2182"/>
                    <a:pt x="357" y="2160"/>
                  </a:cubicBezTo>
                  <a:lnTo>
                    <a:pt x="554" y="1892"/>
                  </a:lnTo>
                  <a:cubicBezTo>
                    <a:pt x="667" y="1723"/>
                    <a:pt x="847" y="1620"/>
                    <a:pt x="1041" y="1620"/>
                  </a:cubicBezTo>
                  <a:cubicBezTo>
                    <a:pt x="1092" y="1620"/>
                    <a:pt x="1144" y="1628"/>
                    <a:pt x="1196" y="1642"/>
                  </a:cubicBezTo>
                  <a:lnTo>
                    <a:pt x="1482" y="1696"/>
                  </a:lnTo>
                  <a:cubicBezTo>
                    <a:pt x="1549" y="1712"/>
                    <a:pt x="1617" y="1720"/>
                    <a:pt x="1684" y="1720"/>
                  </a:cubicBezTo>
                  <a:cubicBezTo>
                    <a:pt x="2126" y="1720"/>
                    <a:pt x="2521" y="1376"/>
                    <a:pt x="2552" y="911"/>
                  </a:cubicBezTo>
                  <a:cubicBezTo>
                    <a:pt x="2552" y="893"/>
                    <a:pt x="2552" y="875"/>
                    <a:pt x="2552" y="875"/>
                  </a:cubicBezTo>
                  <a:cubicBezTo>
                    <a:pt x="2552" y="393"/>
                    <a:pt x="2160" y="1"/>
                    <a:pt x="16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38" name="Google Shape;1938;p52"/>
            <p:cNvSpPr/>
            <p:nvPr/>
          </p:nvSpPr>
          <p:spPr>
            <a:xfrm>
              <a:off x="3267881" y="1933117"/>
              <a:ext cx="58420" cy="92242"/>
            </a:xfrm>
            <a:custGeom>
              <a:avLst/>
              <a:gdLst/>
              <a:ahLst/>
              <a:cxnLst/>
              <a:rect l="l" t="t" r="r" b="b"/>
              <a:pathLst>
                <a:path w="1786" h="2820" extrusionOk="0">
                  <a:moveTo>
                    <a:pt x="893" y="0"/>
                  </a:moveTo>
                  <a:cubicBezTo>
                    <a:pt x="857" y="0"/>
                    <a:pt x="822" y="18"/>
                    <a:pt x="804" y="54"/>
                  </a:cubicBezTo>
                  <a:lnTo>
                    <a:pt x="54" y="1356"/>
                  </a:lnTo>
                  <a:cubicBezTo>
                    <a:pt x="1" y="1428"/>
                    <a:pt x="54" y="1517"/>
                    <a:pt x="143" y="1517"/>
                  </a:cubicBezTo>
                  <a:lnTo>
                    <a:pt x="268" y="1517"/>
                  </a:lnTo>
                  <a:cubicBezTo>
                    <a:pt x="447" y="1517"/>
                    <a:pt x="590" y="1642"/>
                    <a:pt x="590" y="1820"/>
                  </a:cubicBezTo>
                  <a:lnTo>
                    <a:pt x="590" y="2712"/>
                  </a:lnTo>
                  <a:cubicBezTo>
                    <a:pt x="590" y="2766"/>
                    <a:pt x="625" y="2819"/>
                    <a:pt x="697" y="2819"/>
                  </a:cubicBezTo>
                  <a:lnTo>
                    <a:pt x="1107" y="2819"/>
                  </a:lnTo>
                  <a:cubicBezTo>
                    <a:pt x="1161" y="2819"/>
                    <a:pt x="1214" y="2766"/>
                    <a:pt x="1214" y="2712"/>
                  </a:cubicBezTo>
                  <a:lnTo>
                    <a:pt x="1214" y="1820"/>
                  </a:lnTo>
                  <a:cubicBezTo>
                    <a:pt x="1214" y="1642"/>
                    <a:pt x="1339" y="1517"/>
                    <a:pt x="1517" y="1517"/>
                  </a:cubicBezTo>
                  <a:lnTo>
                    <a:pt x="1660" y="1517"/>
                  </a:lnTo>
                  <a:cubicBezTo>
                    <a:pt x="1731" y="1517"/>
                    <a:pt x="1785" y="1428"/>
                    <a:pt x="1749" y="1356"/>
                  </a:cubicBezTo>
                  <a:lnTo>
                    <a:pt x="982" y="54"/>
                  </a:lnTo>
                  <a:cubicBezTo>
                    <a:pt x="964" y="18"/>
                    <a:pt x="929" y="0"/>
                    <a:pt x="8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39" name="Google Shape;1939;p52"/>
            <p:cNvSpPr/>
            <p:nvPr/>
          </p:nvSpPr>
          <p:spPr>
            <a:xfrm>
              <a:off x="3268470" y="2056238"/>
              <a:ext cx="82920" cy="71733"/>
            </a:xfrm>
            <a:custGeom>
              <a:avLst/>
              <a:gdLst/>
              <a:ahLst/>
              <a:cxnLst/>
              <a:rect l="l" t="t" r="r" b="b"/>
              <a:pathLst>
                <a:path w="2535" h="2193" extrusionOk="0">
                  <a:moveTo>
                    <a:pt x="875" y="1"/>
                  </a:moveTo>
                  <a:cubicBezTo>
                    <a:pt x="393" y="1"/>
                    <a:pt x="1" y="393"/>
                    <a:pt x="1" y="875"/>
                  </a:cubicBezTo>
                  <a:cubicBezTo>
                    <a:pt x="1" y="875"/>
                    <a:pt x="1" y="893"/>
                    <a:pt x="1" y="911"/>
                  </a:cubicBezTo>
                  <a:cubicBezTo>
                    <a:pt x="16" y="1376"/>
                    <a:pt x="409" y="1720"/>
                    <a:pt x="851" y="1720"/>
                  </a:cubicBezTo>
                  <a:cubicBezTo>
                    <a:pt x="918" y="1720"/>
                    <a:pt x="986" y="1712"/>
                    <a:pt x="1053" y="1696"/>
                  </a:cubicBezTo>
                  <a:lnTo>
                    <a:pt x="1339" y="1642"/>
                  </a:lnTo>
                  <a:cubicBezTo>
                    <a:pt x="1391" y="1628"/>
                    <a:pt x="1444" y="1620"/>
                    <a:pt x="1496" y="1620"/>
                  </a:cubicBezTo>
                  <a:cubicBezTo>
                    <a:pt x="1695" y="1620"/>
                    <a:pt x="1886" y="1723"/>
                    <a:pt x="1999" y="1892"/>
                  </a:cubicBezTo>
                  <a:lnTo>
                    <a:pt x="2195" y="2160"/>
                  </a:lnTo>
                  <a:cubicBezTo>
                    <a:pt x="2210" y="2182"/>
                    <a:pt x="2228" y="2192"/>
                    <a:pt x="2246" y="2192"/>
                  </a:cubicBezTo>
                  <a:cubicBezTo>
                    <a:pt x="2269" y="2192"/>
                    <a:pt x="2292" y="2173"/>
                    <a:pt x="2302" y="2142"/>
                  </a:cubicBezTo>
                  <a:lnTo>
                    <a:pt x="2445" y="1553"/>
                  </a:lnTo>
                  <a:cubicBezTo>
                    <a:pt x="2534" y="1196"/>
                    <a:pt x="2463" y="804"/>
                    <a:pt x="2231" y="501"/>
                  </a:cubicBezTo>
                  <a:cubicBezTo>
                    <a:pt x="1999" y="179"/>
                    <a:pt x="1624"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40" name="Google Shape;1940;p52"/>
            <p:cNvSpPr/>
            <p:nvPr/>
          </p:nvSpPr>
          <p:spPr>
            <a:xfrm>
              <a:off x="3309914" y="2160125"/>
              <a:ext cx="252161" cy="95775"/>
            </a:xfrm>
            <a:custGeom>
              <a:avLst/>
              <a:gdLst/>
              <a:ahLst/>
              <a:cxnLst/>
              <a:rect l="l" t="t" r="r" b="b"/>
              <a:pathLst>
                <a:path w="7709" h="2928" extrusionOk="0">
                  <a:moveTo>
                    <a:pt x="6210" y="304"/>
                  </a:moveTo>
                  <a:cubicBezTo>
                    <a:pt x="6156" y="376"/>
                    <a:pt x="6103" y="465"/>
                    <a:pt x="6085" y="554"/>
                  </a:cubicBezTo>
                  <a:lnTo>
                    <a:pt x="6031" y="715"/>
                  </a:lnTo>
                  <a:cubicBezTo>
                    <a:pt x="5924" y="1089"/>
                    <a:pt x="5585" y="1339"/>
                    <a:pt x="5193" y="1339"/>
                  </a:cubicBezTo>
                  <a:lnTo>
                    <a:pt x="2534" y="1339"/>
                  </a:lnTo>
                  <a:cubicBezTo>
                    <a:pt x="2142" y="1339"/>
                    <a:pt x="1803" y="1089"/>
                    <a:pt x="1695" y="715"/>
                  </a:cubicBezTo>
                  <a:lnTo>
                    <a:pt x="1624" y="554"/>
                  </a:lnTo>
                  <a:cubicBezTo>
                    <a:pt x="1606" y="465"/>
                    <a:pt x="1571" y="376"/>
                    <a:pt x="1517" y="304"/>
                  </a:cubicBezTo>
                  <a:close/>
                  <a:moveTo>
                    <a:pt x="571" y="1"/>
                  </a:moveTo>
                  <a:cubicBezTo>
                    <a:pt x="250" y="1"/>
                    <a:pt x="0" y="251"/>
                    <a:pt x="0" y="572"/>
                  </a:cubicBezTo>
                  <a:lnTo>
                    <a:pt x="0" y="2767"/>
                  </a:lnTo>
                  <a:cubicBezTo>
                    <a:pt x="0" y="2856"/>
                    <a:pt x="72" y="2927"/>
                    <a:pt x="161" y="2927"/>
                  </a:cubicBezTo>
                  <a:lnTo>
                    <a:pt x="6067" y="2927"/>
                  </a:lnTo>
                  <a:cubicBezTo>
                    <a:pt x="6210" y="2784"/>
                    <a:pt x="6103" y="2624"/>
                    <a:pt x="5978" y="2624"/>
                  </a:cubicBezTo>
                  <a:lnTo>
                    <a:pt x="393" y="2624"/>
                  </a:lnTo>
                  <a:cubicBezTo>
                    <a:pt x="339" y="2624"/>
                    <a:pt x="322" y="2588"/>
                    <a:pt x="322" y="2552"/>
                  </a:cubicBezTo>
                  <a:lnTo>
                    <a:pt x="322" y="536"/>
                  </a:lnTo>
                  <a:cubicBezTo>
                    <a:pt x="322" y="411"/>
                    <a:pt x="411" y="304"/>
                    <a:pt x="536" y="304"/>
                  </a:cubicBezTo>
                  <a:lnTo>
                    <a:pt x="946" y="304"/>
                  </a:lnTo>
                  <a:cubicBezTo>
                    <a:pt x="1107" y="304"/>
                    <a:pt x="1267" y="429"/>
                    <a:pt x="1321" y="590"/>
                  </a:cubicBezTo>
                  <a:lnTo>
                    <a:pt x="1392" y="822"/>
                  </a:lnTo>
                  <a:cubicBezTo>
                    <a:pt x="1535" y="1321"/>
                    <a:pt x="1999" y="1642"/>
                    <a:pt x="2516" y="1642"/>
                  </a:cubicBezTo>
                  <a:lnTo>
                    <a:pt x="5193" y="1642"/>
                  </a:lnTo>
                  <a:cubicBezTo>
                    <a:pt x="5710" y="1642"/>
                    <a:pt x="6174" y="1321"/>
                    <a:pt x="6317" y="822"/>
                  </a:cubicBezTo>
                  <a:lnTo>
                    <a:pt x="6370" y="643"/>
                  </a:lnTo>
                  <a:cubicBezTo>
                    <a:pt x="6442" y="447"/>
                    <a:pt x="6620" y="304"/>
                    <a:pt x="6816" y="304"/>
                  </a:cubicBezTo>
                  <a:lnTo>
                    <a:pt x="7173" y="304"/>
                  </a:lnTo>
                  <a:cubicBezTo>
                    <a:pt x="7298" y="304"/>
                    <a:pt x="7387" y="411"/>
                    <a:pt x="7387" y="536"/>
                  </a:cubicBezTo>
                  <a:lnTo>
                    <a:pt x="7387" y="2463"/>
                  </a:lnTo>
                  <a:cubicBezTo>
                    <a:pt x="7387" y="2552"/>
                    <a:pt x="7316" y="2624"/>
                    <a:pt x="7227" y="2624"/>
                  </a:cubicBezTo>
                  <a:lnTo>
                    <a:pt x="6674" y="2624"/>
                  </a:lnTo>
                  <a:cubicBezTo>
                    <a:pt x="6638" y="2624"/>
                    <a:pt x="6620" y="2642"/>
                    <a:pt x="6584" y="2659"/>
                  </a:cubicBezTo>
                  <a:cubicBezTo>
                    <a:pt x="6495" y="2784"/>
                    <a:pt x="6584" y="2927"/>
                    <a:pt x="6709" y="2927"/>
                  </a:cubicBezTo>
                  <a:lnTo>
                    <a:pt x="7137" y="2927"/>
                  </a:lnTo>
                  <a:cubicBezTo>
                    <a:pt x="7441" y="2927"/>
                    <a:pt x="7708" y="2677"/>
                    <a:pt x="7708" y="2356"/>
                  </a:cubicBezTo>
                  <a:lnTo>
                    <a:pt x="7708" y="572"/>
                  </a:lnTo>
                  <a:cubicBezTo>
                    <a:pt x="7708" y="251"/>
                    <a:pt x="7441" y="1"/>
                    <a:pt x="7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41" name="Google Shape;1941;p52"/>
            <p:cNvSpPr/>
            <p:nvPr/>
          </p:nvSpPr>
          <p:spPr>
            <a:xfrm>
              <a:off x="3344914" y="1910155"/>
              <a:ext cx="182129" cy="239862"/>
            </a:xfrm>
            <a:custGeom>
              <a:avLst/>
              <a:gdLst/>
              <a:ahLst/>
              <a:cxnLst/>
              <a:rect l="l" t="t" r="r" b="b"/>
              <a:pathLst>
                <a:path w="5568" h="7333" extrusionOk="0">
                  <a:moveTo>
                    <a:pt x="1216" y="0"/>
                  </a:moveTo>
                  <a:cubicBezTo>
                    <a:pt x="1059" y="0"/>
                    <a:pt x="901" y="32"/>
                    <a:pt x="750" y="96"/>
                  </a:cubicBezTo>
                  <a:cubicBezTo>
                    <a:pt x="304" y="274"/>
                    <a:pt x="1" y="702"/>
                    <a:pt x="1" y="1202"/>
                  </a:cubicBezTo>
                  <a:cubicBezTo>
                    <a:pt x="1" y="1273"/>
                    <a:pt x="55" y="1327"/>
                    <a:pt x="126" y="1344"/>
                  </a:cubicBezTo>
                  <a:cubicBezTo>
                    <a:pt x="137" y="1346"/>
                    <a:pt x="148" y="1347"/>
                    <a:pt x="159" y="1347"/>
                  </a:cubicBezTo>
                  <a:cubicBezTo>
                    <a:pt x="251" y="1347"/>
                    <a:pt x="322" y="1282"/>
                    <a:pt x="322" y="1202"/>
                  </a:cubicBezTo>
                  <a:cubicBezTo>
                    <a:pt x="322" y="845"/>
                    <a:pt x="536" y="524"/>
                    <a:pt x="875" y="381"/>
                  </a:cubicBezTo>
                  <a:cubicBezTo>
                    <a:pt x="978" y="334"/>
                    <a:pt x="1091" y="311"/>
                    <a:pt x="1205" y="311"/>
                  </a:cubicBezTo>
                  <a:cubicBezTo>
                    <a:pt x="1349" y="311"/>
                    <a:pt x="1495" y="347"/>
                    <a:pt x="1625" y="417"/>
                  </a:cubicBezTo>
                  <a:lnTo>
                    <a:pt x="2196" y="738"/>
                  </a:lnTo>
                  <a:cubicBezTo>
                    <a:pt x="2374" y="836"/>
                    <a:pt x="2579" y="885"/>
                    <a:pt x="2784" y="885"/>
                  </a:cubicBezTo>
                  <a:cubicBezTo>
                    <a:pt x="2990" y="885"/>
                    <a:pt x="3195" y="836"/>
                    <a:pt x="3373" y="738"/>
                  </a:cubicBezTo>
                  <a:lnTo>
                    <a:pt x="3944" y="417"/>
                  </a:lnTo>
                  <a:cubicBezTo>
                    <a:pt x="4078" y="350"/>
                    <a:pt x="4227" y="314"/>
                    <a:pt x="4375" y="314"/>
                  </a:cubicBezTo>
                  <a:cubicBezTo>
                    <a:pt x="4504" y="314"/>
                    <a:pt x="4631" y="341"/>
                    <a:pt x="4747" y="399"/>
                  </a:cubicBezTo>
                  <a:cubicBezTo>
                    <a:pt x="5068" y="559"/>
                    <a:pt x="5247" y="863"/>
                    <a:pt x="5247" y="1220"/>
                  </a:cubicBezTo>
                  <a:lnTo>
                    <a:pt x="5247" y="2379"/>
                  </a:lnTo>
                  <a:cubicBezTo>
                    <a:pt x="5247" y="2932"/>
                    <a:pt x="5104" y="3486"/>
                    <a:pt x="4836" y="3967"/>
                  </a:cubicBezTo>
                  <a:cubicBezTo>
                    <a:pt x="4551" y="4520"/>
                    <a:pt x="4444" y="5163"/>
                    <a:pt x="4533" y="5769"/>
                  </a:cubicBezTo>
                  <a:lnTo>
                    <a:pt x="4658" y="6465"/>
                  </a:lnTo>
                  <a:cubicBezTo>
                    <a:pt x="4694" y="6715"/>
                    <a:pt x="4533" y="6947"/>
                    <a:pt x="4301" y="7001"/>
                  </a:cubicBezTo>
                  <a:cubicBezTo>
                    <a:pt x="4257" y="7014"/>
                    <a:pt x="4211" y="7021"/>
                    <a:pt x="4167" y="7021"/>
                  </a:cubicBezTo>
                  <a:cubicBezTo>
                    <a:pt x="3979" y="7021"/>
                    <a:pt x="3802" y="6906"/>
                    <a:pt x="3730" y="6733"/>
                  </a:cubicBezTo>
                  <a:lnTo>
                    <a:pt x="3248" y="5591"/>
                  </a:lnTo>
                  <a:cubicBezTo>
                    <a:pt x="3159" y="5413"/>
                    <a:pt x="2981" y="5288"/>
                    <a:pt x="2784" y="5288"/>
                  </a:cubicBezTo>
                  <a:cubicBezTo>
                    <a:pt x="2588" y="5288"/>
                    <a:pt x="2410" y="5413"/>
                    <a:pt x="2321" y="5591"/>
                  </a:cubicBezTo>
                  <a:lnTo>
                    <a:pt x="1839" y="6715"/>
                  </a:lnTo>
                  <a:cubicBezTo>
                    <a:pt x="1775" y="6891"/>
                    <a:pt x="1568" y="7024"/>
                    <a:pt x="1371" y="7024"/>
                  </a:cubicBezTo>
                  <a:cubicBezTo>
                    <a:pt x="1348" y="7024"/>
                    <a:pt x="1326" y="7022"/>
                    <a:pt x="1303" y="7018"/>
                  </a:cubicBezTo>
                  <a:cubicBezTo>
                    <a:pt x="1054" y="6965"/>
                    <a:pt x="875" y="6715"/>
                    <a:pt x="911" y="6465"/>
                  </a:cubicBezTo>
                  <a:lnTo>
                    <a:pt x="1036" y="5769"/>
                  </a:lnTo>
                  <a:cubicBezTo>
                    <a:pt x="1125" y="5145"/>
                    <a:pt x="1018" y="4503"/>
                    <a:pt x="715" y="3950"/>
                  </a:cubicBezTo>
                  <a:cubicBezTo>
                    <a:pt x="447" y="3468"/>
                    <a:pt x="322" y="2932"/>
                    <a:pt x="322" y="2379"/>
                  </a:cubicBezTo>
                  <a:lnTo>
                    <a:pt x="322" y="1933"/>
                  </a:lnTo>
                  <a:cubicBezTo>
                    <a:pt x="322" y="1844"/>
                    <a:pt x="251" y="1773"/>
                    <a:pt x="179" y="1773"/>
                  </a:cubicBezTo>
                  <a:cubicBezTo>
                    <a:pt x="170" y="1771"/>
                    <a:pt x="161" y="1770"/>
                    <a:pt x="152" y="1770"/>
                  </a:cubicBezTo>
                  <a:cubicBezTo>
                    <a:pt x="73" y="1770"/>
                    <a:pt x="1" y="1836"/>
                    <a:pt x="1" y="1915"/>
                  </a:cubicBezTo>
                  <a:lnTo>
                    <a:pt x="1" y="2379"/>
                  </a:lnTo>
                  <a:cubicBezTo>
                    <a:pt x="1" y="2986"/>
                    <a:pt x="162" y="3575"/>
                    <a:pt x="447" y="4110"/>
                  </a:cubicBezTo>
                  <a:cubicBezTo>
                    <a:pt x="715" y="4592"/>
                    <a:pt x="804" y="5163"/>
                    <a:pt x="715" y="5716"/>
                  </a:cubicBezTo>
                  <a:lnTo>
                    <a:pt x="608" y="6412"/>
                  </a:lnTo>
                  <a:cubicBezTo>
                    <a:pt x="554" y="6822"/>
                    <a:pt x="804" y="7197"/>
                    <a:pt x="1196" y="7304"/>
                  </a:cubicBezTo>
                  <a:cubicBezTo>
                    <a:pt x="1265" y="7324"/>
                    <a:pt x="1334" y="7333"/>
                    <a:pt x="1403" y="7333"/>
                  </a:cubicBezTo>
                  <a:cubicBezTo>
                    <a:pt x="1707" y="7333"/>
                    <a:pt x="1993" y="7146"/>
                    <a:pt x="2124" y="6840"/>
                  </a:cubicBezTo>
                  <a:lnTo>
                    <a:pt x="2606" y="5716"/>
                  </a:lnTo>
                  <a:cubicBezTo>
                    <a:pt x="2636" y="5642"/>
                    <a:pt x="2703" y="5604"/>
                    <a:pt x="2776" y="5604"/>
                  </a:cubicBezTo>
                  <a:cubicBezTo>
                    <a:pt x="2790" y="5604"/>
                    <a:pt x="2805" y="5606"/>
                    <a:pt x="2820" y="5609"/>
                  </a:cubicBezTo>
                  <a:cubicBezTo>
                    <a:pt x="2891" y="5627"/>
                    <a:pt x="2945" y="5662"/>
                    <a:pt x="2963" y="5716"/>
                  </a:cubicBezTo>
                  <a:lnTo>
                    <a:pt x="3445" y="6840"/>
                  </a:lnTo>
                  <a:cubicBezTo>
                    <a:pt x="3561" y="7146"/>
                    <a:pt x="3856" y="7333"/>
                    <a:pt x="4165" y="7333"/>
                  </a:cubicBezTo>
                  <a:cubicBezTo>
                    <a:pt x="4234" y="7333"/>
                    <a:pt x="4304" y="7324"/>
                    <a:pt x="4372" y="7304"/>
                  </a:cubicBezTo>
                  <a:cubicBezTo>
                    <a:pt x="4765" y="7197"/>
                    <a:pt x="5015" y="6822"/>
                    <a:pt x="4961" y="6412"/>
                  </a:cubicBezTo>
                  <a:lnTo>
                    <a:pt x="4836" y="5716"/>
                  </a:lnTo>
                  <a:cubicBezTo>
                    <a:pt x="4765" y="5163"/>
                    <a:pt x="4854" y="4592"/>
                    <a:pt x="5122" y="4092"/>
                  </a:cubicBezTo>
                  <a:cubicBezTo>
                    <a:pt x="5425" y="3557"/>
                    <a:pt x="5568" y="2950"/>
                    <a:pt x="5568" y="2344"/>
                  </a:cubicBezTo>
                  <a:lnTo>
                    <a:pt x="5568" y="1202"/>
                  </a:lnTo>
                  <a:cubicBezTo>
                    <a:pt x="5568" y="702"/>
                    <a:pt x="5265" y="274"/>
                    <a:pt x="4818" y="96"/>
                  </a:cubicBezTo>
                  <a:cubicBezTo>
                    <a:pt x="4668" y="32"/>
                    <a:pt x="4510" y="0"/>
                    <a:pt x="4353" y="0"/>
                  </a:cubicBezTo>
                  <a:cubicBezTo>
                    <a:pt x="4157" y="0"/>
                    <a:pt x="3962" y="50"/>
                    <a:pt x="3784" y="149"/>
                  </a:cubicBezTo>
                  <a:lnTo>
                    <a:pt x="3213" y="470"/>
                  </a:lnTo>
                  <a:cubicBezTo>
                    <a:pt x="3088" y="542"/>
                    <a:pt x="2936" y="577"/>
                    <a:pt x="2784" y="577"/>
                  </a:cubicBezTo>
                  <a:cubicBezTo>
                    <a:pt x="2633" y="577"/>
                    <a:pt x="2481" y="542"/>
                    <a:pt x="2356" y="470"/>
                  </a:cubicBezTo>
                  <a:lnTo>
                    <a:pt x="1785" y="149"/>
                  </a:lnTo>
                  <a:cubicBezTo>
                    <a:pt x="1607" y="50"/>
                    <a:pt x="1412"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42" name="Google Shape;1942;p52"/>
            <p:cNvSpPr/>
            <p:nvPr/>
          </p:nvSpPr>
          <p:spPr>
            <a:xfrm>
              <a:off x="3539276" y="1928570"/>
              <a:ext cx="71242" cy="102022"/>
            </a:xfrm>
            <a:custGeom>
              <a:avLst/>
              <a:gdLst/>
              <a:ahLst/>
              <a:cxnLst/>
              <a:rect l="l" t="t" r="r" b="b"/>
              <a:pathLst>
                <a:path w="2178" h="3119" extrusionOk="0">
                  <a:moveTo>
                    <a:pt x="1089" y="353"/>
                  </a:moveTo>
                  <a:lnTo>
                    <a:pt x="1767" y="1513"/>
                  </a:lnTo>
                  <a:lnTo>
                    <a:pt x="1713" y="1513"/>
                  </a:lnTo>
                  <a:cubicBezTo>
                    <a:pt x="1464" y="1513"/>
                    <a:pt x="1250" y="1709"/>
                    <a:pt x="1250" y="1977"/>
                  </a:cubicBezTo>
                  <a:lnTo>
                    <a:pt x="1250" y="2798"/>
                  </a:lnTo>
                  <a:lnTo>
                    <a:pt x="946" y="2798"/>
                  </a:lnTo>
                  <a:lnTo>
                    <a:pt x="946" y="1977"/>
                  </a:lnTo>
                  <a:cubicBezTo>
                    <a:pt x="946" y="1709"/>
                    <a:pt x="732" y="1513"/>
                    <a:pt x="482" y="1513"/>
                  </a:cubicBezTo>
                  <a:lnTo>
                    <a:pt x="429" y="1513"/>
                  </a:lnTo>
                  <a:lnTo>
                    <a:pt x="1089" y="353"/>
                  </a:lnTo>
                  <a:close/>
                  <a:moveTo>
                    <a:pt x="1098" y="1"/>
                  </a:moveTo>
                  <a:cubicBezTo>
                    <a:pt x="1009" y="1"/>
                    <a:pt x="919" y="41"/>
                    <a:pt x="875" y="121"/>
                  </a:cubicBezTo>
                  <a:lnTo>
                    <a:pt x="108" y="1424"/>
                  </a:lnTo>
                  <a:cubicBezTo>
                    <a:pt x="1" y="1584"/>
                    <a:pt x="143" y="1816"/>
                    <a:pt x="340" y="1816"/>
                  </a:cubicBezTo>
                  <a:lnTo>
                    <a:pt x="482" y="1816"/>
                  </a:lnTo>
                  <a:cubicBezTo>
                    <a:pt x="554" y="1816"/>
                    <a:pt x="625" y="1888"/>
                    <a:pt x="625" y="1977"/>
                  </a:cubicBezTo>
                  <a:lnTo>
                    <a:pt x="625" y="2851"/>
                  </a:lnTo>
                  <a:cubicBezTo>
                    <a:pt x="625" y="2994"/>
                    <a:pt x="750" y="3119"/>
                    <a:pt x="893" y="3119"/>
                  </a:cubicBezTo>
                  <a:lnTo>
                    <a:pt x="1303" y="3119"/>
                  </a:lnTo>
                  <a:cubicBezTo>
                    <a:pt x="1446" y="3119"/>
                    <a:pt x="1553" y="2994"/>
                    <a:pt x="1553" y="2851"/>
                  </a:cubicBezTo>
                  <a:lnTo>
                    <a:pt x="1553" y="1977"/>
                  </a:lnTo>
                  <a:cubicBezTo>
                    <a:pt x="1553" y="1888"/>
                    <a:pt x="1624" y="1816"/>
                    <a:pt x="1713" y="1816"/>
                  </a:cubicBezTo>
                  <a:lnTo>
                    <a:pt x="1856" y="1816"/>
                  </a:lnTo>
                  <a:cubicBezTo>
                    <a:pt x="2052" y="1816"/>
                    <a:pt x="2177" y="1584"/>
                    <a:pt x="2070" y="1424"/>
                  </a:cubicBezTo>
                  <a:lnTo>
                    <a:pt x="1321" y="121"/>
                  </a:lnTo>
                  <a:cubicBezTo>
                    <a:pt x="1276" y="41"/>
                    <a:pt x="1187" y="1"/>
                    <a:pt x="1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43" name="Google Shape;1943;p52"/>
            <p:cNvSpPr/>
            <p:nvPr/>
          </p:nvSpPr>
          <p:spPr>
            <a:xfrm>
              <a:off x="3515365" y="2050415"/>
              <a:ext cx="93387" cy="82298"/>
            </a:xfrm>
            <a:custGeom>
              <a:avLst/>
              <a:gdLst/>
              <a:ahLst/>
              <a:cxnLst/>
              <a:rect l="l" t="t" r="r" b="b"/>
              <a:pathLst>
                <a:path w="2855" h="2516" extrusionOk="0">
                  <a:moveTo>
                    <a:pt x="1838" y="322"/>
                  </a:moveTo>
                  <a:cubicBezTo>
                    <a:pt x="2230" y="322"/>
                    <a:pt x="2552" y="643"/>
                    <a:pt x="2552" y="1035"/>
                  </a:cubicBezTo>
                  <a:cubicBezTo>
                    <a:pt x="2552" y="1053"/>
                    <a:pt x="2552" y="1053"/>
                    <a:pt x="2552" y="1071"/>
                  </a:cubicBezTo>
                  <a:cubicBezTo>
                    <a:pt x="2552" y="1267"/>
                    <a:pt x="2444" y="1464"/>
                    <a:pt x="2284" y="1589"/>
                  </a:cubicBezTo>
                  <a:cubicBezTo>
                    <a:pt x="2152" y="1681"/>
                    <a:pt x="2001" y="1734"/>
                    <a:pt x="1844" y="1734"/>
                  </a:cubicBezTo>
                  <a:cubicBezTo>
                    <a:pt x="1789" y="1734"/>
                    <a:pt x="1733" y="1727"/>
                    <a:pt x="1677" y="1713"/>
                  </a:cubicBezTo>
                  <a:lnTo>
                    <a:pt x="1392" y="1642"/>
                  </a:lnTo>
                  <a:cubicBezTo>
                    <a:pt x="1335" y="1629"/>
                    <a:pt x="1278" y="1622"/>
                    <a:pt x="1221" y="1622"/>
                  </a:cubicBezTo>
                  <a:cubicBezTo>
                    <a:pt x="973" y="1622"/>
                    <a:pt x="731" y="1746"/>
                    <a:pt x="571" y="1963"/>
                  </a:cubicBezTo>
                  <a:lnTo>
                    <a:pt x="500" y="2070"/>
                  </a:lnTo>
                  <a:lnTo>
                    <a:pt x="410" y="1678"/>
                  </a:lnTo>
                  <a:cubicBezTo>
                    <a:pt x="321" y="1374"/>
                    <a:pt x="393" y="1035"/>
                    <a:pt x="589" y="768"/>
                  </a:cubicBezTo>
                  <a:cubicBezTo>
                    <a:pt x="803" y="482"/>
                    <a:pt x="1124" y="322"/>
                    <a:pt x="1481" y="322"/>
                  </a:cubicBezTo>
                  <a:close/>
                  <a:moveTo>
                    <a:pt x="1481" y="1"/>
                  </a:moveTo>
                  <a:cubicBezTo>
                    <a:pt x="1035" y="1"/>
                    <a:pt x="607" y="215"/>
                    <a:pt x="339" y="589"/>
                  </a:cubicBezTo>
                  <a:cubicBezTo>
                    <a:pt x="89" y="928"/>
                    <a:pt x="0" y="1357"/>
                    <a:pt x="107" y="1767"/>
                  </a:cubicBezTo>
                  <a:lnTo>
                    <a:pt x="250" y="2356"/>
                  </a:lnTo>
                  <a:cubicBezTo>
                    <a:pt x="271" y="2460"/>
                    <a:pt x="364" y="2515"/>
                    <a:pt x="460" y="2515"/>
                  </a:cubicBezTo>
                  <a:cubicBezTo>
                    <a:pt x="528" y="2515"/>
                    <a:pt x="598" y="2487"/>
                    <a:pt x="642" y="2427"/>
                  </a:cubicBezTo>
                  <a:lnTo>
                    <a:pt x="839" y="2142"/>
                  </a:lnTo>
                  <a:cubicBezTo>
                    <a:pt x="928" y="2008"/>
                    <a:pt x="1078" y="1936"/>
                    <a:pt x="1229" y="1936"/>
                  </a:cubicBezTo>
                  <a:cubicBezTo>
                    <a:pt x="1260" y="1936"/>
                    <a:pt x="1290" y="1939"/>
                    <a:pt x="1320" y="1945"/>
                  </a:cubicBezTo>
                  <a:lnTo>
                    <a:pt x="1606" y="2017"/>
                  </a:lnTo>
                  <a:cubicBezTo>
                    <a:pt x="1684" y="2035"/>
                    <a:pt x="1763" y="2044"/>
                    <a:pt x="1840" y="2044"/>
                  </a:cubicBezTo>
                  <a:cubicBezTo>
                    <a:pt x="2062" y="2044"/>
                    <a:pt x="2277" y="1971"/>
                    <a:pt x="2462" y="1838"/>
                  </a:cubicBezTo>
                  <a:cubicBezTo>
                    <a:pt x="2712" y="1660"/>
                    <a:pt x="2855" y="1374"/>
                    <a:pt x="2855" y="1089"/>
                  </a:cubicBezTo>
                  <a:cubicBezTo>
                    <a:pt x="2855" y="1071"/>
                    <a:pt x="2855" y="1053"/>
                    <a:pt x="2855" y="1035"/>
                  </a:cubicBezTo>
                  <a:cubicBezTo>
                    <a:pt x="2855" y="464"/>
                    <a:pt x="2409" y="1"/>
                    <a:pt x="18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44" name="Google Shape;1944;p52"/>
            <p:cNvSpPr/>
            <p:nvPr/>
          </p:nvSpPr>
          <p:spPr>
            <a:xfrm>
              <a:off x="3262059" y="1928570"/>
              <a:ext cx="71242" cy="102022"/>
            </a:xfrm>
            <a:custGeom>
              <a:avLst/>
              <a:gdLst/>
              <a:ahLst/>
              <a:cxnLst/>
              <a:rect l="l" t="t" r="r" b="b"/>
              <a:pathLst>
                <a:path w="2178" h="3119" extrusionOk="0">
                  <a:moveTo>
                    <a:pt x="1089" y="353"/>
                  </a:moveTo>
                  <a:lnTo>
                    <a:pt x="1749" y="1513"/>
                  </a:lnTo>
                  <a:lnTo>
                    <a:pt x="1695" y="1513"/>
                  </a:lnTo>
                  <a:cubicBezTo>
                    <a:pt x="1446" y="1513"/>
                    <a:pt x="1231" y="1709"/>
                    <a:pt x="1231" y="1977"/>
                  </a:cubicBezTo>
                  <a:lnTo>
                    <a:pt x="1231" y="2798"/>
                  </a:lnTo>
                  <a:lnTo>
                    <a:pt x="928" y="2798"/>
                  </a:lnTo>
                  <a:lnTo>
                    <a:pt x="928" y="1977"/>
                  </a:lnTo>
                  <a:cubicBezTo>
                    <a:pt x="928" y="1709"/>
                    <a:pt x="714" y="1513"/>
                    <a:pt x="464" y="1513"/>
                  </a:cubicBezTo>
                  <a:lnTo>
                    <a:pt x="411" y="1513"/>
                  </a:lnTo>
                  <a:lnTo>
                    <a:pt x="1089" y="353"/>
                  </a:lnTo>
                  <a:close/>
                  <a:moveTo>
                    <a:pt x="1080" y="1"/>
                  </a:moveTo>
                  <a:cubicBezTo>
                    <a:pt x="991" y="1"/>
                    <a:pt x="901" y="41"/>
                    <a:pt x="857" y="121"/>
                  </a:cubicBezTo>
                  <a:lnTo>
                    <a:pt x="107" y="1424"/>
                  </a:lnTo>
                  <a:cubicBezTo>
                    <a:pt x="0" y="1584"/>
                    <a:pt x="125" y="1816"/>
                    <a:pt x="321" y="1816"/>
                  </a:cubicBezTo>
                  <a:lnTo>
                    <a:pt x="464" y="1816"/>
                  </a:lnTo>
                  <a:cubicBezTo>
                    <a:pt x="553" y="1816"/>
                    <a:pt x="625" y="1888"/>
                    <a:pt x="625" y="1977"/>
                  </a:cubicBezTo>
                  <a:lnTo>
                    <a:pt x="625" y="2851"/>
                  </a:lnTo>
                  <a:cubicBezTo>
                    <a:pt x="625" y="2994"/>
                    <a:pt x="732" y="3119"/>
                    <a:pt x="875" y="3119"/>
                  </a:cubicBezTo>
                  <a:lnTo>
                    <a:pt x="1285" y="3119"/>
                  </a:lnTo>
                  <a:cubicBezTo>
                    <a:pt x="1428" y="3119"/>
                    <a:pt x="1553" y="2994"/>
                    <a:pt x="1553" y="2851"/>
                  </a:cubicBezTo>
                  <a:lnTo>
                    <a:pt x="1553" y="1977"/>
                  </a:lnTo>
                  <a:cubicBezTo>
                    <a:pt x="1553" y="1888"/>
                    <a:pt x="1624" y="1816"/>
                    <a:pt x="1695" y="1816"/>
                  </a:cubicBezTo>
                  <a:lnTo>
                    <a:pt x="1838" y="1816"/>
                  </a:lnTo>
                  <a:cubicBezTo>
                    <a:pt x="2034" y="1816"/>
                    <a:pt x="2177" y="1584"/>
                    <a:pt x="2070" y="1424"/>
                  </a:cubicBezTo>
                  <a:lnTo>
                    <a:pt x="1303" y="121"/>
                  </a:lnTo>
                  <a:cubicBezTo>
                    <a:pt x="1258" y="41"/>
                    <a:pt x="1169" y="1"/>
                    <a:pt x="1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45" name="Google Shape;1945;p52"/>
            <p:cNvSpPr/>
            <p:nvPr/>
          </p:nvSpPr>
          <p:spPr>
            <a:xfrm>
              <a:off x="3263237" y="2051004"/>
              <a:ext cx="93387" cy="81710"/>
            </a:xfrm>
            <a:custGeom>
              <a:avLst/>
              <a:gdLst/>
              <a:ahLst/>
              <a:cxnLst/>
              <a:rect l="l" t="t" r="r" b="b"/>
              <a:pathLst>
                <a:path w="2855" h="2498" extrusionOk="0">
                  <a:moveTo>
                    <a:pt x="1392" y="304"/>
                  </a:moveTo>
                  <a:cubicBezTo>
                    <a:pt x="1731" y="304"/>
                    <a:pt x="2070" y="464"/>
                    <a:pt x="2284" y="750"/>
                  </a:cubicBezTo>
                  <a:cubicBezTo>
                    <a:pt x="2462" y="1017"/>
                    <a:pt x="2534" y="1356"/>
                    <a:pt x="2462" y="1660"/>
                  </a:cubicBezTo>
                  <a:lnTo>
                    <a:pt x="2355" y="2052"/>
                  </a:lnTo>
                  <a:lnTo>
                    <a:pt x="2284" y="1945"/>
                  </a:lnTo>
                  <a:cubicBezTo>
                    <a:pt x="2141" y="1731"/>
                    <a:pt x="1891" y="1606"/>
                    <a:pt x="1642" y="1606"/>
                  </a:cubicBezTo>
                  <a:cubicBezTo>
                    <a:pt x="1588" y="1606"/>
                    <a:pt x="1534" y="1624"/>
                    <a:pt x="1463" y="1624"/>
                  </a:cubicBezTo>
                  <a:lnTo>
                    <a:pt x="1178" y="1695"/>
                  </a:lnTo>
                  <a:cubicBezTo>
                    <a:pt x="1126" y="1709"/>
                    <a:pt x="1073" y="1716"/>
                    <a:pt x="1018" y="1716"/>
                  </a:cubicBezTo>
                  <a:cubicBezTo>
                    <a:pt x="865" y="1716"/>
                    <a:pt x="707" y="1663"/>
                    <a:pt x="589" y="1571"/>
                  </a:cubicBezTo>
                  <a:cubicBezTo>
                    <a:pt x="410" y="1446"/>
                    <a:pt x="321" y="1249"/>
                    <a:pt x="303" y="1053"/>
                  </a:cubicBezTo>
                  <a:cubicBezTo>
                    <a:pt x="303" y="1035"/>
                    <a:pt x="303" y="1017"/>
                    <a:pt x="303" y="1000"/>
                  </a:cubicBezTo>
                  <a:cubicBezTo>
                    <a:pt x="321" y="607"/>
                    <a:pt x="642" y="304"/>
                    <a:pt x="1035" y="304"/>
                  </a:cubicBezTo>
                  <a:close/>
                  <a:moveTo>
                    <a:pt x="1035" y="0"/>
                  </a:moveTo>
                  <a:cubicBezTo>
                    <a:pt x="517" y="0"/>
                    <a:pt x="71" y="375"/>
                    <a:pt x="0" y="910"/>
                  </a:cubicBezTo>
                  <a:cubicBezTo>
                    <a:pt x="0" y="964"/>
                    <a:pt x="0" y="1017"/>
                    <a:pt x="0" y="1071"/>
                  </a:cubicBezTo>
                  <a:cubicBezTo>
                    <a:pt x="18" y="1356"/>
                    <a:pt x="161" y="1642"/>
                    <a:pt x="393" y="1820"/>
                  </a:cubicBezTo>
                  <a:cubicBezTo>
                    <a:pt x="578" y="1953"/>
                    <a:pt x="802" y="2026"/>
                    <a:pt x="1022" y="2026"/>
                  </a:cubicBezTo>
                  <a:cubicBezTo>
                    <a:pt x="1099" y="2026"/>
                    <a:pt x="1175" y="2017"/>
                    <a:pt x="1249" y="1999"/>
                  </a:cubicBezTo>
                  <a:lnTo>
                    <a:pt x="1534" y="1927"/>
                  </a:lnTo>
                  <a:cubicBezTo>
                    <a:pt x="1568" y="1921"/>
                    <a:pt x="1601" y="1918"/>
                    <a:pt x="1634" y="1918"/>
                  </a:cubicBezTo>
                  <a:cubicBezTo>
                    <a:pt x="1795" y="1918"/>
                    <a:pt x="1945" y="1990"/>
                    <a:pt x="2034" y="2124"/>
                  </a:cubicBezTo>
                  <a:lnTo>
                    <a:pt x="2230" y="2409"/>
                  </a:lnTo>
                  <a:cubicBezTo>
                    <a:pt x="2268" y="2469"/>
                    <a:pt x="2333" y="2497"/>
                    <a:pt x="2400" y="2497"/>
                  </a:cubicBezTo>
                  <a:cubicBezTo>
                    <a:pt x="2494" y="2497"/>
                    <a:pt x="2592" y="2442"/>
                    <a:pt x="2623" y="2338"/>
                  </a:cubicBezTo>
                  <a:lnTo>
                    <a:pt x="2766" y="1749"/>
                  </a:lnTo>
                  <a:cubicBezTo>
                    <a:pt x="2855" y="1339"/>
                    <a:pt x="2783" y="910"/>
                    <a:pt x="2516" y="571"/>
                  </a:cubicBezTo>
                  <a:cubicBezTo>
                    <a:pt x="2266" y="214"/>
                    <a:pt x="1838"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946" name="Google Shape;1946;p52"/>
          <p:cNvGrpSpPr/>
          <p:nvPr/>
        </p:nvGrpSpPr>
        <p:grpSpPr>
          <a:xfrm>
            <a:off x="2370817" y="1973724"/>
            <a:ext cx="368769" cy="368595"/>
            <a:chOff x="2506818" y="2469627"/>
            <a:chExt cx="345548" cy="345385"/>
          </a:xfrm>
        </p:grpSpPr>
        <p:sp>
          <p:nvSpPr>
            <p:cNvPr id="1947" name="Google Shape;1947;p52"/>
            <p:cNvSpPr/>
            <p:nvPr/>
          </p:nvSpPr>
          <p:spPr>
            <a:xfrm>
              <a:off x="2511495" y="2594350"/>
              <a:ext cx="315194" cy="195573"/>
            </a:xfrm>
            <a:custGeom>
              <a:avLst/>
              <a:gdLst/>
              <a:ahLst/>
              <a:cxnLst/>
              <a:rect l="l" t="t" r="r" b="b"/>
              <a:pathLst>
                <a:path w="9636" h="5979" extrusionOk="0">
                  <a:moveTo>
                    <a:pt x="304" y="1"/>
                  </a:moveTo>
                  <a:cubicBezTo>
                    <a:pt x="143" y="1"/>
                    <a:pt x="1" y="144"/>
                    <a:pt x="1" y="304"/>
                  </a:cubicBezTo>
                  <a:lnTo>
                    <a:pt x="1" y="5675"/>
                  </a:lnTo>
                  <a:cubicBezTo>
                    <a:pt x="1" y="5853"/>
                    <a:pt x="143" y="5978"/>
                    <a:pt x="304" y="5978"/>
                  </a:cubicBezTo>
                  <a:lnTo>
                    <a:pt x="9332" y="5978"/>
                  </a:lnTo>
                  <a:cubicBezTo>
                    <a:pt x="9493" y="5978"/>
                    <a:pt x="9636" y="5853"/>
                    <a:pt x="9636" y="5675"/>
                  </a:cubicBezTo>
                  <a:lnTo>
                    <a:pt x="9636" y="304"/>
                  </a:lnTo>
                  <a:cubicBezTo>
                    <a:pt x="9636" y="144"/>
                    <a:pt x="9493" y="1"/>
                    <a:pt x="93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48" name="Google Shape;1948;p52"/>
            <p:cNvSpPr/>
            <p:nvPr/>
          </p:nvSpPr>
          <p:spPr>
            <a:xfrm>
              <a:off x="2796301" y="2594350"/>
              <a:ext cx="30388" cy="195573"/>
            </a:xfrm>
            <a:custGeom>
              <a:avLst/>
              <a:gdLst/>
              <a:ahLst/>
              <a:cxnLst/>
              <a:rect l="l" t="t" r="r" b="b"/>
              <a:pathLst>
                <a:path w="929" h="5979" extrusionOk="0">
                  <a:moveTo>
                    <a:pt x="1" y="1"/>
                  </a:moveTo>
                  <a:cubicBezTo>
                    <a:pt x="179" y="1"/>
                    <a:pt x="304" y="144"/>
                    <a:pt x="304" y="304"/>
                  </a:cubicBezTo>
                  <a:lnTo>
                    <a:pt x="304" y="5675"/>
                  </a:lnTo>
                  <a:cubicBezTo>
                    <a:pt x="304" y="5853"/>
                    <a:pt x="179" y="5978"/>
                    <a:pt x="1" y="5978"/>
                  </a:cubicBezTo>
                  <a:lnTo>
                    <a:pt x="625" y="5978"/>
                  </a:lnTo>
                  <a:cubicBezTo>
                    <a:pt x="786" y="5978"/>
                    <a:pt x="929" y="5853"/>
                    <a:pt x="929" y="5675"/>
                  </a:cubicBezTo>
                  <a:lnTo>
                    <a:pt x="929" y="304"/>
                  </a:lnTo>
                  <a:cubicBezTo>
                    <a:pt x="929" y="144"/>
                    <a:pt x="786" y="1"/>
                    <a:pt x="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49" name="Google Shape;1949;p52"/>
            <p:cNvSpPr/>
            <p:nvPr/>
          </p:nvSpPr>
          <p:spPr>
            <a:xfrm>
              <a:off x="2735624" y="2789890"/>
              <a:ext cx="60710" cy="20444"/>
            </a:xfrm>
            <a:custGeom>
              <a:avLst/>
              <a:gdLst/>
              <a:ahLst/>
              <a:cxnLst/>
              <a:rect l="l" t="t" r="r" b="b"/>
              <a:pathLst>
                <a:path w="1856" h="625" extrusionOk="0">
                  <a:moveTo>
                    <a:pt x="0" y="0"/>
                  </a:moveTo>
                  <a:lnTo>
                    <a:pt x="0" y="411"/>
                  </a:lnTo>
                  <a:cubicBezTo>
                    <a:pt x="0" y="535"/>
                    <a:pt x="89" y="625"/>
                    <a:pt x="214" y="625"/>
                  </a:cubicBezTo>
                  <a:lnTo>
                    <a:pt x="1660" y="625"/>
                  </a:lnTo>
                  <a:cubicBezTo>
                    <a:pt x="1767" y="625"/>
                    <a:pt x="1856" y="535"/>
                    <a:pt x="1856" y="411"/>
                  </a:cubicBezTo>
                  <a:lnTo>
                    <a:pt x="1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50" name="Google Shape;1950;p52"/>
            <p:cNvSpPr/>
            <p:nvPr/>
          </p:nvSpPr>
          <p:spPr>
            <a:xfrm>
              <a:off x="2542439" y="2789890"/>
              <a:ext cx="60710" cy="20444"/>
            </a:xfrm>
            <a:custGeom>
              <a:avLst/>
              <a:gdLst/>
              <a:ahLst/>
              <a:cxnLst/>
              <a:rect l="l" t="t" r="r" b="b"/>
              <a:pathLst>
                <a:path w="1856" h="625" extrusionOk="0">
                  <a:moveTo>
                    <a:pt x="0" y="0"/>
                  </a:moveTo>
                  <a:lnTo>
                    <a:pt x="0" y="411"/>
                  </a:lnTo>
                  <a:cubicBezTo>
                    <a:pt x="0" y="535"/>
                    <a:pt x="90" y="625"/>
                    <a:pt x="214" y="625"/>
                  </a:cubicBezTo>
                  <a:lnTo>
                    <a:pt x="1660" y="625"/>
                  </a:lnTo>
                  <a:cubicBezTo>
                    <a:pt x="1767" y="625"/>
                    <a:pt x="1856" y="535"/>
                    <a:pt x="1856" y="411"/>
                  </a:cubicBezTo>
                  <a:lnTo>
                    <a:pt x="1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51" name="Google Shape;1951;p52"/>
            <p:cNvSpPr/>
            <p:nvPr/>
          </p:nvSpPr>
          <p:spPr>
            <a:xfrm>
              <a:off x="2531939" y="2573939"/>
              <a:ext cx="138331" cy="196129"/>
            </a:xfrm>
            <a:custGeom>
              <a:avLst/>
              <a:gdLst/>
              <a:ahLst/>
              <a:cxnLst/>
              <a:rect l="l" t="t" r="r" b="b"/>
              <a:pathLst>
                <a:path w="4229" h="5996" extrusionOk="0">
                  <a:moveTo>
                    <a:pt x="0" y="0"/>
                  </a:moveTo>
                  <a:lnTo>
                    <a:pt x="0" y="5264"/>
                  </a:lnTo>
                  <a:cubicBezTo>
                    <a:pt x="0" y="5656"/>
                    <a:pt x="321" y="5995"/>
                    <a:pt x="714" y="5995"/>
                  </a:cubicBezTo>
                  <a:lnTo>
                    <a:pt x="3497" y="5995"/>
                  </a:lnTo>
                  <a:cubicBezTo>
                    <a:pt x="3908" y="5995"/>
                    <a:pt x="4229" y="5656"/>
                    <a:pt x="4229" y="5264"/>
                  </a:cubicBezTo>
                  <a:lnTo>
                    <a:pt x="42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52" name="Google Shape;1952;p52"/>
            <p:cNvSpPr/>
            <p:nvPr/>
          </p:nvSpPr>
          <p:spPr>
            <a:xfrm>
              <a:off x="2626471" y="2573939"/>
              <a:ext cx="43799" cy="196129"/>
            </a:xfrm>
            <a:custGeom>
              <a:avLst/>
              <a:gdLst/>
              <a:ahLst/>
              <a:cxnLst/>
              <a:rect l="l" t="t" r="r" b="b"/>
              <a:pathLst>
                <a:path w="1339" h="5996" extrusionOk="0">
                  <a:moveTo>
                    <a:pt x="714" y="0"/>
                  </a:moveTo>
                  <a:lnTo>
                    <a:pt x="714" y="5264"/>
                  </a:lnTo>
                  <a:cubicBezTo>
                    <a:pt x="714" y="5656"/>
                    <a:pt x="393" y="5995"/>
                    <a:pt x="1" y="5995"/>
                  </a:cubicBezTo>
                  <a:lnTo>
                    <a:pt x="607" y="5995"/>
                  </a:lnTo>
                  <a:cubicBezTo>
                    <a:pt x="1018" y="5995"/>
                    <a:pt x="1339" y="5656"/>
                    <a:pt x="1339" y="5264"/>
                  </a:cubicBezTo>
                  <a:lnTo>
                    <a:pt x="1339" y="0"/>
                  </a:lnTo>
                  <a:close/>
                </a:path>
              </a:pathLst>
            </a:custGeom>
            <a:solidFill>
              <a:srgbClr val="F0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53" name="Google Shape;1953;p52"/>
            <p:cNvSpPr/>
            <p:nvPr/>
          </p:nvSpPr>
          <p:spPr>
            <a:xfrm>
              <a:off x="2826656" y="2681326"/>
              <a:ext cx="20476" cy="36210"/>
            </a:xfrm>
            <a:custGeom>
              <a:avLst/>
              <a:gdLst/>
              <a:ahLst/>
              <a:cxnLst/>
              <a:rect l="l" t="t" r="r" b="b"/>
              <a:pathLst>
                <a:path w="626" h="1107" extrusionOk="0">
                  <a:moveTo>
                    <a:pt x="1" y="0"/>
                  </a:moveTo>
                  <a:lnTo>
                    <a:pt x="1" y="1107"/>
                  </a:lnTo>
                  <a:lnTo>
                    <a:pt x="518" y="1107"/>
                  </a:lnTo>
                  <a:cubicBezTo>
                    <a:pt x="572" y="1107"/>
                    <a:pt x="625" y="1071"/>
                    <a:pt x="625" y="1017"/>
                  </a:cubicBezTo>
                  <a:lnTo>
                    <a:pt x="625" y="107"/>
                  </a:lnTo>
                  <a:cubicBezTo>
                    <a:pt x="625" y="54"/>
                    <a:pt x="572" y="0"/>
                    <a:pt x="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54" name="Google Shape;1954;p52"/>
            <p:cNvSpPr/>
            <p:nvPr/>
          </p:nvSpPr>
          <p:spPr>
            <a:xfrm>
              <a:off x="2826656" y="2624705"/>
              <a:ext cx="20476" cy="36210"/>
            </a:xfrm>
            <a:custGeom>
              <a:avLst/>
              <a:gdLst/>
              <a:ahLst/>
              <a:cxnLst/>
              <a:rect l="l" t="t" r="r" b="b"/>
              <a:pathLst>
                <a:path w="626" h="1107" extrusionOk="0">
                  <a:moveTo>
                    <a:pt x="1" y="1"/>
                  </a:moveTo>
                  <a:lnTo>
                    <a:pt x="1" y="1107"/>
                  </a:lnTo>
                  <a:lnTo>
                    <a:pt x="518" y="1107"/>
                  </a:lnTo>
                  <a:cubicBezTo>
                    <a:pt x="572" y="1107"/>
                    <a:pt x="625" y="1071"/>
                    <a:pt x="625" y="1018"/>
                  </a:cubicBezTo>
                  <a:lnTo>
                    <a:pt x="625" y="108"/>
                  </a:lnTo>
                  <a:cubicBezTo>
                    <a:pt x="625" y="36"/>
                    <a:pt x="572"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55" name="Google Shape;1955;p52"/>
            <p:cNvSpPr/>
            <p:nvPr/>
          </p:nvSpPr>
          <p:spPr>
            <a:xfrm>
              <a:off x="2521407" y="2553495"/>
              <a:ext cx="158807" cy="20476"/>
            </a:xfrm>
            <a:custGeom>
              <a:avLst/>
              <a:gdLst/>
              <a:ahLst/>
              <a:cxnLst/>
              <a:rect l="l" t="t" r="r" b="b"/>
              <a:pathLst>
                <a:path w="4855" h="626" extrusionOk="0">
                  <a:moveTo>
                    <a:pt x="108" y="1"/>
                  </a:moveTo>
                  <a:cubicBezTo>
                    <a:pt x="55" y="1"/>
                    <a:pt x="1" y="54"/>
                    <a:pt x="1" y="108"/>
                  </a:cubicBezTo>
                  <a:lnTo>
                    <a:pt x="1" y="518"/>
                  </a:lnTo>
                  <a:cubicBezTo>
                    <a:pt x="1" y="572"/>
                    <a:pt x="55" y="625"/>
                    <a:pt x="108" y="625"/>
                  </a:cubicBezTo>
                  <a:lnTo>
                    <a:pt x="4747" y="625"/>
                  </a:lnTo>
                  <a:cubicBezTo>
                    <a:pt x="4801" y="625"/>
                    <a:pt x="4854" y="572"/>
                    <a:pt x="4854" y="518"/>
                  </a:cubicBezTo>
                  <a:lnTo>
                    <a:pt x="4854" y="108"/>
                  </a:lnTo>
                  <a:cubicBezTo>
                    <a:pt x="4854" y="54"/>
                    <a:pt x="4801" y="1"/>
                    <a:pt x="4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56" name="Google Shape;1956;p52"/>
            <p:cNvSpPr/>
            <p:nvPr/>
          </p:nvSpPr>
          <p:spPr>
            <a:xfrm>
              <a:off x="2656826" y="2553495"/>
              <a:ext cx="23388" cy="20476"/>
            </a:xfrm>
            <a:custGeom>
              <a:avLst/>
              <a:gdLst/>
              <a:ahLst/>
              <a:cxnLst/>
              <a:rect l="l" t="t" r="r" b="b"/>
              <a:pathLst>
                <a:path w="715" h="626" extrusionOk="0">
                  <a:moveTo>
                    <a:pt x="0" y="1"/>
                  </a:moveTo>
                  <a:cubicBezTo>
                    <a:pt x="54" y="1"/>
                    <a:pt x="90" y="54"/>
                    <a:pt x="90" y="108"/>
                  </a:cubicBezTo>
                  <a:lnTo>
                    <a:pt x="90" y="518"/>
                  </a:lnTo>
                  <a:cubicBezTo>
                    <a:pt x="90" y="572"/>
                    <a:pt x="54" y="625"/>
                    <a:pt x="0" y="625"/>
                  </a:cubicBezTo>
                  <a:lnTo>
                    <a:pt x="607" y="625"/>
                  </a:lnTo>
                  <a:cubicBezTo>
                    <a:pt x="661" y="625"/>
                    <a:pt x="714" y="572"/>
                    <a:pt x="714" y="518"/>
                  </a:cubicBezTo>
                  <a:lnTo>
                    <a:pt x="714" y="108"/>
                  </a:lnTo>
                  <a:cubicBezTo>
                    <a:pt x="714" y="54"/>
                    <a:pt x="661" y="1"/>
                    <a:pt x="607" y="1"/>
                  </a:cubicBezTo>
                  <a:close/>
                </a:path>
              </a:pathLst>
            </a:custGeom>
            <a:solidFill>
              <a:srgbClr val="F4E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57" name="Google Shape;1957;p52"/>
            <p:cNvSpPr/>
            <p:nvPr/>
          </p:nvSpPr>
          <p:spPr>
            <a:xfrm>
              <a:off x="2735036" y="2742591"/>
              <a:ext cx="19888" cy="27051"/>
            </a:xfrm>
            <a:custGeom>
              <a:avLst/>
              <a:gdLst/>
              <a:ahLst/>
              <a:cxnLst/>
              <a:rect l="l" t="t" r="r" b="b"/>
              <a:pathLst>
                <a:path w="608" h="827" extrusionOk="0">
                  <a:moveTo>
                    <a:pt x="0" y="1"/>
                  </a:moveTo>
                  <a:lnTo>
                    <a:pt x="0" y="518"/>
                  </a:lnTo>
                  <a:cubicBezTo>
                    <a:pt x="0" y="679"/>
                    <a:pt x="107" y="804"/>
                    <a:pt x="268" y="822"/>
                  </a:cubicBezTo>
                  <a:cubicBezTo>
                    <a:pt x="287" y="825"/>
                    <a:pt x="305" y="827"/>
                    <a:pt x="322" y="827"/>
                  </a:cubicBezTo>
                  <a:cubicBezTo>
                    <a:pt x="490" y="827"/>
                    <a:pt x="607" y="680"/>
                    <a:pt x="607" y="518"/>
                  </a:cubicBezTo>
                  <a:lnTo>
                    <a:pt x="6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58" name="Google Shape;1958;p52"/>
            <p:cNvSpPr/>
            <p:nvPr/>
          </p:nvSpPr>
          <p:spPr>
            <a:xfrm>
              <a:off x="2551761" y="2594350"/>
              <a:ext cx="98097" cy="155274"/>
            </a:xfrm>
            <a:custGeom>
              <a:avLst/>
              <a:gdLst/>
              <a:ahLst/>
              <a:cxnLst/>
              <a:rect l="l" t="t" r="r" b="b"/>
              <a:pathLst>
                <a:path w="2999" h="4747" extrusionOk="0">
                  <a:moveTo>
                    <a:pt x="108" y="1"/>
                  </a:moveTo>
                  <a:cubicBezTo>
                    <a:pt x="54" y="1"/>
                    <a:pt x="1" y="37"/>
                    <a:pt x="1" y="108"/>
                  </a:cubicBezTo>
                  <a:lnTo>
                    <a:pt x="1" y="4640"/>
                  </a:lnTo>
                  <a:cubicBezTo>
                    <a:pt x="1" y="4693"/>
                    <a:pt x="54" y="4747"/>
                    <a:pt x="108" y="4747"/>
                  </a:cubicBezTo>
                  <a:lnTo>
                    <a:pt x="2891" y="4747"/>
                  </a:lnTo>
                  <a:cubicBezTo>
                    <a:pt x="2945" y="4747"/>
                    <a:pt x="2998" y="4693"/>
                    <a:pt x="2998" y="4640"/>
                  </a:cubicBezTo>
                  <a:lnTo>
                    <a:pt x="2998" y="108"/>
                  </a:lnTo>
                  <a:cubicBezTo>
                    <a:pt x="2998" y="37"/>
                    <a:pt x="2945" y="1"/>
                    <a:pt x="2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59" name="Google Shape;1959;p52"/>
            <p:cNvSpPr/>
            <p:nvPr/>
          </p:nvSpPr>
          <p:spPr>
            <a:xfrm>
              <a:off x="2713447" y="2573939"/>
              <a:ext cx="63654" cy="175195"/>
            </a:xfrm>
            <a:custGeom>
              <a:avLst/>
              <a:gdLst/>
              <a:ahLst/>
              <a:cxnLst/>
              <a:rect l="l" t="t" r="r" b="b"/>
              <a:pathLst>
                <a:path w="1946" h="5356" extrusionOk="0">
                  <a:moveTo>
                    <a:pt x="607" y="0"/>
                  </a:moveTo>
                  <a:cubicBezTo>
                    <a:pt x="500" y="0"/>
                    <a:pt x="411" y="90"/>
                    <a:pt x="411" y="214"/>
                  </a:cubicBezTo>
                  <a:lnTo>
                    <a:pt x="411" y="2195"/>
                  </a:lnTo>
                  <a:cubicBezTo>
                    <a:pt x="411" y="2570"/>
                    <a:pt x="339" y="2927"/>
                    <a:pt x="196" y="3283"/>
                  </a:cubicBezTo>
                  <a:cubicBezTo>
                    <a:pt x="54" y="3622"/>
                    <a:pt x="0" y="3997"/>
                    <a:pt x="0" y="4372"/>
                  </a:cubicBezTo>
                  <a:lnTo>
                    <a:pt x="0" y="4390"/>
                  </a:lnTo>
                  <a:cubicBezTo>
                    <a:pt x="0" y="4922"/>
                    <a:pt x="430" y="5355"/>
                    <a:pt x="955" y="5355"/>
                  </a:cubicBezTo>
                  <a:cubicBezTo>
                    <a:pt x="976" y="5355"/>
                    <a:pt x="996" y="5354"/>
                    <a:pt x="1017" y="5353"/>
                  </a:cubicBezTo>
                  <a:cubicBezTo>
                    <a:pt x="1535" y="5335"/>
                    <a:pt x="1945" y="4889"/>
                    <a:pt x="1945" y="4372"/>
                  </a:cubicBezTo>
                  <a:lnTo>
                    <a:pt x="1945" y="4336"/>
                  </a:lnTo>
                  <a:cubicBezTo>
                    <a:pt x="1945" y="3890"/>
                    <a:pt x="1820" y="3444"/>
                    <a:pt x="1624" y="3034"/>
                  </a:cubicBezTo>
                  <a:cubicBezTo>
                    <a:pt x="1553" y="2909"/>
                    <a:pt x="1517" y="2784"/>
                    <a:pt x="1517" y="2641"/>
                  </a:cubicBezTo>
                  <a:lnTo>
                    <a:pt x="1517" y="54"/>
                  </a:lnTo>
                  <a:cubicBezTo>
                    <a:pt x="1517" y="18"/>
                    <a:pt x="1499" y="0"/>
                    <a:pt x="1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60" name="Google Shape;1960;p52"/>
            <p:cNvSpPr/>
            <p:nvPr/>
          </p:nvSpPr>
          <p:spPr>
            <a:xfrm>
              <a:off x="2735036" y="2573939"/>
              <a:ext cx="42065" cy="175358"/>
            </a:xfrm>
            <a:custGeom>
              <a:avLst/>
              <a:gdLst/>
              <a:ahLst/>
              <a:cxnLst/>
              <a:rect l="l" t="t" r="r" b="b"/>
              <a:pathLst>
                <a:path w="1286" h="5361" extrusionOk="0">
                  <a:moveTo>
                    <a:pt x="36" y="0"/>
                  </a:moveTo>
                  <a:cubicBezTo>
                    <a:pt x="143" y="0"/>
                    <a:pt x="250" y="90"/>
                    <a:pt x="250" y="214"/>
                  </a:cubicBezTo>
                  <a:lnTo>
                    <a:pt x="250" y="2195"/>
                  </a:lnTo>
                  <a:cubicBezTo>
                    <a:pt x="250" y="2570"/>
                    <a:pt x="322" y="2927"/>
                    <a:pt x="446" y="3266"/>
                  </a:cubicBezTo>
                  <a:cubicBezTo>
                    <a:pt x="518" y="3444"/>
                    <a:pt x="571" y="3622"/>
                    <a:pt x="607" y="3801"/>
                  </a:cubicBezTo>
                  <a:cubicBezTo>
                    <a:pt x="643" y="3979"/>
                    <a:pt x="661" y="4158"/>
                    <a:pt x="661" y="4336"/>
                  </a:cubicBezTo>
                  <a:lnTo>
                    <a:pt x="661" y="4390"/>
                  </a:lnTo>
                  <a:cubicBezTo>
                    <a:pt x="661" y="4818"/>
                    <a:pt x="375" y="5175"/>
                    <a:pt x="0" y="5317"/>
                  </a:cubicBezTo>
                  <a:cubicBezTo>
                    <a:pt x="79" y="5344"/>
                    <a:pt x="167" y="5360"/>
                    <a:pt x="264" y="5360"/>
                  </a:cubicBezTo>
                  <a:cubicBezTo>
                    <a:pt x="300" y="5360"/>
                    <a:pt x="337" y="5358"/>
                    <a:pt x="375" y="5353"/>
                  </a:cubicBezTo>
                  <a:cubicBezTo>
                    <a:pt x="875" y="5335"/>
                    <a:pt x="1285" y="4871"/>
                    <a:pt x="1285" y="4372"/>
                  </a:cubicBezTo>
                  <a:lnTo>
                    <a:pt x="1285" y="4336"/>
                  </a:lnTo>
                  <a:cubicBezTo>
                    <a:pt x="1285" y="4158"/>
                    <a:pt x="1267" y="3979"/>
                    <a:pt x="1232" y="3801"/>
                  </a:cubicBezTo>
                  <a:cubicBezTo>
                    <a:pt x="1196" y="3622"/>
                    <a:pt x="1142" y="3444"/>
                    <a:pt x="1071" y="3266"/>
                  </a:cubicBezTo>
                  <a:cubicBezTo>
                    <a:pt x="928" y="2927"/>
                    <a:pt x="857" y="2570"/>
                    <a:pt x="857" y="2195"/>
                  </a:cubicBezTo>
                  <a:lnTo>
                    <a:pt x="857" y="214"/>
                  </a:lnTo>
                  <a:cubicBezTo>
                    <a:pt x="857" y="90"/>
                    <a:pt x="768" y="0"/>
                    <a:pt x="6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61" name="Google Shape;1961;p52"/>
            <p:cNvSpPr/>
            <p:nvPr/>
          </p:nvSpPr>
          <p:spPr>
            <a:xfrm>
              <a:off x="2735036" y="2553495"/>
              <a:ext cx="20444" cy="20476"/>
            </a:xfrm>
            <a:custGeom>
              <a:avLst/>
              <a:gdLst/>
              <a:ahLst/>
              <a:cxnLst/>
              <a:rect l="l" t="t" r="r" b="b"/>
              <a:pathLst>
                <a:path w="625" h="626" extrusionOk="0">
                  <a:moveTo>
                    <a:pt x="107" y="1"/>
                  </a:moveTo>
                  <a:cubicBezTo>
                    <a:pt x="36" y="1"/>
                    <a:pt x="0" y="54"/>
                    <a:pt x="0" y="108"/>
                  </a:cubicBezTo>
                  <a:lnTo>
                    <a:pt x="0" y="625"/>
                  </a:lnTo>
                  <a:lnTo>
                    <a:pt x="625" y="625"/>
                  </a:lnTo>
                  <a:lnTo>
                    <a:pt x="625" y="108"/>
                  </a:lnTo>
                  <a:cubicBezTo>
                    <a:pt x="625" y="54"/>
                    <a:pt x="571"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62" name="Google Shape;1962;p52"/>
            <p:cNvSpPr/>
            <p:nvPr/>
          </p:nvSpPr>
          <p:spPr>
            <a:xfrm>
              <a:off x="2733269" y="2693526"/>
              <a:ext cx="23388" cy="35719"/>
            </a:xfrm>
            <a:custGeom>
              <a:avLst/>
              <a:gdLst/>
              <a:ahLst/>
              <a:cxnLst/>
              <a:rect l="l" t="t" r="r" b="b"/>
              <a:pathLst>
                <a:path w="715" h="1092" extrusionOk="0">
                  <a:moveTo>
                    <a:pt x="355" y="1"/>
                  </a:moveTo>
                  <a:cubicBezTo>
                    <a:pt x="344" y="1"/>
                    <a:pt x="333" y="1"/>
                    <a:pt x="322" y="2"/>
                  </a:cubicBezTo>
                  <a:cubicBezTo>
                    <a:pt x="161" y="2"/>
                    <a:pt x="1" y="181"/>
                    <a:pt x="1" y="395"/>
                  </a:cubicBezTo>
                  <a:lnTo>
                    <a:pt x="1" y="734"/>
                  </a:lnTo>
                  <a:cubicBezTo>
                    <a:pt x="1" y="912"/>
                    <a:pt x="161" y="1073"/>
                    <a:pt x="322" y="1090"/>
                  </a:cubicBezTo>
                  <a:cubicBezTo>
                    <a:pt x="333" y="1091"/>
                    <a:pt x="344" y="1092"/>
                    <a:pt x="354" y="1092"/>
                  </a:cubicBezTo>
                  <a:cubicBezTo>
                    <a:pt x="554" y="1092"/>
                    <a:pt x="715" y="937"/>
                    <a:pt x="715" y="734"/>
                  </a:cubicBezTo>
                  <a:lnTo>
                    <a:pt x="715" y="341"/>
                  </a:lnTo>
                  <a:cubicBezTo>
                    <a:pt x="715" y="155"/>
                    <a:pt x="554" y="1"/>
                    <a:pt x="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63" name="Google Shape;1963;p52"/>
            <p:cNvSpPr/>
            <p:nvPr/>
          </p:nvSpPr>
          <p:spPr>
            <a:xfrm>
              <a:off x="2506818" y="2469627"/>
              <a:ext cx="345548" cy="345385"/>
            </a:xfrm>
            <a:custGeom>
              <a:avLst/>
              <a:gdLst/>
              <a:ahLst/>
              <a:cxnLst/>
              <a:rect l="l" t="t" r="r" b="b"/>
              <a:pathLst>
                <a:path w="10564" h="10559" extrusionOk="0">
                  <a:moveTo>
                    <a:pt x="5157" y="2708"/>
                  </a:moveTo>
                  <a:lnTo>
                    <a:pt x="5157" y="3029"/>
                  </a:lnTo>
                  <a:lnTo>
                    <a:pt x="608" y="3029"/>
                  </a:lnTo>
                  <a:lnTo>
                    <a:pt x="608" y="2708"/>
                  </a:lnTo>
                  <a:close/>
                  <a:moveTo>
                    <a:pt x="7441" y="2708"/>
                  </a:moveTo>
                  <a:lnTo>
                    <a:pt x="7441" y="3029"/>
                  </a:lnTo>
                  <a:lnTo>
                    <a:pt x="7138" y="3029"/>
                  </a:lnTo>
                  <a:lnTo>
                    <a:pt x="7138" y="2708"/>
                  </a:lnTo>
                  <a:close/>
                  <a:moveTo>
                    <a:pt x="10260" y="4884"/>
                  </a:moveTo>
                  <a:lnTo>
                    <a:pt x="10260" y="5687"/>
                  </a:lnTo>
                  <a:lnTo>
                    <a:pt x="9939" y="5687"/>
                  </a:lnTo>
                  <a:lnTo>
                    <a:pt x="9939" y="4884"/>
                  </a:lnTo>
                  <a:close/>
                  <a:moveTo>
                    <a:pt x="10260" y="6615"/>
                  </a:moveTo>
                  <a:lnTo>
                    <a:pt x="10260" y="7418"/>
                  </a:lnTo>
                  <a:lnTo>
                    <a:pt x="9939" y="7418"/>
                  </a:lnTo>
                  <a:lnTo>
                    <a:pt x="9939" y="6615"/>
                  </a:lnTo>
                  <a:close/>
                  <a:moveTo>
                    <a:pt x="7638" y="3332"/>
                  </a:moveTo>
                  <a:cubicBezTo>
                    <a:pt x="7673" y="3332"/>
                    <a:pt x="7691" y="3350"/>
                    <a:pt x="7691" y="3386"/>
                  </a:cubicBezTo>
                  <a:lnTo>
                    <a:pt x="7691" y="5384"/>
                  </a:lnTo>
                  <a:cubicBezTo>
                    <a:pt x="7691" y="5759"/>
                    <a:pt x="7762" y="6151"/>
                    <a:pt x="7905" y="6508"/>
                  </a:cubicBezTo>
                  <a:cubicBezTo>
                    <a:pt x="8048" y="6829"/>
                    <a:pt x="8101" y="7168"/>
                    <a:pt x="8101" y="7525"/>
                  </a:cubicBezTo>
                  <a:lnTo>
                    <a:pt x="8101" y="7561"/>
                  </a:lnTo>
                  <a:cubicBezTo>
                    <a:pt x="8101" y="8007"/>
                    <a:pt x="7780" y="8364"/>
                    <a:pt x="7352" y="8399"/>
                  </a:cubicBezTo>
                  <a:cubicBezTo>
                    <a:pt x="7341" y="8400"/>
                    <a:pt x="7330" y="8400"/>
                    <a:pt x="7319" y="8400"/>
                  </a:cubicBezTo>
                  <a:cubicBezTo>
                    <a:pt x="6853" y="8400"/>
                    <a:pt x="6478" y="8032"/>
                    <a:pt x="6478" y="7579"/>
                  </a:cubicBezTo>
                  <a:lnTo>
                    <a:pt x="6478" y="7525"/>
                  </a:lnTo>
                  <a:cubicBezTo>
                    <a:pt x="6478" y="7168"/>
                    <a:pt x="6549" y="6829"/>
                    <a:pt x="6674" y="6508"/>
                  </a:cubicBezTo>
                  <a:cubicBezTo>
                    <a:pt x="6817" y="6151"/>
                    <a:pt x="6888" y="5759"/>
                    <a:pt x="6888" y="5384"/>
                  </a:cubicBezTo>
                  <a:lnTo>
                    <a:pt x="6888" y="3386"/>
                  </a:lnTo>
                  <a:cubicBezTo>
                    <a:pt x="6888" y="3350"/>
                    <a:pt x="6906" y="3332"/>
                    <a:pt x="6942" y="3332"/>
                  </a:cubicBezTo>
                  <a:close/>
                  <a:moveTo>
                    <a:pt x="7441" y="8703"/>
                  </a:moveTo>
                  <a:lnTo>
                    <a:pt x="7441" y="8863"/>
                  </a:lnTo>
                  <a:cubicBezTo>
                    <a:pt x="7441" y="8939"/>
                    <a:pt x="7378" y="9014"/>
                    <a:pt x="7304" y="9014"/>
                  </a:cubicBezTo>
                  <a:cubicBezTo>
                    <a:pt x="7291" y="9014"/>
                    <a:pt x="7277" y="9012"/>
                    <a:pt x="7263" y="9006"/>
                  </a:cubicBezTo>
                  <a:cubicBezTo>
                    <a:pt x="7192" y="8988"/>
                    <a:pt x="7138" y="8935"/>
                    <a:pt x="7138" y="8863"/>
                  </a:cubicBezTo>
                  <a:lnTo>
                    <a:pt x="7138" y="8703"/>
                  </a:lnTo>
                  <a:close/>
                  <a:moveTo>
                    <a:pt x="2784" y="9934"/>
                  </a:moveTo>
                  <a:lnTo>
                    <a:pt x="2784" y="10202"/>
                  </a:lnTo>
                  <a:cubicBezTo>
                    <a:pt x="2784" y="10219"/>
                    <a:pt x="2767" y="10255"/>
                    <a:pt x="2731" y="10255"/>
                  </a:cubicBezTo>
                  <a:lnTo>
                    <a:pt x="1286" y="10255"/>
                  </a:lnTo>
                  <a:cubicBezTo>
                    <a:pt x="1250" y="10255"/>
                    <a:pt x="1232" y="10219"/>
                    <a:pt x="1232" y="10202"/>
                  </a:cubicBezTo>
                  <a:lnTo>
                    <a:pt x="1232" y="9934"/>
                  </a:lnTo>
                  <a:close/>
                  <a:moveTo>
                    <a:pt x="8690" y="9934"/>
                  </a:moveTo>
                  <a:lnTo>
                    <a:pt x="8690" y="10202"/>
                  </a:lnTo>
                  <a:cubicBezTo>
                    <a:pt x="8690" y="10219"/>
                    <a:pt x="8672" y="10255"/>
                    <a:pt x="8637" y="10255"/>
                  </a:cubicBezTo>
                  <a:lnTo>
                    <a:pt x="7192" y="10255"/>
                  </a:lnTo>
                  <a:cubicBezTo>
                    <a:pt x="7156" y="10255"/>
                    <a:pt x="7138" y="10219"/>
                    <a:pt x="7138" y="10202"/>
                  </a:cubicBezTo>
                  <a:lnTo>
                    <a:pt x="7138" y="9934"/>
                  </a:lnTo>
                  <a:close/>
                  <a:moveTo>
                    <a:pt x="6763" y="1"/>
                  </a:moveTo>
                  <a:cubicBezTo>
                    <a:pt x="6665" y="1"/>
                    <a:pt x="6561" y="113"/>
                    <a:pt x="6621" y="263"/>
                  </a:cubicBezTo>
                  <a:cubicBezTo>
                    <a:pt x="6621" y="263"/>
                    <a:pt x="6621" y="263"/>
                    <a:pt x="6638" y="281"/>
                  </a:cubicBezTo>
                  <a:lnTo>
                    <a:pt x="6995" y="442"/>
                  </a:lnTo>
                  <a:cubicBezTo>
                    <a:pt x="7084" y="477"/>
                    <a:pt x="7138" y="566"/>
                    <a:pt x="7138" y="674"/>
                  </a:cubicBezTo>
                  <a:lnTo>
                    <a:pt x="7138" y="2404"/>
                  </a:lnTo>
                  <a:lnTo>
                    <a:pt x="7084" y="2404"/>
                  </a:lnTo>
                  <a:cubicBezTo>
                    <a:pt x="6942" y="2404"/>
                    <a:pt x="6835" y="2529"/>
                    <a:pt x="6835" y="2672"/>
                  </a:cubicBezTo>
                  <a:lnTo>
                    <a:pt x="6835" y="3047"/>
                  </a:lnTo>
                  <a:cubicBezTo>
                    <a:pt x="6692" y="3100"/>
                    <a:pt x="6585" y="3225"/>
                    <a:pt x="6585" y="3386"/>
                  </a:cubicBezTo>
                  <a:lnTo>
                    <a:pt x="6585" y="3653"/>
                  </a:lnTo>
                  <a:lnTo>
                    <a:pt x="5157" y="3653"/>
                  </a:lnTo>
                  <a:lnTo>
                    <a:pt x="5157" y="3332"/>
                  </a:lnTo>
                  <a:lnTo>
                    <a:pt x="5211" y="3332"/>
                  </a:lnTo>
                  <a:cubicBezTo>
                    <a:pt x="5354" y="3332"/>
                    <a:pt x="5461" y="3225"/>
                    <a:pt x="5461" y="3082"/>
                  </a:cubicBezTo>
                  <a:lnTo>
                    <a:pt x="5461" y="2672"/>
                  </a:lnTo>
                  <a:cubicBezTo>
                    <a:pt x="5461" y="2529"/>
                    <a:pt x="5354" y="2404"/>
                    <a:pt x="5211" y="2404"/>
                  </a:cubicBezTo>
                  <a:lnTo>
                    <a:pt x="572" y="2404"/>
                  </a:lnTo>
                  <a:cubicBezTo>
                    <a:pt x="429" y="2404"/>
                    <a:pt x="304" y="2529"/>
                    <a:pt x="304" y="2672"/>
                  </a:cubicBezTo>
                  <a:lnTo>
                    <a:pt x="304" y="3082"/>
                  </a:lnTo>
                  <a:cubicBezTo>
                    <a:pt x="304" y="3225"/>
                    <a:pt x="429" y="3332"/>
                    <a:pt x="572" y="3332"/>
                  </a:cubicBezTo>
                  <a:lnTo>
                    <a:pt x="608" y="3332"/>
                  </a:lnTo>
                  <a:lnTo>
                    <a:pt x="608" y="3653"/>
                  </a:lnTo>
                  <a:lnTo>
                    <a:pt x="465" y="3653"/>
                  </a:lnTo>
                  <a:cubicBezTo>
                    <a:pt x="197" y="3653"/>
                    <a:pt x="1" y="3850"/>
                    <a:pt x="1" y="4117"/>
                  </a:cubicBezTo>
                  <a:lnTo>
                    <a:pt x="1" y="9470"/>
                  </a:lnTo>
                  <a:cubicBezTo>
                    <a:pt x="1" y="9738"/>
                    <a:pt x="197" y="9934"/>
                    <a:pt x="465" y="9934"/>
                  </a:cubicBezTo>
                  <a:lnTo>
                    <a:pt x="929" y="9934"/>
                  </a:lnTo>
                  <a:lnTo>
                    <a:pt x="929" y="10202"/>
                  </a:lnTo>
                  <a:cubicBezTo>
                    <a:pt x="929" y="10398"/>
                    <a:pt x="1089" y="10558"/>
                    <a:pt x="1286" y="10558"/>
                  </a:cubicBezTo>
                  <a:lnTo>
                    <a:pt x="2731" y="10558"/>
                  </a:lnTo>
                  <a:cubicBezTo>
                    <a:pt x="2927" y="10558"/>
                    <a:pt x="3088" y="10398"/>
                    <a:pt x="3088" y="10202"/>
                  </a:cubicBezTo>
                  <a:lnTo>
                    <a:pt x="3088" y="9934"/>
                  </a:lnTo>
                  <a:lnTo>
                    <a:pt x="6264" y="9934"/>
                  </a:lnTo>
                  <a:cubicBezTo>
                    <a:pt x="6335" y="9934"/>
                    <a:pt x="6406" y="9880"/>
                    <a:pt x="6406" y="9809"/>
                  </a:cubicBezTo>
                  <a:cubicBezTo>
                    <a:pt x="6424" y="9720"/>
                    <a:pt x="6353" y="9631"/>
                    <a:pt x="6264" y="9631"/>
                  </a:cubicBezTo>
                  <a:lnTo>
                    <a:pt x="465" y="9631"/>
                  </a:lnTo>
                  <a:cubicBezTo>
                    <a:pt x="376" y="9631"/>
                    <a:pt x="304" y="9559"/>
                    <a:pt x="304" y="9470"/>
                  </a:cubicBezTo>
                  <a:lnTo>
                    <a:pt x="304" y="4117"/>
                  </a:lnTo>
                  <a:cubicBezTo>
                    <a:pt x="304" y="4028"/>
                    <a:pt x="376" y="3957"/>
                    <a:pt x="465" y="3957"/>
                  </a:cubicBezTo>
                  <a:lnTo>
                    <a:pt x="608" y="3957"/>
                  </a:lnTo>
                  <a:lnTo>
                    <a:pt x="608" y="4724"/>
                  </a:lnTo>
                  <a:cubicBezTo>
                    <a:pt x="608" y="4795"/>
                    <a:pt x="679" y="4867"/>
                    <a:pt x="750" y="4884"/>
                  </a:cubicBezTo>
                  <a:cubicBezTo>
                    <a:pt x="840" y="4884"/>
                    <a:pt x="929" y="4813"/>
                    <a:pt x="929" y="4724"/>
                  </a:cubicBezTo>
                  <a:lnTo>
                    <a:pt x="929" y="3332"/>
                  </a:lnTo>
                  <a:lnTo>
                    <a:pt x="4854" y="3332"/>
                  </a:lnTo>
                  <a:lnTo>
                    <a:pt x="4854" y="8453"/>
                  </a:lnTo>
                  <a:cubicBezTo>
                    <a:pt x="4854" y="8756"/>
                    <a:pt x="4586" y="9006"/>
                    <a:pt x="4283" y="9006"/>
                  </a:cubicBezTo>
                  <a:lnTo>
                    <a:pt x="1089" y="9006"/>
                  </a:lnTo>
                  <a:cubicBezTo>
                    <a:pt x="1000" y="9006"/>
                    <a:pt x="929" y="8935"/>
                    <a:pt x="929" y="8845"/>
                  </a:cubicBezTo>
                  <a:lnTo>
                    <a:pt x="929" y="5402"/>
                  </a:lnTo>
                  <a:cubicBezTo>
                    <a:pt x="929" y="5384"/>
                    <a:pt x="929" y="5366"/>
                    <a:pt x="911" y="5366"/>
                  </a:cubicBezTo>
                  <a:cubicBezTo>
                    <a:pt x="866" y="5315"/>
                    <a:pt x="815" y="5294"/>
                    <a:pt x="767" y="5294"/>
                  </a:cubicBezTo>
                  <a:cubicBezTo>
                    <a:pt x="681" y="5294"/>
                    <a:pt x="608" y="5364"/>
                    <a:pt x="608" y="5455"/>
                  </a:cubicBezTo>
                  <a:lnTo>
                    <a:pt x="608" y="8453"/>
                  </a:lnTo>
                  <a:cubicBezTo>
                    <a:pt x="608" y="8935"/>
                    <a:pt x="1000" y="9327"/>
                    <a:pt x="1500" y="9327"/>
                  </a:cubicBezTo>
                  <a:lnTo>
                    <a:pt x="4283" y="9327"/>
                  </a:lnTo>
                  <a:cubicBezTo>
                    <a:pt x="4765" y="9327"/>
                    <a:pt x="5157" y="8935"/>
                    <a:pt x="5157" y="8453"/>
                  </a:cubicBezTo>
                  <a:lnTo>
                    <a:pt x="5157" y="3957"/>
                  </a:lnTo>
                  <a:lnTo>
                    <a:pt x="6585" y="3957"/>
                  </a:lnTo>
                  <a:lnTo>
                    <a:pt x="6585" y="5384"/>
                  </a:lnTo>
                  <a:cubicBezTo>
                    <a:pt x="6585" y="5723"/>
                    <a:pt x="6513" y="6062"/>
                    <a:pt x="6389" y="6401"/>
                  </a:cubicBezTo>
                  <a:cubicBezTo>
                    <a:pt x="6246" y="6758"/>
                    <a:pt x="6174" y="7133"/>
                    <a:pt x="6174" y="7525"/>
                  </a:cubicBezTo>
                  <a:lnTo>
                    <a:pt x="6174" y="7579"/>
                  </a:lnTo>
                  <a:cubicBezTo>
                    <a:pt x="6174" y="8043"/>
                    <a:pt x="6442" y="8435"/>
                    <a:pt x="6835" y="8614"/>
                  </a:cubicBezTo>
                  <a:lnTo>
                    <a:pt x="6835" y="8845"/>
                  </a:lnTo>
                  <a:cubicBezTo>
                    <a:pt x="6835" y="9095"/>
                    <a:pt x="7013" y="9309"/>
                    <a:pt x="7245" y="9327"/>
                  </a:cubicBezTo>
                  <a:cubicBezTo>
                    <a:pt x="7256" y="9328"/>
                    <a:pt x="7267" y="9328"/>
                    <a:pt x="7278" y="9328"/>
                  </a:cubicBezTo>
                  <a:cubicBezTo>
                    <a:pt x="7548" y="9328"/>
                    <a:pt x="7762" y="9121"/>
                    <a:pt x="7762" y="8863"/>
                  </a:cubicBezTo>
                  <a:lnTo>
                    <a:pt x="7762" y="8614"/>
                  </a:lnTo>
                  <a:cubicBezTo>
                    <a:pt x="8155" y="8435"/>
                    <a:pt x="8423" y="8043"/>
                    <a:pt x="8423" y="7579"/>
                  </a:cubicBezTo>
                  <a:lnTo>
                    <a:pt x="8423" y="7525"/>
                  </a:lnTo>
                  <a:cubicBezTo>
                    <a:pt x="8423" y="7133"/>
                    <a:pt x="8351" y="6758"/>
                    <a:pt x="8209" y="6401"/>
                  </a:cubicBezTo>
                  <a:cubicBezTo>
                    <a:pt x="8066" y="6062"/>
                    <a:pt x="8012" y="5723"/>
                    <a:pt x="8012" y="5384"/>
                  </a:cubicBezTo>
                  <a:lnTo>
                    <a:pt x="8012" y="3957"/>
                  </a:lnTo>
                  <a:lnTo>
                    <a:pt x="9475" y="3957"/>
                  </a:lnTo>
                  <a:cubicBezTo>
                    <a:pt x="9565" y="3957"/>
                    <a:pt x="9636" y="4028"/>
                    <a:pt x="9636" y="4117"/>
                  </a:cubicBezTo>
                  <a:lnTo>
                    <a:pt x="9636" y="9470"/>
                  </a:lnTo>
                  <a:cubicBezTo>
                    <a:pt x="9636" y="9559"/>
                    <a:pt x="9565" y="9631"/>
                    <a:pt x="9475" y="9631"/>
                  </a:cubicBezTo>
                  <a:lnTo>
                    <a:pt x="6977" y="9631"/>
                  </a:lnTo>
                  <a:cubicBezTo>
                    <a:pt x="6906" y="9631"/>
                    <a:pt x="6835" y="9702"/>
                    <a:pt x="6835" y="9791"/>
                  </a:cubicBezTo>
                  <a:lnTo>
                    <a:pt x="6835" y="10202"/>
                  </a:lnTo>
                  <a:cubicBezTo>
                    <a:pt x="6835" y="10398"/>
                    <a:pt x="6995" y="10558"/>
                    <a:pt x="7192" y="10558"/>
                  </a:cubicBezTo>
                  <a:lnTo>
                    <a:pt x="8637" y="10558"/>
                  </a:lnTo>
                  <a:cubicBezTo>
                    <a:pt x="8833" y="10558"/>
                    <a:pt x="8994" y="10398"/>
                    <a:pt x="8994" y="10202"/>
                  </a:cubicBezTo>
                  <a:lnTo>
                    <a:pt x="8994" y="9934"/>
                  </a:lnTo>
                  <a:lnTo>
                    <a:pt x="9475" y="9934"/>
                  </a:lnTo>
                  <a:cubicBezTo>
                    <a:pt x="9743" y="9934"/>
                    <a:pt x="9939" y="9738"/>
                    <a:pt x="9939" y="9470"/>
                  </a:cubicBezTo>
                  <a:lnTo>
                    <a:pt x="9939" y="7739"/>
                  </a:lnTo>
                  <a:lnTo>
                    <a:pt x="10314" y="7739"/>
                  </a:lnTo>
                  <a:cubicBezTo>
                    <a:pt x="10457" y="7739"/>
                    <a:pt x="10564" y="7614"/>
                    <a:pt x="10564" y="7472"/>
                  </a:cubicBezTo>
                  <a:lnTo>
                    <a:pt x="10564" y="6562"/>
                  </a:lnTo>
                  <a:cubicBezTo>
                    <a:pt x="10564" y="6419"/>
                    <a:pt x="10457" y="6312"/>
                    <a:pt x="10314" y="6312"/>
                  </a:cubicBezTo>
                  <a:lnTo>
                    <a:pt x="9939" y="6312"/>
                  </a:lnTo>
                  <a:lnTo>
                    <a:pt x="9939" y="5991"/>
                  </a:lnTo>
                  <a:lnTo>
                    <a:pt x="10296" y="5991"/>
                  </a:lnTo>
                  <a:cubicBezTo>
                    <a:pt x="10439" y="5991"/>
                    <a:pt x="10564" y="5884"/>
                    <a:pt x="10564" y="5741"/>
                  </a:cubicBezTo>
                  <a:lnTo>
                    <a:pt x="10564" y="4831"/>
                  </a:lnTo>
                  <a:cubicBezTo>
                    <a:pt x="10564" y="4688"/>
                    <a:pt x="10457" y="4581"/>
                    <a:pt x="10314" y="4581"/>
                  </a:cubicBezTo>
                  <a:lnTo>
                    <a:pt x="9939" y="4581"/>
                  </a:lnTo>
                  <a:lnTo>
                    <a:pt x="9939" y="4117"/>
                  </a:lnTo>
                  <a:cubicBezTo>
                    <a:pt x="9939" y="3850"/>
                    <a:pt x="9743" y="3653"/>
                    <a:pt x="9475" y="3653"/>
                  </a:cubicBezTo>
                  <a:lnTo>
                    <a:pt x="8012" y="3653"/>
                  </a:lnTo>
                  <a:lnTo>
                    <a:pt x="8012" y="3386"/>
                  </a:lnTo>
                  <a:cubicBezTo>
                    <a:pt x="8012" y="3225"/>
                    <a:pt x="7905" y="3100"/>
                    <a:pt x="7762" y="3047"/>
                  </a:cubicBezTo>
                  <a:lnTo>
                    <a:pt x="7762" y="2672"/>
                  </a:lnTo>
                  <a:cubicBezTo>
                    <a:pt x="7762" y="2529"/>
                    <a:pt x="7638" y="2404"/>
                    <a:pt x="7495" y="2404"/>
                  </a:cubicBezTo>
                  <a:lnTo>
                    <a:pt x="7441" y="2404"/>
                  </a:lnTo>
                  <a:lnTo>
                    <a:pt x="7441" y="335"/>
                  </a:lnTo>
                  <a:cubicBezTo>
                    <a:pt x="7441" y="317"/>
                    <a:pt x="7441" y="299"/>
                    <a:pt x="7423" y="299"/>
                  </a:cubicBezTo>
                  <a:lnTo>
                    <a:pt x="6817" y="13"/>
                  </a:lnTo>
                  <a:cubicBezTo>
                    <a:pt x="6800" y="5"/>
                    <a:pt x="6781" y="1"/>
                    <a:pt x="6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64" name="Google Shape;1964;p52"/>
            <p:cNvSpPr/>
            <p:nvPr/>
          </p:nvSpPr>
          <p:spPr>
            <a:xfrm>
              <a:off x="2547117" y="2589116"/>
              <a:ext cx="107976" cy="165185"/>
            </a:xfrm>
            <a:custGeom>
              <a:avLst/>
              <a:gdLst/>
              <a:ahLst/>
              <a:cxnLst/>
              <a:rect l="l" t="t" r="r" b="b"/>
              <a:pathLst>
                <a:path w="3301" h="5050" extrusionOk="0">
                  <a:moveTo>
                    <a:pt x="2998" y="304"/>
                  </a:moveTo>
                  <a:lnTo>
                    <a:pt x="2998" y="4746"/>
                  </a:lnTo>
                  <a:lnTo>
                    <a:pt x="303" y="4746"/>
                  </a:lnTo>
                  <a:lnTo>
                    <a:pt x="303" y="304"/>
                  </a:lnTo>
                  <a:close/>
                  <a:moveTo>
                    <a:pt x="268" y="0"/>
                  </a:moveTo>
                  <a:cubicBezTo>
                    <a:pt x="125" y="0"/>
                    <a:pt x="0" y="107"/>
                    <a:pt x="0" y="250"/>
                  </a:cubicBezTo>
                  <a:lnTo>
                    <a:pt x="0" y="4800"/>
                  </a:lnTo>
                  <a:cubicBezTo>
                    <a:pt x="0" y="4925"/>
                    <a:pt x="125" y="5050"/>
                    <a:pt x="268" y="5050"/>
                  </a:cubicBezTo>
                  <a:lnTo>
                    <a:pt x="3051" y="5050"/>
                  </a:lnTo>
                  <a:cubicBezTo>
                    <a:pt x="3194" y="5050"/>
                    <a:pt x="3301" y="4925"/>
                    <a:pt x="3301" y="4800"/>
                  </a:cubicBezTo>
                  <a:lnTo>
                    <a:pt x="3301" y="250"/>
                  </a:lnTo>
                  <a:cubicBezTo>
                    <a:pt x="3301" y="107"/>
                    <a:pt x="3194" y="0"/>
                    <a:pt x="3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65" name="Google Shape;1965;p52"/>
            <p:cNvSpPr/>
            <p:nvPr/>
          </p:nvSpPr>
          <p:spPr>
            <a:xfrm>
              <a:off x="2728624" y="2688293"/>
              <a:ext cx="33299" cy="45696"/>
            </a:xfrm>
            <a:custGeom>
              <a:avLst/>
              <a:gdLst/>
              <a:ahLst/>
              <a:cxnLst/>
              <a:rect l="l" t="t" r="r" b="b"/>
              <a:pathLst>
                <a:path w="1018" h="1397" extrusionOk="0">
                  <a:moveTo>
                    <a:pt x="509" y="303"/>
                  </a:moveTo>
                  <a:cubicBezTo>
                    <a:pt x="622" y="303"/>
                    <a:pt x="714" y="402"/>
                    <a:pt x="714" y="501"/>
                  </a:cubicBezTo>
                  <a:lnTo>
                    <a:pt x="714" y="894"/>
                  </a:lnTo>
                  <a:cubicBezTo>
                    <a:pt x="714" y="1008"/>
                    <a:pt x="624" y="1092"/>
                    <a:pt x="514" y="1092"/>
                  </a:cubicBezTo>
                  <a:cubicBezTo>
                    <a:pt x="503" y="1092"/>
                    <a:pt x="493" y="1091"/>
                    <a:pt x="482" y="1090"/>
                  </a:cubicBezTo>
                  <a:cubicBezTo>
                    <a:pt x="393" y="1072"/>
                    <a:pt x="321" y="983"/>
                    <a:pt x="321" y="894"/>
                  </a:cubicBezTo>
                  <a:lnTo>
                    <a:pt x="321" y="501"/>
                  </a:lnTo>
                  <a:cubicBezTo>
                    <a:pt x="321" y="412"/>
                    <a:pt x="393" y="323"/>
                    <a:pt x="482" y="305"/>
                  </a:cubicBezTo>
                  <a:cubicBezTo>
                    <a:pt x="491" y="304"/>
                    <a:pt x="500" y="303"/>
                    <a:pt x="509" y="303"/>
                  </a:cubicBezTo>
                  <a:close/>
                  <a:moveTo>
                    <a:pt x="513" y="1"/>
                  </a:moveTo>
                  <a:cubicBezTo>
                    <a:pt x="503" y="1"/>
                    <a:pt x="492" y="1"/>
                    <a:pt x="482" y="2"/>
                  </a:cubicBezTo>
                  <a:cubicBezTo>
                    <a:pt x="214" y="19"/>
                    <a:pt x="0" y="251"/>
                    <a:pt x="0" y="519"/>
                  </a:cubicBezTo>
                  <a:lnTo>
                    <a:pt x="0" y="840"/>
                  </a:lnTo>
                  <a:cubicBezTo>
                    <a:pt x="0" y="1143"/>
                    <a:pt x="214" y="1375"/>
                    <a:pt x="482" y="1393"/>
                  </a:cubicBezTo>
                  <a:cubicBezTo>
                    <a:pt x="500" y="1396"/>
                    <a:pt x="518" y="1397"/>
                    <a:pt x="536" y="1397"/>
                  </a:cubicBezTo>
                  <a:cubicBezTo>
                    <a:pt x="798" y="1397"/>
                    <a:pt x="1017" y="1161"/>
                    <a:pt x="1017" y="894"/>
                  </a:cubicBezTo>
                  <a:lnTo>
                    <a:pt x="1017" y="501"/>
                  </a:lnTo>
                  <a:cubicBezTo>
                    <a:pt x="1017" y="226"/>
                    <a:pt x="785"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66" name="Google Shape;1966;p52"/>
            <p:cNvSpPr/>
            <p:nvPr/>
          </p:nvSpPr>
          <p:spPr>
            <a:xfrm>
              <a:off x="2594383" y="2638148"/>
              <a:ext cx="13444" cy="13444"/>
            </a:xfrm>
            <a:custGeom>
              <a:avLst/>
              <a:gdLst/>
              <a:ahLst/>
              <a:cxnLst/>
              <a:rect l="l" t="t" r="r" b="b"/>
              <a:pathLst>
                <a:path w="411" h="411" extrusionOk="0">
                  <a:moveTo>
                    <a:pt x="197" y="0"/>
                  </a:moveTo>
                  <a:cubicBezTo>
                    <a:pt x="90" y="0"/>
                    <a:pt x="0" y="89"/>
                    <a:pt x="0" y="196"/>
                  </a:cubicBezTo>
                  <a:cubicBezTo>
                    <a:pt x="0" y="321"/>
                    <a:pt x="90" y="410"/>
                    <a:pt x="197" y="410"/>
                  </a:cubicBezTo>
                  <a:cubicBezTo>
                    <a:pt x="321" y="410"/>
                    <a:pt x="411" y="321"/>
                    <a:pt x="411" y="196"/>
                  </a:cubicBezTo>
                  <a:cubicBezTo>
                    <a:pt x="411" y="89"/>
                    <a:pt x="321"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67" name="Google Shape;1967;p52"/>
            <p:cNvSpPr/>
            <p:nvPr/>
          </p:nvSpPr>
          <p:spPr>
            <a:xfrm>
              <a:off x="2607794" y="2610705"/>
              <a:ext cx="13477" cy="13444"/>
            </a:xfrm>
            <a:custGeom>
              <a:avLst/>
              <a:gdLst/>
              <a:ahLst/>
              <a:cxnLst/>
              <a:rect l="l" t="t" r="r" b="b"/>
              <a:pathLst>
                <a:path w="412" h="411" extrusionOk="0">
                  <a:moveTo>
                    <a:pt x="215" y="0"/>
                  </a:moveTo>
                  <a:cubicBezTo>
                    <a:pt x="90" y="0"/>
                    <a:pt x="1" y="108"/>
                    <a:pt x="1" y="215"/>
                  </a:cubicBezTo>
                  <a:cubicBezTo>
                    <a:pt x="1" y="322"/>
                    <a:pt x="90" y="411"/>
                    <a:pt x="215" y="411"/>
                  </a:cubicBezTo>
                  <a:cubicBezTo>
                    <a:pt x="322" y="411"/>
                    <a:pt x="411" y="322"/>
                    <a:pt x="411" y="215"/>
                  </a:cubicBezTo>
                  <a:cubicBezTo>
                    <a:pt x="411" y="108"/>
                    <a:pt x="322"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68" name="Google Shape;1968;p52"/>
            <p:cNvSpPr/>
            <p:nvPr/>
          </p:nvSpPr>
          <p:spPr>
            <a:xfrm>
              <a:off x="2580939" y="2610705"/>
              <a:ext cx="13477" cy="13444"/>
            </a:xfrm>
            <a:custGeom>
              <a:avLst/>
              <a:gdLst/>
              <a:ahLst/>
              <a:cxnLst/>
              <a:rect l="l" t="t" r="r" b="b"/>
              <a:pathLst>
                <a:path w="412" h="411" extrusionOk="0">
                  <a:moveTo>
                    <a:pt x="197" y="0"/>
                  </a:moveTo>
                  <a:cubicBezTo>
                    <a:pt x="90" y="0"/>
                    <a:pt x="1" y="108"/>
                    <a:pt x="1" y="215"/>
                  </a:cubicBezTo>
                  <a:cubicBezTo>
                    <a:pt x="1" y="322"/>
                    <a:pt x="90" y="411"/>
                    <a:pt x="197" y="411"/>
                  </a:cubicBezTo>
                  <a:cubicBezTo>
                    <a:pt x="322" y="411"/>
                    <a:pt x="411" y="322"/>
                    <a:pt x="411" y="215"/>
                  </a:cubicBezTo>
                  <a:cubicBezTo>
                    <a:pt x="411" y="108"/>
                    <a:pt x="32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69" name="Google Shape;1969;p52"/>
            <p:cNvSpPr/>
            <p:nvPr/>
          </p:nvSpPr>
          <p:spPr>
            <a:xfrm>
              <a:off x="2607794" y="2664971"/>
              <a:ext cx="13477" cy="13477"/>
            </a:xfrm>
            <a:custGeom>
              <a:avLst/>
              <a:gdLst/>
              <a:ahLst/>
              <a:cxnLst/>
              <a:rect l="l" t="t" r="r" b="b"/>
              <a:pathLst>
                <a:path w="412" h="412" extrusionOk="0">
                  <a:moveTo>
                    <a:pt x="215" y="1"/>
                  </a:moveTo>
                  <a:cubicBezTo>
                    <a:pt x="90" y="1"/>
                    <a:pt x="1" y="90"/>
                    <a:pt x="1" y="197"/>
                  </a:cubicBezTo>
                  <a:cubicBezTo>
                    <a:pt x="1" y="322"/>
                    <a:pt x="90" y="411"/>
                    <a:pt x="215" y="411"/>
                  </a:cubicBezTo>
                  <a:cubicBezTo>
                    <a:pt x="322" y="411"/>
                    <a:pt x="411" y="322"/>
                    <a:pt x="411" y="197"/>
                  </a:cubicBezTo>
                  <a:cubicBezTo>
                    <a:pt x="411" y="90"/>
                    <a:pt x="322"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70" name="Google Shape;1970;p52"/>
            <p:cNvSpPr/>
            <p:nvPr/>
          </p:nvSpPr>
          <p:spPr>
            <a:xfrm>
              <a:off x="2580939" y="2664971"/>
              <a:ext cx="13477" cy="13477"/>
            </a:xfrm>
            <a:custGeom>
              <a:avLst/>
              <a:gdLst/>
              <a:ahLst/>
              <a:cxnLst/>
              <a:rect l="l" t="t" r="r" b="b"/>
              <a:pathLst>
                <a:path w="412" h="412" extrusionOk="0">
                  <a:moveTo>
                    <a:pt x="197" y="1"/>
                  </a:moveTo>
                  <a:cubicBezTo>
                    <a:pt x="90" y="1"/>
                    <a:pt x="1" y="90"/>
                    <a:pt x="1" y="197"/>
                  </a:cubicBezTo>
                  <a:cubicBezTo>
                    <a:pt x="1" y="322"/>
                    <a:pt x="90" y="411"/>
                    <a:pt x="197" y="411"/>
                  </a:cubicBezTo>
                  <a:cubicBezTo>
                    <a:pt x="322" y="411"/>
                    <a:pt x="411" y="322"/>
                    <a:pt x="411" y="197"/>
                  </a:cubicBezTo>
                  <a:cubicBezTo>
                    <a:pt x="411" y="90"/>
                    <a:pt x="322"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71" name="Google Shape;1971;p52"/>
            <p:cNvSpPr/>
            <p:nvPr/>
          </p:nvSpPr>
          <p:spPr>
            <a:xfrm>
              <a:off x="2594383" y="2691826"/>
              <a:ext cx="13444" cy="13444"/>
            </a:xfrm>
            <a:custGeom>
              <a:avLst/>
              <a:gdLst/>
              <a:ahLst/>
              <a:cxnLst/>
              <a:rect l="l" t="t" r="r" b="b"/>
              <a:pathLst>
                <a:path w="411" h="411" extrusionOk="0">
                  <a:moveTo>
                    <a:pt x="197" y="1"/>
                  </a:moveTo>
                  <a:cubicBezTo>
                    <a:pt x="90" y="1"/>
                    <a:pt x="0" y="90"/>
                    <a:pt x="0" y="215"/>
                  </a:cubicBezTo>
                  <a:cubicBezTo>
                    <a:pt x="0" y="322"/>
                    <a:pt x="90" y="411"/>
                    <a:pt x="197" y="411"/>
                  </a:cubicBezTo>
                  <a:cubicBezTo>
                    <a:pt x="321" y="411"/>
                    <a:pt x="411" y="322"/>
                    <a:pt x="411" y="215"/>
                  </a:cubicBezTo>
                  <a:cubicBezTo>
                    <a:pt x="411" y="90"/>
                    <a:pt x="321"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72" name="Google Shape;1972;p52"/>
            <p:cNvSpPr/>
            <p:nvPr/>
          </p:nvSpPr>
          <p:spPr>
            <a:xfrm>
              <a:off x="2607794" y="2718680"/>
              <a:ext cx="13477" cy="14033"/>
            </a:xfrm>
            <a:custGeom>
              <a:avLst/>
              <a:gdLst/>
              <a:ahLst/>
              <a:cxnLst/>
              <a:rect l="l" t="t" r="r" b="b"/>
              <a:pathLst>
                <a:path w="412" h="429" extrusionOk="0">
                  <a:moveTo>
                    <a:pt x="215" y="0"/>
                  </a:moveTo>
                  <a:cubicBezTo>
                    <a:pt x="90" y="0"/>
                    <a:pt x="1" y="107"/>
                    <a:pt x="1" y="214"/>
                  </a:cubicBezTo>
                  <a:cubicBezTo>
                    <a:pt x="1" y="321"/>
                    <a:pt x="90" y="429"/>
                    <a:pt x="215" y="429"/>
                  </a:cubicBezTo>
                  <a:cubicBezTo>
                    <a:pt x="322" y="429"/>
                    <a:pt x="411" y="321"/>
                    <a:pt x="411" y="214"/>
                  </a:cubicBezTo>
                  <a:cubicBezTo>
                    <a:pt x="411" y="107"/>
                    <a:pt x="322"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73" name="Google Shape;1973;p52"/>
            <p:cNvSpPr/>
            <p:nvPr/>
          </p:nvSpPr>
          <p:spPr>
            <a:xfrm>
              <a:off x="2580939" y="2718680"/>
              <a:ext cx="13477" cy="14033"/>
            </a:xfrm>
            <a:custGeom>
              <a:avLst/>
              <a:gdLst/>
              <a:ahLst/>
              <a:cxnLst/>
              <a:rect l="l" t="t" r="r" b="b"/>
              <a:pathLst>
                <a:path w="412" h="429" extrusionOk="0">
                  <a:moveTo>
                    <a:pt x="197" y="0"/>
                  </a:moveTo>
                  <a:cubicBezTo>
                    <a:pt x="90" y="0"/>
                    <a:pt x="1" y="107"/>
                    <a:pt x="1" y="214"/>
                  </a:cubicBezTo>
                  <a:cubicBezTo>
                    <a:pt x="1" y="321"/>
                    <a:pt x="90" y="429"/>
                    <a:pt x="197" y="429"/>
                  </a:cubicBezTo>
                  <a:cubicBezTo>
                    <a:pt x="322" y="429"/>
                    <a:pt x="411" y="321"/>
                    <a:pt x="411" y="214"/>
                  </a:cubicBezTo>
                  <a:cubicBezTo>
                    <a:pt x="411" y="107"/>
                    <a:pt x="32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974" name="Google Shape;1974;p52"/>
          <p:cNvGrpSpPr/>
          <p:nvPr/>
        </p:nvGrpSpPr>
        <p:grpSpPr>
          <a:xfrm>
            <a:off x="1558645" y="1973864"/>
            <a:ext cx="374983" cy="369083"/>
            <a:chOff x="1745787" y="2469757"/>
            <a:chExt cx="351371" cy="345843"/>
          </a:xfrm>
        </p:grpSpPr>
        <p:sp>
          <p:nvSpPr>
            <p:cNvPr id="1975" name="Google Shape;1975;p52"/>
            <p:cNvSpPr/>
            <p:nvPr/>
          </p:nvSpPr>
          <p:spPr>
            <a:xfrm>
              <a:off x="1901617" y="2533378"/>
              <a:ext cx="190274" cy="179480"/>
            </a:xfrm>
            <a:custGeom>
              <a:avLst/>
              <a:gdLst/>
              <a:ahLst/>
              <a:cxnLst/>
              <a:rect l="l" t="t" r="r" b="b"/>
              <a:pathLst>
                <a:path w="5817" h="5487" extrusionOk="0">
                  <a:moveTo>
                    <a:pt x="4698" y="0"/>
                  </a:moveTo>
                  <a:cubicBezTo>
                    <a:pt x="4532" y="0"/>
                    <a:pt x="4365" y="69"/>
                    <a:pt x="4247" y="188"/>
                  </a:cubicBezTo>
                  <a:lnTo>
                    <a:pt x="0" y="4434"/>
                  </a:lnTo>
                  <a:lnTo>
                    <a:pt x="268" y="5487"/>
                  </a:lnTo>
                  <a:lnTo>
                    <a:pt x="4461" y="1294"/>
                  </a:lnTo>
                  <a:cubicBezTo>
                    <a:pt x="4590" y="1165"/>
                    <a:pt x="4754" y="1105"/>
                    <a:pt x="4915" y="1105"/>
                  </a:cubicBezTo>
                  <a:cubicBezTo>
                    <a:pt x="4954" y="1105"/>
                    <a:pt x="4993" y="1108"/>
                    <a:pt x="5032" y="1115"/>
                  </a:cubicBezTo>
                  <a:lnTo>
                    <a:pt x="5585" y="1240"/>
                  </a:lnTo>
                  <a:cubicBezTo>
                    <a:pt x="5592" y="1243"/>
                    <a:pt x="5599" y="1244"/>
                    <a:pt x="5606" y="1244"/>
                  </a:cubicBezTo>
                  <a:cubicBezTo>
                    <a:pt x="5652" y="1244"/>
                    <a:pt x="5694" y="1198"/>
                    <a:pt x="5710" y="1151"/>
                  </a:cubicBezTo>
                  <a:lnTo>
                    <a:pt x="5763" y="812"/>
                  </a:lnTo>
                  <a:cubicBezTo>
                    <a:pt x="5817" y="473"/>
                    <a:pt x="5603" y="170"/>
                    <a:pt x="5264" y="98"/>
                  </a:cubicBezTo>
                  <a:lnTo>
                    <a:pt x="4800" y="9"/>
                  </a:lnTo>
                  <a:cubicBezTo>
                    <a:pt x="4766" y="3"/>
                    <a:pt x="4732" y="0"/>
                    <a:pt x="4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76" name="Google Shape;1976;p52"/>
            <p:cNvSpPr/>
            <p:nvPr/>
          </p:nvSpPr>
          <p:spPr>
            <a:xfrm>
              <a:off x="1795964" y="2474598"/>
              <a:ext cx="284250" cy="294881"/>
            </a:xfrm>
            <a:custGeom>
              <a:avLst/>
              <a:gdLst/>
              <a:ahLst/>
              <a:cxnLst/>
              <a:rect l="l" t="t" r="r" b="b"/>
              <a:pathLst>
                <a:path w="8690" h="9015" extrusionOk="0">
                  <a:moveTo>
                    <a:pt x="7547" y="1"/>
                  </a:moveTo>
                  <a:cubicBezTo>
                    <a:pt x="7376" y="1"/>
                    <a:pt x="7209" y="57"/>
                    <a:pt x="7084" y="183"/>
                  </a:cubicBezTo>
                  <a:lnTo>
                    <a:pt x="1" y="7266"/>
                  </a:lnTo>
                  <a:lnTo>
                    <a:pt x="1749" y="9015"/>
                  </a:lnTo>
                  <a:lnTo>
                    <a:pt x="3533" y="7248"/>
                  </a:lnTo>
                  <a:cubicBezTo>
                    <a:pt x="3694" y="7070"/>
                    <a:pt x="3765" y="6838"/>
                    <a:pt x="3694" y="6606"/>
                  </a:cubicBezTo>
                  <a:lnTo>
                    <a:pt x="3391" y="5678"/>
                  </a:lnTo>
                  <a:cubicBezTo>
                    <a:pt x="3319" y="5464"/>
                    <a:pt x="3373" y="5214"/>
                    <a:pt x="3533" y="5054"/>
                  </a:cubicBezTo>
                  <a:lnTo>
                    <a:pt x="7316" y="1271"/>
                  </a:lnTo>
                  <a:cubicBezTo>
                    <a:pt x="7430" y="1157"/>
                    <a:pt x="7579" y="1100"/>
                    <a:pt x="7743" y="1100"/>
                  </a:cubicBezTo>
                  <a:cubicBezTo>
                    <a:pt x="7784" y="1100"/>
                    <a:pt x="7826" y="1103"/>
                    <a:pt x="7869" y="1110"/>
                  </a:cubicBezTo>
                  <a:lnTo>
                    <a:pt x="8458" y="1217"/>
                  </a:lnTo>
                  <a:cubicBezTo>
                    <a:pt x="8512" y="1217"/>
                    <a:pt x="8565" y="1182"/>
                    <a:pt x="8565" y="1128"/>
                  </a:cubicBezTo>
                  <a:lnTo>
                    <a:pt x="8619" y="807"/>
                  </a:lnTo>
                  <a:cubicBezTo>
                    <a:pt x="8690" y="468"/>
                    <a:pt x="8458" y="147"/>
                    <a:pt x="8119" y="93"/>
                  </a:cubicBezTo>
                  <a:lnTo>
                    <a:pt x="7619" y="4"/>
                  </a:lnTo>
                  <a:cubicBezTo>
                    <a:pt x="7595" y="2"/>
                    <a:pt x="7571" y="1"/>
                    <a:pt x="75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77" name="Google Shape;1977;p52"/>
            <p:cNvSpPr/>
            <p:nvPr/>
          </p:nvSpPr>
          <p:spPr>
            <a:xfrm>
              <a:off x="1839141" y="2671971"/>
              <a:ext cx="80009" cy="97509"/>
            </a:xfrm>
            <a:custGeom>
              <a:avLst/>
              <a:gdLst/>
              <a:ahLst/>
              <a:cxnLst/>
              <a:rect l="l" t="t" r="r" b="b"/>
              <a:pathLst>
                <a:path w="2446" h="2981" extrusionOk="0">
                  <a:moveTo>
                    <a:pt x="2178" y="1"/>
                  </a:moveTo>
                  <a:lnTo>
                    <a:pt x="2178" y="1"/>
                  </a:lnTo>
                  <a:cubicBezTo>
                    <a:pt x="2213" y="197"/>
                    <a:pt x="2160" y="393"/>
                    <a:pt x="2017" y="536"/>
                  </a:cubicBezTo>
                  <a:lnTo>
                    <a:pt x="1" y="2552"/>
                  </a:lnTo>
                  <a:lnTo>
                    <a:pt x="429" y="2981"/>
                  </a:lnTo>
                  <a:lnTo>
                    <a:pt x="2213" y="1214"/>
                  </a:lnTo>
                  <a:cubicBezTo>
                    <a:pt x="2374" y="1036"/>
                    <a:pt x="2445" y="804"/>
                    <a:pt x="2374" y="572"/>
                  </a:cubicBezTo>
                  <a:lnTo>
                    <a:pt x="2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78" name="Google Shape;1978;p52"/>
            <p:cNvSpPr/>
            <p:nvPr/>
          </p:nvSpPr>
          <p:spPr>
            <a:xfrm>
              <a:off x="1897529" y="2488435"/>
              <a:ext cx="180952" cy="168980"/>
            </a:xfrm>
            <a:custGeom>
              <a:avLst/>
              <a:gdLst/>
              <a:ahLst/>
              <a:cxnLst/>
              <a:rect l="l" t="t" r="r" b="b"/>
              <a:pathLst>
                <a:path w="5532" h="5166" extrusionOk="0">
                  <a:moveTo>
                    <a:pt x="4448" y="0"/>
                  </a:moveTo>
                  <a:cubicBezTo>
                    <a:pt x="4282" y="0"/>
                    <a:pt x="4115" y="70"/>
                    <a:pt x="3997" y="188"/>
                  </a:cubicBezTo>
                  <a:lnTo>
                    <a:pt x="232" y="3953"/>
                  </a:lnTo>
                  <a:cubicBezTo>
                    <a:pt x="54" y="4131"/>
                    <a:pt x="0" y="4363"/>
                    <a:pt x="72" y="4595"/>
                  </a:cubicBezTo>
                  <a:lnTo>
                    <a:pt x="268" y="5166"/>
                  </a:lnTo>
                  <a:cubicBezTo>
                    <a:pt x="232" y="4970"/>
                    <a:pt x="286" y="4773"/>
                    <a:pt x="428" y="4631"/>
                  </a:cubicBezTo>
                  <a:lnTo>
                    <a:pt x="4211" y="848"/>
                  </a:lnTo>
                  <a:cubicBezTo>
                    <a:pt x="4325" y="734"/>
                    <a:pt x="4474" y="677"/>
                    <a:pt x="4638" y="677"/>
                  </a:cubicBezTo>
                  <a:cubicBezTo>
                    <a:pt x="4679" y="677"/>
                    <a:pt x="4721" y="680"/>
                    <a:pt x="4764" y="687"/>
                  </a:cubicBezTo>
                  <a:lnTo>
                    <a:pt x="5353" y="794"/>
                  </a:lnTo>
                  <a:cubicBezTo>
                    <a:pt x="5407" y="794"/>
                    <a:pt x="5460" y="759"/>
                    <a:pt x="5460" y="705"/>
                  </a:cubicBezTo>
                  <a:lnTo>
                    <a:pt x="5514" y="384"/>
                  </a:lnTo>
                  <a:cubicBezTo>
                    <a:pt x="5531" y="313"/>
                    <a:pt x="5531" y="259"/>
                    <a:pt x="5531" y="206"/>
                  </a:cubicBezTo>
                  <a:lnTo>
                    <a:pt x="4550" y="9"/>
                  </a:lnTo>
                  <a:cubicBezTo>
                    <a:pt x="4516" y="3"/>
                    <a:pt x="4482" y="0"/>
                    <a:pt x="4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79" name="Google Shape;1979;p52"/>
            <p:cNvSpPr/>
            <p:nvPr/>
          </p:nvSpPr>
          <p:spPr>
            <a:xfrm>
              <a:off x="1751609" y="2712269"/>
              <a:ext cx="101597" cy="98065"/>
            </a:xfrm>
            <a:custGeom>
              <a:avLst/>
              <a:gdLst/>
              <a:ahLst/>
              <a:cxnLst/>
              <a:rect l="l" t="t" r="r" b="b"/>
              <a:pathLst>
                <a:path w="3106" h="2998" extrusionOk="0">
                  <a:moveTo>
                    <a:pt x="1357" y="1142"/>
                  </a:moveTo>
                  <a:cubicBezTo>
                    <a:pt x="1517" y="1142"/>
                    <a:pt x="1678" y="1196"/>
                    <a:pt x="1803" y="1320"/>
                  </a:cubicBezTo>
                  <a:cubicBezTo>
                    <a:pt x="1928" y="1445"/>
                    <a:pt x="1981" y="1588"/>
                    <a:pt x="1981" y="1749"/>
                  </a:cubicBezTo>
                  <a:cubicBezTo>
                    <a:pt x="1981" y="1909"/>
                    <a:pt x="1928" y="2070"/>
                    <a:pt x="1803" y="2195"/>
                  </a:cubicBezTo>
                  <a:cubicBezTo>
                    <a:pt x="1678" y="2311"/>
                    <a:pt x="1517" y="2369"/>
                    <a:pt x="1359" y="2369"/>
                  </a:cubicBezTo>
                  <a:cubicBezTo>
                    <a:pt x="1200" y="2369"/>
                    <a:pt x="1044" y="2311"/>
                    <a:pt x="928" y="2195"/>
                  </a:cubicBezTo>
                  <a:cubicBezTo>
                    <a:pt x="803" y="2070"/>
                    <a:pt x="732" y="1909"/>
                    <a:pt x="732" y="1749"/>
                  </a:cubicBezTo>
                  <a:cubicBezTo>
                    <a:pt x="732" y="1588"/>
                    <a:pt x="803" y="1445"/>
                    <a:pt x="928" y="1320"/>
                  </a:cubicBezTo>
                  <a:cubicBezTo>
                    <a:pt x="1035" y="1196"/>
                    <a:pt x="1196" y="1142"/>
                    <a:pt x="1357" y="1142"/>
                  </a:cubicBezTo>
                  <a:close/>
                  <a:moveTo>
                    <a:pt x="1357" y="0"/>
                  </a:moveTo>
                  <a:lnTo>
                    <a:pt x="482" y="874"/>
                  </a:lnTo>
                  <a:cubicBezTo>
                    <a:pt x="1" y="1356"/>
                    <a:pt x="1" y="2141"/>
                    <a:pt x="482" y="2623"/>
                  </a:cubicBezTo>
                  <a:cubicBezTo>
                    <a:pt x="723" y="2873"/>
                    <a:pt x="1040" y="2998"/>
                    <a:pt x="1357" y="2998"/>
                  </a:cubicBezTo>
                  <a:cubicBezTo>
                    <a:pt x="1673" y="2998"/>
                    <a:pt x="1990" y="2873"/>
                    <a:pt x="2231" y="2623"/>
                  </a:cubicBezTo>
                  <a:lnTo>
                    <a:pt x="3105" y="1749"/>
                  </a:lnTo>
                  <a:lnTo>
                    <a:pt x="13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80" name="Google Shape;1980;p52"/>
            <p:cNvSpPr/>
            <p:nvPr/>
          </p:nvSpPr>
          <p:spPr>
            <a:xfrm>
              <a:off x="1745787" y="2469757"/>
              <a:ext cx="351371" cy="345843"/>
            </a:xfrm>
            <a:custGeom>
              <a:avLst/>
              <a:gdLst/>
              <a:ahLst/>
              <a:cxnLst/>
              <a:rect l="l" t="t" r="r" b="b"/>
              <a:pathLst>
                <a:path w="10742" h="10573" extrusionOk="0">
                  <a:moveTo>
                    <a:pt x="9437" y="2104"/>
                  </a:moveTo>
                  <a:cubicBezTo>
                    <a:pt x="9468" y="2104"/>
                    <a:pt x="9498" y="2107"/>
                    <a:pt x="9528" y="2115"/>
                  </a:cubicBezTo>
                  <a:lnTo>
                    <a:pt x="9992" y="2204"/>
                  </a:lnTo>
                  <a:cubicBezTo>
                    <a:pt x="10242" y="2240"/>
                    <a:pt x="10420" y="2489"/>
                    <a:pt x="10385" y="2739"/>
                  </a:cubicBezTo>
                  <a:lnTo>
                    <a:pt x="10331" y="3025"/>
                  </a:lnTo>
                  <a:lnTo>
                    <a:pt x="9831" y="2918"/>
                  </a:lnTo>
                  <a:cubicBezTo>
                    <a:pt x="9773" y="2901"/>
                    <a:pt x="9713" y="2893"/>
                    <a:pt x="9654" y="2893"/>
                  </a:cubicBezTo>
                  <a:cubicBezTo>
                    <a:pt x="9460" y="2893"/>
                    <a:pt x="9268" y="2977"/>
                    <a:pt x="9118" y="3114"/>
                  </a:cubicBezTo>
                  <a:lnTo>
                    <a:pt x="5406" y="6843"/>
                  </a:lnTo>
                  <a:cubicBezTo>
                    <a:pt x="5389" y="6807"/>
                    <a:pt x="5389" y="6754"/>
                    <a:pt x="5371" y="6718"/>
                  </a:cubicBezTo>
                  <a:lnTo>
                    <a:pt x="5192" y="6165"/>
                  </a:lnTo>
                  <a:lnTo>
                    <a:pt x="9118" y="2240"/>
                  </a:lnTo>
                  <a:cubicBezTo>
                    <a:pt x="9202" y="2155"/>
                    <a:pt x="9321" y="2104"/>
                    <a:pt x="9437" y="2104"/>
                  </a:cubicBezTo>
                  <a:close/>
                  <a:moveTo>
                    <a:pt x="9065" y="0"/>
                  </a:moveTo>
                  <a:cubicBezTo>
                    <a:pt x="8858" y="0"/>
                    <a:pt x="8660" y="75"/>
                    <a:pt x="8511" y="223"/>
                  </a:cubicBezTo>
                  <a:lnTo>
                    <a:pt x="553" y="8181"/>
                  </a:lnTo>
                  <a:cubicBezTo>
                    <a:pt x="0" y="8734"/>
                    <a:pt x="0" y="9609"/>
                    <a:pt x="553" y="10162"/>
                  </a:cubicBezTo>
                  <a:cubicBezTo>
                    <a:pt x="821" y="10429"/>
                    <a:pt x="1178" y="10572"/>
                    <a:pt x="1535" y="10572"/>
                  </a:cubicBezTo>
                  <a:cubicBezTo>
                    <a:pt x="1891" y="10572"/>
                    <a:pt x="2248" y="10429"/>
                    <a:pt x="2516" y="10162"/>
                  </a:cubicBezTo>
                  <a:lnTo>
                    <a:pt x="2891" y="9787"/>
                  </a:lnTo>
                  <a:cubicBezTo>
                    <a:pt x="2944" y="9734"/>
                    <a:pt x="2944" y="9627"/>
                    <a:pt x="2891" y="9573"/>
                  </a:cubicBezTo>
                  <a:cubicBezTo>
                    <a:pt x="2864" y="9546"/>
                    <a:pt x="2824" y="9533"/>
                    <a:pt x="2784" y="9533"/>
                  </a:cubicBezTo>
                  <a:cubicBezTo>
                    <a:pt x="2743" y="9533"/>
                    <a:pt x="2703" y="9546"/>
                    <a:pt x="2677" y="9573"/>
                  </a:cubicBezTo>
                  <a:lnTo>
                    <a:pt x="2302" y="9930"/>
                  </a:lnTo>
                  <a:cubicBezTo>
                    <a:pt x="2106" y="10144"/>
                    <a:pt x="1820" y="10251"/>
                    <a:pt x="1535" y="10251"/>
                  </a:cubicBezTo>
                  <a:cubicBezTo>
                    <a:pt x="1249" y="10251"/>
                    <a:pt x="981" y="10144"/>
                    <a:pt x="767" y="9930"/>
                  </a:cubicBezTo>
                  <a:cubicBezTo>
                    <a:pt x="571" y="9734"/>
                    <a:pt x="446" y="9466"/>
                    <a:pt x="446" y="9163"/>
                  </a:cubicBezTo>
                  <a:cubicBezTo>
                    <a:pt x="446" y="8877"/>
                    <a:pt x="571" y="8610"/>
                    <a:pt x="767" y="8395"/>
                  </a:cubicBezTo>
                  <a:lnTo>
                    <a:pt x="1535" y="7628"/>
                  </a:lnTo>
                  <a:lnTo>
                    <a:pt x="3176" y="9288"/>
                  </a:lnTo>
                  <a:cubicBezTo>
                    <a:pt x="3212" y="9314"/>
                    <a:pt x="3252" y="9328"/>
                    <a:pt x="3292" y="9328"/>
                  </a:cubicBezTo>
                  <a:cubicBezTo>
                    <a:pt x="3332" y="9328"/>
                    <a:pt x="3372" y="9314"/>
                    <a:pt x="3408" y="9288"/>
                  </a:cubicBezTo>
                  <a:lnTo>
                    <a:pt x="9332" y="3346"/>
                  </a:lnTo>
                  <a:cubicBezTo>
                    <a:pt x="9426" y="3251"/>
                    <a:pt x="9541" y="3208"/>
                    <a:pt x="9654" y="3208"/>
                  </a:cubicBezTo>
                  <a:cubicBezTo>
                    <a:pt x="9690" y="3208"/>
                    <a:pt x="9725" y="3212"/>
                    <a:pt x="9760" y="3221"/>
                  </a:cubicBezTo>
                  <a:lnTo>
                    <a:pt x="10313" y="3328"/>
                  </a:lnTo>
                  <a:cubicBezTo>
                    <a:pt x="10334" y="3333"/>
                    <a:pt x="10356" y="3336"/>
                    <a:pt x="10377" y="3336"/>
                  </a:cubicBezTo>
                  <a:cubicBezTo>
                    <a:pt x="10496" y="3336"/>
                    <a:pt x="10604" y="3253"/>
                    <a:pt x="10634" y="3132"/>
                  </a:cubicBezTo>
                  <a:lnTo>
                    <a:pt x="10688" y="2775"/>
                  </a:lnTo>
                  <a:cubicBezTo>
                    <a:pt x="10741" y="2365"/>
                    <a:pt x="10474" y="1972"/>
                    <a:pt x="10063" y="1901"/>
                  </a:cubicBezTo>
                  <a:lnTo>
                    <a:pt x="9582" y="1811"/>
                  </a:lnTo>
                  <a:cubicBezTo>
                    <a:pt x="9533" y="1801"/>
                    <a:pt x="9484" y="1796"/>
                    <a:pt x="9436" y="1796"/>
                  </a:cubicBezTo>
                  <a:cubicBezTo>
                    <a:pt x="9237" y="1796"/>
                    <a:pt x="9047" y="1882"/>
                    <a:pt x="8904" y="2026"/>
                  </a:cubicBezTo>
                  <a:lnTo>
                    <a:pt x="5085" y="5844"/>
                  </a:lnTo>
                  <a:lnTo>
                    <a:pt x="5067" y="5773"/>
                  </a:lnTo>
                  <a:cubicBezTo>
                    <a:pt x="5014" y="5612"/>
                    <a:pt x="5050" y="5434"/>
                    <a:pt x="5174" y="5309"/>
                  </a:cubicBezTo>
                  <a:lnTo>
                    <a:pt x="5371" y="5112"/>
                  </a:lnTo>
                  <a:cubicBezTo>
                    <a:pt x="5442" y="5041"/>
                    <a:pt x="5442" y="4952"/>
                    <a:pt x="5371" y="4898"/>
                  </a:cubicBezTo>
                  <a:cubicBezTo>
                    <a:pt x="5344" y="4863"/>
                    <a:pt x="5308" y="4845"/>
                    <a:pt x="5270" y="4845"/>
                  </a:cubicBezTo>
                  <a:cubicBezTo>
                    <a:pt x="5232" y="4845"/>
                    <a:pt x="5192" y="4863"/>
                    <a:pt x="5157" y="4898"/>
                  </a:cubicBezTo>
                  <a:lnTo>
                    <a:pt x="4960" y="5095"/>
                  </a:lnTo>
                  <a:cubicBezTo>
                    <a:pt x="4764" y="5291"/>
                    <a:pt x="4693" y="5594"/>
                    <a:pt x="4782" y="5880"/>
                  </a:cubicBezTo>
                  <a:lnTo>
                    <a:pt x="5067" y="6807"/>
                  </a:lnTo>
                  <a:cubicBezTo>
                    <a:pt x="5121" y="6968"/>
                    <a:pt x="5085" y="7164"/>
                    <a:pt x="4960" y="7289"/>
                  </a:cubicBezTo>
                  <a:lnTo>
                    <a:pt x="3283" y="8949"/>
                  </a:lnTo>
                  <a:lnTo>
                    <a:pt x="1749" y="7414"/>
                  </a:lnTo>
                  <a:lnTo>
                    <a:pt x="8725" y="438"/>
                  </a:lnTo>
                  <a:cubicBezTo>
                    <a:pt x="8815" y="348"/>
                    <a:pt x="8942" y="308"/>
                    <a:pt x="9065" y="308"/>
                  </a:cubicBezTo>
                  <a:cubicBezTo>
                    <a:pt x="9089" y="308"/>
                    <a:pt x="9112" y="310"/>
                    <a:pt x="9136" y="313"/>
                  </a:cubicBezTo>
                  <a:lnTo>
                    <a:pt x="9617" y="384"/>
                  </a:lnTo>
                  <a:cubicBezTo>
                    <a:pt x="9742" y="402"/>
                    <a:pt x="9849" y="473"/>
                    <a:pt x="9921" y="580"/>
                  </a:cubicBezTo>
                  <a:cubicBezTo>
                    <a:pt x="9992" y="670"/>
                    <a:pt x="10028" y="794"/>
                    <a:pt x="10010" y="919"/>
                  </a:cubicBezTo>
                  <a:lnTo>
                    <a:pt x="9956" y="1205"/>
                  </a:lnTo>
                  <a:lnTo>
                    <a:pt x="9421" y="1098"/>
                  </a:lnTo>
                  <a:cubicBezTo>
                    <a:pt x="9379" y="1092"/>
                    <a:pt x="9338" y="1089"/>
                    <a:pt x="9296" y="1089"/>
                  </a:cubicBezTo>
                  <a:cubicBezTo>
                    <a:pt x="9090" y="1089"/>
                    <a:pt x="8892" y="1163"/>
                    <a:pt x="8743" y="1312"/>
                  </a:cubicBezTo>
                  <a:lnTo>
                    <a:pt x="5674" y="4381"/>
                  </a:lnTo>
                  <a:cubicBezTo>
                    <a:pt x="5603" y="4434"/>
                    <a:pt x="5603" y="4541"/>
                    <a:pt x="5674" y="4595"/>
                  </a:cubicBezTo>
                  <a:cubicBezTo>
                    <a:pt x="5701" y="4631"/>
                    <a:pt x="5741" y="4648"/>
                    <a:pt x="5781" y="4648"/>
                  </a:cubicBezTo>
                  <a:cubicBezTo>
                    <a:pt x="5821" y="4648"/>
                    <a:pt x="5861" y="4631"/>
                    <a:pt x="5888" y="4595"/>
                  </a:cubicBezTo>
                  <a:lnTo>
                    <a:pt x="8957" y="1526"/>
                  </a:lnTo>
                  <a:cubicBezTo>
                    <a:pt x="9047" y="1436"/>
                    <a:pt x="9174" y="1397"/>
                    <a:pt x="9297" y="1397"/>
                  </a:cubicBezTo>
                  <a:cubicBezTo>
                    <a:pt x="9321" y="1397"/>
                    <a:pt x="9344" y="1398"/>
                    <a:pt x="9368" y="1401"/>
                  </a:cubicBezTo>
                  <a:lnTo>
                    <a:pt x="9956" y="1508"/>
                  </a:lnTo>
                  <a:cubicBezTo>
                    <a:pt x="9975" y="1513"/>
                    <a:pt x="9994" y="1515"/>
                    <a:pt x="10012" y="1515"/>
                  </a:cubicBezTo>
                  <a:cubicBezTo>
                    <a:pt x="10134" y="1515"/>
                    <a:pt x="10244" y="1418"/>
                    <a:pt x="10260" y="1294"/>
                  </a:cubicBezTo>
                  <a:lnTo>
                    <a:pt x="10313" y="973"/>
                  </a:lnTo>
                  <a:cubicBezTo>
                    <a:pt x="10349" y="759"/>
                    <a:pt x="10295" y="562"/>
                    <a:pt x="10170" y="384"/>
                  </a:cubicBezTo>
                  <a:cubicBezTo>
                    <a:pt x="10063" y="223"/>
                    <a:pt x="9867" y="116"/>
                    <a:pt x="9671" y="81"/>
                  </a:cubicBezTo>
                  <a:lnTo>
                    <a:pt x="9189" y="9"/>
                  </a:lnTo>
                  <a:cubicBezTo>
                    <a:pt x="9147" y="3"/>
                    <a:pt x="9106" y="0"/>
                    <a:pt x="9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81" name="Google Shape;1981;p52"/>
            <p:cNvSpPr/>
            <p:nvPr/>
          </p:nvSpPr>
          <p:spPr>
            <a:xfrm>
              <a:off x="1768520" y="2744489"/>
              <a:ext cx="55509" cy="50668"/>
            </a:xfrm>
            <a:custGeom>
              <a:avLst/>
              <a:gdLst/>
              <a:ahLst/>
              <a:cxnLst/>
              <a:rect l="l" t="t" r="r" b="b"/>
              <a:pathLst>
                <a:path w="1697" h="1549" extrusionOk="0">
                  <a:moveTo>
                    <a:pt x="831" y="309"/>
                  </a:moveTo>
                  <a:cubicBezTo>
                    <a:pt x="951" y="309"/>
                    <a:pt x="1072" y="353"/>
                    <a:pt x="1161" y="442"/>
                  </a:cubicBezTo>
                  <a:cubicBezTo>
                    <a:pt x="1339" y="621"/>
                    <a:pt x="1339" y="924"/>
                    <a:pt x="1161" y="1103"/>
                  </a:cubicBezTo>
                  <a:cubicBezTo>
                    <a:pt x="1072" y="1192"/>
                    <a:pt x="951" y="1236"/>
                    <a:pt x="831" y="1236"/>
                  </a:cubicBezTo>
                  <a:cubicBezTo>
                    <a:pt x="710" y="1236"/>
                    <a:pt x="590" y="1192"/>
                    <a:pt x="501" y="1103"/>
                  </a:cubicBezTo>
                  <a:cubicBezTo>
                    <a:pt x="322" y="924"/>
                    <a:pt x="322" y="621"/>
                    <a:pt x="501" y="442"/>
                  </a:cubicBezTo>
                  <a:cubicBezTo>
                    <a:pt x="590" y="353"/>
                    <a:pt x="710" y="309"/>
                    <a:pt x="831" y="309"/>
                  </a:cubicBezTo>
                  <a:close/>
                  <a:moveTo>
                    <a:pt x="849" y="1"/>
                  </a:moveTo>
                  <a:cubicBezTo>
                    <a:pt x="652" y="1"/>
                    <a:pt x="456" y="77"/>
                    <a:pt x="304" y="228"/>
                  </a:cubicBezTo>
                  <a:cubicBezTo>
                    <a:pt x="1" y="532"/>
                    <a:pt x="1" y="1013"/>
                    <a:pt x="304" y="1317"/>
                  </a:cubicBezTo>
                  <a:cubicBezTo>
                    <a:pt x="447" y="1477"/>
                    <a:pt x="643" y="1549"/>
                    <a:pt x="840" y="1549"/>
                  </a:cubicBezTo>
                  <a:cubicBezTo>
                    <a:pt x="1054" y="1549"/>
                    <a:pt x="1250" y="1477"/>
                    <a:pt x="1393" y="1317"/>
                  </a:cubicBezTo>
                  <a:cubicBezTo>
                    <a:pt x="1696" y="1013"/>
                    <a:pt x="1696" y="532"/>
                    <a:pt x="1393" y="228"/>
                  </a:cubicBezTo>
                  <a:cubicBezTo>
                    <a:pt x="1241" y="77"/>
                    <a:pt x="1045" y="1"/>
                    <a:pt x="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82" name="Google Shape;1982;p52"/>
            <p:cNvSpPr/>
            <p:nvPr/>
          </p:nvSpPr>
          <p:spPr>
            <a:xfrm>
              <a:off x="1876496" y="2649793"/>
              <a:ext cx="17565" cy="16093"/>
            </a:xfrm>
            <a:custGeom>
              <a:avLst/>
              <a:gdLst/>
              <a:ahLst/>
              <a:cxnLst/>
              <a:rect l="l" t="t" r="r" b="b"/>
              <a:pathLst>
                <a:path w="537" h="492" extrusionOk="0">
                  <a:moveTo>
                    <a:pt x="170" y="1"/>
                  </a:moveTo>
                  <a:cubicBezTo>
                    <a:pt x="130" y="1"/>
                    <a:pt x="90" y="19"/>
                    <a:pt x="54" y="54"/>
                  </a:cubicBezTo>
                  <a:cubicBezTo>
                    <a:pt x="1" y="108"/>
                    <a:pt x="1" y="215"/>
                    <a:pt x="54" y="269"/>
                  </a:cubicBezTo>
                  <a:lnTo>
                    <a:pt x="251" y="465"/>
                  </a:lnTo>
                  <a:cubicBezTo>
                    <a:pt x="277" y="483"/>
                    <a:pt x="318" y="492"/>
                    <a:pt x="358" y="492"/>
                  </a:cubicBezTo>
                  <a:cubicBezTo>
                    <a:pt x="398" y="492"/>
                    <a:pt x="438" y="483"/>
                    <a:pt x="465" y="465"/>
                  </a:cubicBezTo>
                  <a:cubicBezTo>
                    <a:pt x="536" y="393"/>
                    <a:pt x="536" y="304"/>
                    <a:pt x="465" y="233"/>
                  </a:cubicBezTo>
                  <a:lnTo>
                    <a:pt x="286" y="54"/>
                  </a:lnTo>
                  <a:cubicBezTo>
                    <a:pt x="251" y="19"/>
                    <a:pt x="211"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83" name="Google Shape;1983;p52"/>
            <p:cNvSpPr/>
            <p:nvPr/>
          </p:nvSpPr>
          <p:spPr>
            <a:xfrm>
              <a:off x="1862496" y="2664251"/>
              <a:ext cx="39154" cy="38271"/>
            </a:xfrm>
            <a:custGeom>
              <a:avLst/>
              <a:gdLst/>
              <a:ahLst/>
              <a:cxnLst/>
              <a:rect l="l" t="t" r="r" b="b"/>
              <a:pathLst>
                <a:path w="1197" h="1170" extrusionOk="0">
                  <a:moveTo>
                    <a:pt x="161" y="1"/>
                  </a:moveTo>
                  <a:cubicBezTo>
                    <a:pt x="121" y="1"/>
                    <a:pt x="81" y="14"/>
                    <a:pt x="54" y="41"/>
                  </a:cubicBezTo>
                  <a:cubicBezTo>
                    <a:pt x="1" y="112"/>
                    <a:pt x="1" y="201"/>
                    <a:pt x="54" y="273"/>
                  </a:cubicBezTo>
                  <a:lnTo>
                    <a:pt x="911" y="1129"/>
                  </a:lnTo>
                  <a:cubicBezTo>
                    <a:pt x="937" y="1156"/>
                    <a:pt x="978" y="1169"/>
                    <a:pt x="1018" y="1169"/>
                  </a:cubicBezTo>
                  <a:cubicBezTo>
                    <a:pt x="1058" y="1169"/>
                    <a:pt x="1098" y="1156"/>
                    <a:pt x="1125" y="1129"/>
                  </a:cubicBezTo>
                  <a:cubicBezTo>
                    <a:pt x="1196" y="1058"/>
                    <a:pt x="1196" y="968"/>
                    <a:pt x="1125" y="915"/>
                  </a:cubicBezTo>
                  <a:lnTo>
                    <a:pt x="268" y="41"/>
                  </a:lnTo>
                  <a:cubicBezTo>
                    <a:pt x="242" y="14"/>
                    <a:pt x="201"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84" name="Google Shape;1984;p52"/>
            <p:cNvSpPr/>
            <p:nvPr/>
          </p:nvSpPr>
          <p:spPr>
            <a:xfrm>
              <a:off x="1847908" y="2678414"/>
              <a:ext cx="39710" cy="38925"/>
            </a:xfrm>
            <a:custGeom>
              <a:avLst/>
              <a:gdLst/>
              <a:ahLst/>
              <a:cxnLst/>
              <a:rect l="l" t="t" r="r" b="b"/>
              <a:pathLst>
                <a:path w="1214" h="1190" extrusionOk="0">
                  <a:moveTo>
                    <a:pt x="170" y="0"/>
                  </a:moveTo>
                  <a:cubicBezTo>
                    <a:pt x="130" y="0"/>
                    <a:pt x="90" y="18"/>
                    <a:pt x="54" y="54"/>
                  </a:cubicBezTo>
                  <a:cubicBezTo>
                    <a:pt x="1" y="107"/>
                    <a:pt x="1" y="214"/>
                    <a:pt x="54" y="268"/>
                  </a:cubicBezTo>
                  <a:lnTo>
                    <a:pt x="928" y="1142"/>
                  </a:lnTo>
                  <a:cubicBezTo>
                    <a:pt x="962" y="1175"/>
                    <a:pt x="1002" y="1189"/>
                    <a:pt x="1042" y="1189"/>
                  </a:cubicBezTo>
                  <a:cubicBezTo>
                    <a:pt x="1088" y="1189"/>
                    <a:pt x="1132" y="1171"/>
                    <a:pt x="1160" y="1142"/>
                  </a:cubicBezTo>
                  <a:cubicBezTo>
                    <a:pt x="1214" y="1089"/>
                    <a:pt x="1214" y="982"/>
                    <a:pt x="1160" y="928"/>
                  </a:cubicBezTo>
                  <a:lnTo>
                    <a:pt x="286" y="54"/>
                  </a:lnTo>
                  <a:cubicBezTo>
                    <a:pt x="250" y="18"/>
                    <a:pt x="210"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85" name="Google Shape;1985;p52"/>
            <p:cNvSpPr/>
            <p:nvPr/>
          </p:nvSpPr>
          <p:spPr>
            <a:xfrm>
              <a:off x="1833319" y="2692840"/>
              <a:ext cx="40299" cy="38859"/>
            </a:xfrm>
            <a:custGeom>
              <a:avLst/>
              <a:gdLst/>
              <a:ahLst/>
              <a:cxnLst/>
              <a:rect l="l" t="t" r="r" b="b"/>
              <a:pathLst>
                <a:path w="1232" h="1188" extrusionOk="0">
                  <a:moveTo>
                    <a:pt x="179" y="1"/>
                  </a:moveTo>
                  <a:cubicBezTo>
                    <a:pt x="139" y="1"/>
                    <a:pt x="99" y="14"/>
                    <a:pt x="72" y="41"/>
                  </a:cubicBezTo>
                  <a:cubicBezTo>
                    <a:pt x="1" y="112"/>
                    <a:pt x="1" y="202"/>
                    <a:pt x="72" y="273"/>
                  </a:cubicBezTo>
                  <a:lnTo>
                    <a:pt x="946" y="1147"/>
                  </a:lnTo>
                  <a:cubicBezTo>
                    <a:pt x="982" y="1174"/>
                    <a:pt x="1022" y="1187"/>
                    <a:pt x="1060" y="1187"/>
                  </a:cubicBezTo>
                  <a:cubicBezTo>
                    <a:pt x="1098" y="1187"/>
                    <a:pt x="1134" y="1174"/>
                    <a:pt x="1160" y="1147"/>
                  </a:cubicBezTo>
                  <a:cubicBezTo>
                    <a:pt x="1232" y="1076"/>
                    <a:pt x="1232" y="987"/>
                    <a:pt x="1160" y="933"/>
                  </a:cubicBezTo>
                  <a:lnTo>
                    <a:pt x="286" y="41"/>
                  </a:lnTo>
                  <a:cubicBezTo>
                    <a:pt x="259" y="14"/>
                    <a:pt x="219"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86" name="Google Shape;1986;p52"/>
            <p:cNvSpPr/>
            <p:nvPr/>
          </p:nvSpPr>
          <p:spPr>
            <a:xfrm>
              <a:off x="1819319" y="2707428"/>
              <a:ext cx="39710" cy="38696"/>
            </a:xfrm>
            <a:custGeom>
              <a:avLst/>
              <a:gdLst/>
              <a:ahLst/>
              <a:cxnLst/>
              <a:rect l="l" t="t" r="r" b="b"/>
              <a:pathLst>
                <a:path w="1214" h="1183" extrusionOk="0">
                  <a:moveTo>
                    <a:pt x="168" y="1"/>
                  </a:moveTo>
                  <a:cubicBezTo>
                    <a:pt x="130" y="1"/>
                    <a:pt x="90" y="14"/>
                    <a:pt x="54" y="41"/>
                  </a:cubicBezTo>
                  <a:cubicBezTo>
                    <a:pt x="0" y="95"/>
                    <a:pt x="0" y="202"/>
                    <a:pt x="54" y="255"/>
                  </a:cubicBezTo>
                  <a:lnTo>
                    <a:pt x="928" y="1129"/>
                  </a:lnTo>
                  <a:cubicBezTo>
                    <a:pt x="964" y="1165"/>
                    <a:pt x="1004" y="1183"/>
                    <a:pt x="1044" y="1183"/>
                  </a:cubicBezTo>
                  <a:cubicBezTo>
                    <a:pt x="1084" y="1183"/>
                    <a:pt x="1124" y="1165"/>
                    <a:pt x="1160" y="1129"/>
                  </a:cubicBezTo>
                  <a:cubicBezTo>
                    <a:pt x="1214" y="1076"/>
                    <a:pt x="1214" y="987"/>
                    <a:pt x="1160" y="915"/>
                  </a:cubicBezTo>
                  <a:lnTo>
                    <a:pt x="268" y="41"/>
                  </a:lnTo>
                  <a:cubicBezTo>
                    <a:pt x="241" y="14"/>
                    <a:pt x="205"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987" name="Google Shape;1987;p52"/>
          <p:cNvGrpSpPr/>
          <p:nvPr/>
        </p:nvGrpSpPr>
        <p:grpSpPr>
          <a:xfrm>
            <a:off x="755758" y="1992225"/>
            <a:ext cx="369398" cy="332011"/>
            <a:chOff x="993457" y="2486963"/>
            <a:chExt cx="346137" cy="311105"/>
          </a:xfrm>
        </p:grpSpPr>
        <p:sp>
          <p:nvSpPr>
            <p:cNvPr id="1988" name="Google Shape;1988;p52"/>
            <p:cNvSpPr/>
            <p:nvPr/>
          </p:nvSpPr>
          <p:spPr>
            <a:xfrm>
              <a:off x="1127699" y="2542406"/>
              <a:ext cx="206073" cy="250428"/>
            </a:xfrm>
            <a:custGeom>
              <a:avLst/>
              <a:gdLst/>
              <a:ahLst/>
              <a:cxnLst/>
              <a:rect l="l" t="t" r="r" b="b"/>
              <a:pathLst>
                <a:path w="6300" h="7656" extrusionOk="0">
                  <a:moveTo>
                    <a:pt x="625" y="1"/>
                  </a:moveTo>
                  <a:cubicBezTo>
                    <a:pt x="286" y="1"/>
                    <a:pt x="1" y="268"/>
                    <a:pt x="1" y="608"/>
                  </a:cubicBezTo>
                  <a:lnTo>
                    <a:pt x="1" y="7031"/>
                  </a:lnTo>
                  <a:cubicBezTo>
                    <a:pt x="1" y="7370"/>
                    <a:pt x="286" y="7655"/>
                    <a:pt x="625" y="7655"/>
                  </a:cubicBezTo>
                  <a:lnTo>
                    <a:pt x="5693" y="7655"/>
                  </a:lnTo>
                  <a:cubicBezTo>
                    <a:pt x="6032" y="7655"/>
                    <a:pt x="6299" y="7370"/>
                    <a:pt x="6299" y="7031"/>
                  </a:cubicBezTo>
                  <a:lnTo>
                    <a:pt x="6299" y="608"/>
                  </a:lnTo>
                  <a:cubicBezTo>
                    <a:pt x="6299" y="268"/>
                    <a:pt x="6032" y="1"/>
                    <a:pt x="5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89" name="Google Shape;1989;p52"/>
            <p:cNvSpPr/>
            <p:nvPr/>
          </p:nvSpPr>
          <p:spPr>
            <a:xfrm>
              <a:off x="1293473" y="2542406"/>
              <a:ext cx="40299" cy="250428"/>
            </a:xfrm>
            <a:custGeom>
              <a:avLst/>
              <a:gdLst/>
              <a:ahLst/>
              <a:cxnLst/>
              <a:rect l="l" t="t" r="r" b="b"/>
              <a:pathLst>
                <a:path w="1232" h="7656" extrusionOk="0">
                  <a:moveTo>
                    <a:pt x="0" y="1"/>
                  </a:moveTo>
                  <a:cubicBezTo>
                    <a:pt x="339" y="1"/>
                    <a:pt x="625" y="268"/>
                    <a:pt x="625" y="608"/>
                  </a:cubicBezTo>
                  <a:lnTo>
                    <a:pt x="625" y="7031"/>
                  </a:lnTo>
                  <a:cubicBezTo>
                    <a:pt x="625" y="7370"/>
                    <a:pt x="339" y="7655"/>
                    <a:pt x="0" y="7655"/>
                  </a:cubicBezTo>
                  <a:lnTo>
                    <a:pt x="625" y="7655"/>
                  </a:lnTo>
                  <a:cubicBezTo>
                    <a:pt x="964" y="7655"/>
                    <a:pt x="1231" y="7370"/>
                    <a:pt x="1231" y="7031"/>
                  </a:cubicBezTo>
                  <a:lnTo>
                    <a:pt x="1231" y="608"/>
                  </a:lnTo>
                  <a:cubicBezTo>
                    <a:pt x="1231" y="268"/>
                    <a:pt x="964" y="1"/>
                    <a:pt x="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90" name="Google Shape;1990;p52"/>
            <p:cNvSpPr/>
            <p:nvPr/>
          </p:nvSpPr>
          <p:spPr>
            <a:xfrm>
              <a:off x="1127699" y="2592616"/>
              <a:ext cx="206073" cy="149452"/>
            </a:xfrm>
            <a:custGeom>
              <a:avLst/>
              <a:gdLst/>
              <a:ahLst/>
              <a:cxnLst/>
              <a:rect l="l" t="t" r="r" b="b"/>
              <a:pathLst>
                <a:path w="6300" h="4569" extrusionOk="0">
                  <a:moveTo>
                    <a:pt x="1" y="0"/>
                  </a:moveTo>
                  <a:lnTo>
                    <a:pt x="1" y="4568"/>
                  </a:lnTo>
                  <a:lnTo>
                    <a:pt x="6299" y="4568"/>
                  </a:lnTo>
                  <a:lnTo>
                    <a:pt x="62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91" name="Google Shape;1991;p52"/>
            <p:cNvSpPr/>
            <p:nvPr/>
          </p:nvSpPr>
          <p:spPr>
            <a:xfrm>
              <a:off x="1313884" y="2592616"/>
              <a:ext cx="19888" cy="149452"/>
            </a:xfrm>
            <a:custGeom>
              <a:avLst/>
              <a:gdLst/>
              <a:ahLst/>
              <a:cxnLst/>
              <a:rect l="l" t="t" r="r" b="b"/>
              <a:pathLst>
                <a:path w="608" h="4569" extrusionOk="0">
                  <a:moveTo>
                    <a:pt x="1" y="0"/>
                  </a:moveTo>
                  <a:lnTo>
                    <a:pt x="1" y="4568"/>
                  </a:lnTo>
                  <a:lnTo>
                    <a:pt x="607" y="4568"/>
                  </a:lnTo>
                  <a:lnTo>
                    <a:pt x="6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92" name="Google Shape;1992;p52"/>
            <p:cNvSpPr/>
            <p:nvPr/>
          </p:nvSpPr>
          <p:spPr>
            <a:xfrm>
              <a:off x="1153376" y="2491640"/>
              <a:ext cx="154718" cy="30388"/>
            </a:xfrm>
            <a:custGeom>
              <a:avLst/>
              <a:gdLst/>
              <a:ahLst/>
              <a:cxnLst/>
              <a:rect l="l" t="t" r="r" b="b"/>
              <a:pathLst>
                <a:path w="4730" h="929" extrusionOk="0">
                  <a:moveTo>
                    <a:pt x="215" y="1"/>
                  </a:moveTo>
                  <a:cubicBezTo>
                    <a:pt x="108" y="1"/>
                    <a:pt x="1" y="90"/>
                    <a:pt x="1" y="197"/>
                  </a:cubicBezTo>
                  <a:lnTo>
                    <a:pt x="1" y="714"/>
                  </a:lnTo>
                  <a:cubicBezTo>
                    <a:pt x="1" y="839"/>
                    <a:pt x="108" y="928"/>
                    <a:pt x="215" y="928"/>
                  </a:cubicBezTo>
                  <a:lnTo>
                    <a:pt x="4533" y="928"/>
                  </a:lnTo>
                  <a:cubicBezTo>
                    <a:pt x="4640" y="928"/>
                    <a:pt x="4729" y="839"/>
                    <a:pt x="4729" y="714"/>
                  </a:cubicBezTo>
                  <a:lnTo>
                    <a:pt x="4729" y="197"/>
                  </a:lnTo>
                  <a:cubicBezTo>
                    <a:pt x="4729" y="90"/>
                    <a:pt x="4640" y="1"/>
                    <a:pt x="4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93" name="Google Shape;1993;p52"/>
            <p:cNvSpPr/>
            <p:nvPr/>
          </p:nvSpPr>
          <p:spPr>
            <a:xfrm>
              <a:off x="1169731" y="2521995"/>
              <a:ext cx="123186" cy="20444"/>
            </a:xfrm>
            <a:custGeom>
              <a:avLst/>
              <a:gdLst/>
              <a:ahLst/>
              <a:cxnLst/>
              <a:rect l="l" t="t" r="r" b="b"/>
              <a:pathLst>
                <a:path w="3766" h="625" extrusionOk="0">
                  <a:moveTo>
                    <a:pt x="0" y="0"/>
                  </a:moveTo>
                  <a:lnTo>
                    <a:pt x="0" y="625"/>
                  </a:lnTo>
                  <a:lnTo>
                    <a:pt x="3765" y="625"/>
                  </a:lnTo>
                  <a:lnTo>
                    <a:pt x="3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94" name="Google Shape;1994;p52"/>
            <p:cNvSpPr/>
            <p:nvPr/>
          </p:nvSpPr>
          <p:spPr>
            <a:xfrm>
              <a:off x="1272441" y="2521995"/>
              <a:ext cx="20476" cy="20444"/>
            </a:xfrm>
            <a:custGeom>
              <a:avLst/>
              <a:gdLst/>
              <a:ahLst/>
              <a:cxnLst/>
              <a:rect l="l" t="t" r="r" b="b"/>
              <a:pathLst>
                <a:path w="626" h="625" extrusionOk="0">
                  <a:moveTo>
                    <a:pt x="1" y="0"/>
                  </a:moveTo>
                  <a:lnTo>
                    <a:pt x="1" y="625"/>
                  </a:lnTo>
                  <a:lnTo>
                    <a:pt x="625" y="625"/>
                  </a:lnTo>
                  <a:lnTo>
                    <a:pt x="6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95" name="Google Shape;1995;p52"/>
            <p:cNvSpPr/>
            <p:nvPr/>
          </p:nvSpPr>
          <p:spPr>
            <a:xfrm>
              <a:off x="1197175" y="2634060"/>
              <a:ext cx="67710" cy="67710"/>
            </a:xfrm>
            <a:custGeom>
              <a:avLst/>
              <a:gdLst/>
              <a:ahLst/>
              <a:cxnLst/>
              <a:rect l="l" t="t" r="r" b="b"/>
              <a:pathLst>
                <a:path w="2070" h="2070" extrusionOk="0">
                  <a:moveTo>
                    <a:pt x="1035" y="0"/>
                  </a:moveTo>
                  <a:cubicBezTo>
                    <a:pt x="464" y="0"/>
                    <a:pt x="0" y="464"/>
                    <a:pt x="0" y="1035"/>
                  </a:cubicBezTo>
                  <a:cubicBezTo>
                    <a:pt x="0" y="1606"/>
                    <a:pt x="464" y="2070"/>
                    <a:pt x="1035" y="2070"/>
                  </a:cubicBezTo>
                  <a:cubicBezTo>
                    <a:pt x="1606" y="2070"/>
                    <a:pt x="2070" y="1606"/>
                    <a:pt x="2070" y="1035"/>
                  </a:cubicBezTo>
                  <a:cubicBezTo>
                    <a:pt x="2070" y="464"/>
                    <a:pt x="1606" y="0"/>
                    <a:pt x="1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96" name="Google Shape;1996;p52"/>
            <p:cNvSpPr/>
            <p:nvPr/>
          </p:nvSpPr>
          <p:spPr>
            <a:xfrm>
              <a:off x="998135" y="2622971"/>
              <a:ext cx="231162" cy="169863"/>
            </a:xfrm>
            <a:custGeom>
              <a:avLst/>
              <a:gdLst/>
              <a:ahLst/>
              <a:cxnLst/>
              <a:rect l="l" t="t" r="r" b="b"/>
              <a:pathLst>
                <a:path w="7067" h="5193" extrusionOk="0">
                  <a:moveTo>
                    <a:pt x="411" y="0"/>
                  </a:moveTo>
                  <a:cubicBezTo>
                    <a:pt x="197" y="0"/>
                    <a:pt x="1" y="196"/>
                    <a:pt x="1" y="428"/>
                  </a:cubicBezTo>
                  <a:lnTo>
                    <a:pt x="1" y="4782"/>
                  </a:lnTo>
                  <a:cubicBezTo>
                    <a:pt x="1" y="4996"/>
                    <a:pt x="197" y="5192"/>
                    <a:pt x="411" y="5192"/>
                  </a:cubicBezTo>
                  <a:lnTo>
                    <a:pt x="6656" y="5192"/>
                  </a:lnTo>
                  <a:cubicBezTo>
                    <a:pt x="6888" y="5192"/>
                    <a:pt x="7066" y="4996"/>
                    <a:pt x="7066" y="4782"/>
                  </a:cubicBezTo>
                  <a:lnTo>
                    <a:pt x="7066" y="428"/>
                  </a:lnTo>
                  <a:cubicBezTo>
                    <a:pt x="7066" y="196"/>
                    <a:pt x="6888" y="0"/>
                    <a:pt x="6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97" name="Google Shape;1997;p52"/>
            <p:cNvSpPr/>
            <p:nvPr/>
          </p:nvSpPr>
          <p:spPr>
            <a:xfrm>
              <a:off x="1155731" y="2728592"/>
              <a:ext cx="43210" cy="43243"/>
            </a:xfrm>
            <a:custGeom>
              <a:avLst/>
              <a:gdLst/>
              <a:ahLst/>
              <a:cxnLst/>
              <a:rect l="l" t="t" r="r" b="b"/>
              <a:pathLst>
                <a:path w="1321" h="1322" extrusionOk="0">
                  <a:moveTo>
                    <a:pt x="660" y="1"/>
                  </a:moveTo>
                  <a:cubicBezTo>
                    <a:pt x="304" y="1"/>
                    <a:pt x="0" y="304"/>
                    <a:pt x="0" y="661"/>
                  </a:cubicBezTo>
                  <a:cubicBezTo>
                    <a:pt x="0" y="1036"/>
                    <a:pt x="304" y="1321"/>
                    <a:pt x="660" y="1321"/>
                  </a:cubicBezTo>
                  <a:cubicBezTo>
                    <a:pt x="1035" y="1321"/>
                    <a:pt x="1321" y="1036"/>
                    <a:pt x="1321" y="661"/>
                  </a:cubicBezTo>
                  <a:cubicBezTo>
                    <a:pt x="1321" y="304"/>
                    <a:pt x="1035" y="1"/>
                    <a:pt x="6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98" name="Google Shape;1998;p52"/>
            <p:cNvSpPr/>
            <p:nvPr/>
          </p:nvSpPr>
          <p:spPr>
            <a:xfrm>
              <a:off x="1092110" y="2728592"/>
              <a:ext cx="43210" cy="43243"/>
            </a:xfrm>
            <a:custGeom>
              <a:avLst/>
              <a:gdLst/>
              <a:ahLst/>
              <a:cxnLst/>
              <a:rect l="l" t="t" r="r" b="b"/>
              <a:pathLst>
                <a:path w="1321" h="1322" extrusionOk="0">
                  <a:moveTo>
                    <a:pt x="661" y="1"/>
                  </a:moveTo>
                  <a:cubicBezTo>
                    <a:pt x="304" y="1"/>
                    <a:pt x="0" y="304"/>
                    <a:pt x="0" y="661"/>
                  </a:cubicBezTo>
                  <a:cubicBezTo>
                    <a:pt x="0" y="1036"/>
                    <a:pt x="304" y="1321"/>
                    <a:pt x="661" y="1321"/>
                  </a:cubicBezTo>
                  <a:cubicBezTo>
                    <a:pt x="1035" y="1321"/>
                    <a:pt x="1321" y="1036"/>
                    <a:pt x="1321" y="661"/>
                  </a:cubicBezTo>
                  <a:cubicBezTo>
                    <a:pt x="1321" y="304"/>
                    <a:pt x="1035"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99" name="Google Shape;1999;p52"/>
            <p:cNvSpPr/>
            <p:nvPr/>
          </p:nvSpPr>
          <p:spPr>
            <a:xfrm>
              <a:off x="1029078" y="2728592"/>
              <a:ext cx="43210" cy="43243"/>
            </a:xfrm>
            <a:custGeom>
              <a:avLst/>
              <a:gdLst/>
              <a:ahLst/>
              <a:cxnLst/>
              <a:rect l="l" t="t" r="r" b="b"/>
              <a:pathLst>
                <a:path w="1321" h="1322" extrusionOk="0">
                  <a:moveTo>
                    <a:pt x="661" y="1"/>
                  </a:moveTo>
                  <a:cubicBezTo>
                    <a:pt x="286" y="1"/>
                    <a:pt x="0" y="304"/>
                    <a:pt x="0" y="661"/>
                  </a:cubicBezTo>
                  <a:cubicBezTo>
                    <a:pt x="0" y="1036"/>
                    <a:pt x="286" y="1321"/>
                    <a:pt x="661" y="1321"/>
                  </a:cubicBezTo>
                  <a:cubicBezTo>
                    <a:pt x="1017" y="1321"/>
                    <a:pt x="1321" y="1036"/>
                    <a:pt x="1321" y="661"/>
                  </a:cubicBezTo>
                  <a:cubicBezTo>
                    <a:pt x="1321" y="304"/>
                    <a:pt x="1017"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00" name="Google Shape;2000;p52"/>
            <p:cNvSpPr/>
            <p:nvPr/>
          </p:nvSpPr>
          <p:spPr>
            <a:xfrm>
              <a:off x="1155731" y="2643971"/>
              <a:ext cx="43210" cy="43210"/>
            </a:xfrm>
            <a:custGeom>
              <a:avLst/>
              <a:gdLst/>
              <a:ahLst/>
              <a:cxnLst/>
              <a:rect l="l" t="t" r="r" b="b"/>
              <a:pathLst>
                <a:path w="1321" h="1321" extrusionOk="0">
                  <a:moveTo>
                    <a:pt x="660" y="0"/>
                  </a:moveTo>
                  <a:cubicBezTo>
                    <a:pt x="304" y="0"/>
                    <a:pt x="0" y="286"/>
                    <a:pt x="0" y="661"/>
                  </a:cubicBezTo>
                  <a:cubicBezTo>
                    <a:pt x="0" y="1018"/>
                    <a:pt x="304" y="1321"/>
                    <a:pt x="660" y="1321"/>
                  </a:cubicBezTo>
                  <a:cubicBezTo>
                    <a:pt x="1035" y="1321"/>
                    <a:pt x="1321" y="1018"/>
                    <a:pt x="1321" y="661"/>
                  </a:cubicBezTo>
                  <a:cubicBezTo>
                    <a:pt x="1321" y="286"/>
                    <a:pt x="1035" y="0"/>
                    <a:pt x="6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01" name="Google Shape;2001;p52"/>
            <p:cNvSpPr/>
            <p:nvPr/>
          </p:nvSpPr>
          <p:spPr>
            <a:xfrm>
              <a:off x="1092110" y="2643971"/>
              <a:ext cx="43210" cy="43210"/>
            </a:xfrm>
            <a:custGeom>
              <a:avLst/>
              <a:gdLst/>
              <a:ahLst/>
              <a:cxnLst/>
              <a:rect l="l" t="t" r="r" b="b"/>
              <a:pathLst>
                <a:path w="1321" h="1321" extrusionOk="0">
                  <a:moveTo>
                    <a:pt x="661" y="0"/>
                  </a:moveTo>
                  <a:cubicBezTo>
                    <a:pt x="304" y="0"/>
                    <a:pt x="0" y="286"/>
                    <a:pt x="0" y="661"/>
                  </a:cubicBezTo>
                  <a:cubicBezTo>
                    <a:pt x="0" y="1018"/>
                    <a:pt x="304" y="1321"/>
                    <a:pt x="661" y="1321"/>
                  </a:cubicBezTo>
                  <a:cubicBezTo>
                    <a:pt x="1035" y="1321"/>
                    <a:pt x="1321" y="1018"/>
                    <a:pt x="1321" y="661"/>
                  </a:cubicBezTo>
                  <a:cubicBezTo>
                    <a:pt x="1321" y="286"/>
                    <a:pt x="1035" y="0"/>
                    <a:pt x="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02" name="Google Shape;2002;p52"/>
            <p:cNvSpPr/>
            <p:nvPr/>
          </p:nvSpPr>
          <p:spPr>
            <a:xfrm>
              <a:off x="1029078" y="2643971"/>
              <a:ext cx="43210" cy="43210"/>
            </a:xfrm>
            <a:custGeom>
              <a:avLst/>
              <a:gdLst/>
              <a:ahLst/>
              <a:cxnLst/>
              <a:rect l="l" t="t" r="r" b="b"/>
              <a:pathLst>
                <a:path w="1321" h="1321" extrusionOk="0">
                  <a:moveTo>
                    <a:pt x="661" y="0"/>
                  </a:moveTo>
                  <a:cubicBezTo>
                    <a:pt x="286" y="0"/>
                    <a:pt x="0" y="286"/>
                    <a:pt x="0" y="661"/>
                  </a:cubicBezTo>
                  <a:cubicBezTo>
                    <a:pt x="0" y="1018"/>
                    <a:pt x="286" y="1321"/>
                    <a:pt x="661" y="1321"/>
                  </a:cubicBezTo>
                  <a:cubicBezTo>
                    <a:pt x="1017" y="1321"/>
                    <a:pt x="1321" y="1018"/>
                    <a:pt x="1321" y="661"/>
                  </a:cubicBezTo>
                  <a:cubicBezTo>
                    <a:pt x="1321" y="286"/>
                    <a:pt x="1017" y="0"/>
                    <a:pt x="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03" name="Google Shape;2003;p52"/>
            <p:cNvSpPr/>
            <p:nvPr/>
          </p:nvSpPr>
          <p:spPr>
            <a:xfrm>
              <a:off x="993457" y="2486963"/>
              <a:ext cx="346137" cy="311105"/>
            </a:xfrm>
            <a:custGeom>
              <a:avLst/>
              <a:gdLst/>
              <a:ahLst/>
              <a:cxnLst/>
              <a:rect l="l" t="t" r="r" b="b"/>
              <a:pathLst>
                <a:path w="10582" h="9511" extrusionOk="0">
                  <a:moveTo>
                    <a:pt x="5889" y="304"/>
                  </a:moveTo>
                  <a:lnTo>
                    <a:pt x="5889" y="929"/>
                  </a:lnTo>
                  <a:lnTo>
                    <a:pt x="5104" y="929"/>
                  </a:lnTo>
                  <a:cubicBezTo>
                    <a:pt x="5086" y="929"/>
                    <a:pt x="5068" y="893"/>
                    <a:pt x="5068" y="875"/>
                  </a:cubicBezTo>
                  <a:lnTo>
                    <a:pt x="5068" y="358"/>
                  </a:lnTo>
                  <a:cubicBezTo>
                    <a:pt x="5068" y="322"/>
                    <a:pt x="5086" y="304"/>
                    <a:pt x="5104" y="304"/>
                  </a:cubicBezTo>
                  <a:close/>
                  <a:moveTo>
                    <a:pt x="7209" y="304"/>
                  </a:moveTo>
                  <a:lnTo>
                    <a:pt x="7209" y="929"/>
                  </a:lnTo>
                  <a:lnTo>
                    <a:pt x="6175" y="929"/>
                  </a:lnTo>
                  <a:lnTo>
                    <a:pt x="6175" y="304"/>
                  </a:lnTo>
                  <a:close/>
                  <a:moveTo>
                    <a:pt x="8351" y="304"/>
                  </a:moveTo>
                  <a:lnTo>
                    <a:pt x="8351" y="929"/>
                  </a:lnTo>
                  <a:lnTo>
                    <a:pt x="7513" y="929"/>
                  </a:lnTo>
                  <a:lnTo>
                    <a:pt x="7513" y="304"/>
                  </a:lnTo>
                  <a:close/>
                  <a:moveTo>
                    <a:pt x="9422" y="304"/>
                  </a:moveTo>
                  <a:cubicBezTo>
                    <a:pt x="9458" y="304"/>
                    <a:pt x="9475" y="322"/>
                    <a:pt x="9475" y="358"/>
                  </a:cubicBezTo>
                  <a:lnTo>
                    <a:pt x="9475" y="875"/>
                  </a:lnTo>
                  <a:cubicBezTo>
                    <a:pt x="9475" y="893"/>
                    <a:pt x="9458" y="929"/>
                    <a:pt x="9422" y="929"/>
                  </a:cubicBezTo>
                  <a:lnTo>
                    <a:pt x="8655" y="929"/>
                  </a:lnTo>
                  <a:lnTo>
                    <a:pt x="8655" y="304"/>
                  </a:lnTo>
                  <a:close/>
                  <a:moveTo>
                    <a:pt x="8976" y="1232"/>
                  </a:moveTo>
                  <a:lnTo>
                    <a:pt x="8976" y="1535"/>
                  </a:lnTo>
                  <a:lnTo>
                    <a:pt x="6103" y="1535"/>
                  </a:lnTo>
                  <a:cubicBezTo>
                    <a:pt x="6032" y="1535"/>
                    <a:pt x="5960" y="1607"/>
                    <a:pt x="5943" y="1678"/>
                  </a:cubicBezTo>
                  <a:cubicBezTo>
                    <a:pt x="5943" y="1767"/>
                    <a:pt x="6014" y="1856"/>
                    <a:pt x="6103" y="1856"/>
                  </a:cubicBezTo>
                  <a:lnTo>
                    <a:pt x="9797" y="1856"/>
                  </a:lnTo>
                  <a:cubicBezTo>
                    <a:pt x="10064" y="1856"/>
                    <a:pt x="10260" y="2053"/>
                    <a:pt x="10260" y="2320"/>
                  </a:cubicBezTo>
                  <a:lnTo>
                    <a:pt x="10260" y="3088"/>
                  </a:lnTo>
                  <a:lnTo>
                    <a:pt x="4283" y="3088"/>
                  </a:lnTo>
                  <a:lnTo>
                    <a:pt x="4283" y="2320"/>
                  </a:lnTo>
                  <a:cubicBezTo>
                    <a:pt x="4283" y="2053"/>
                    <a:pt x="4479" y="1856"/>
                    <a:pt x="4747" y="1856"/>
                  </a:cubicBezTo>
                  <a:lnTo>
                    <a:pt x="5389" y="1856"/>
                  </a:lnTo>
                  <a:cubicBezTo>
                    <a:pt x="5461" y="1856"/>
                    <a:pt x="5532" y="1785"/>
                    <a:pt x="5532" y="1696"/>
                  </a:cubicBezTo>
                  <a:lnTo>
                    <a:pt x="5532" y="1232"/>
                  </a:lnTo>
                  <a:close/>
                  <a:moveTo>
                    <a:pt x="7370" y="4658"/>
                  </a:moveTo>
                  <a:cubicBezTo>
                    <a:pt x="7816" y="4711"/>
                    <a:pt x="8155" y="5068"/>
                    <a:pt x="8155" y="5532"/>
                  </a:cubicBezTo>
                  <a:cubicBezTo>
                    <a:pt x="8155" y="5978"/>
                    <a:pt x="7816" y="6353"/>
                    <a:pt x="7370" y="6388"/>
                  </a:cubicBezTo>
                  <a:lnTo>
                    <a:pt x="7370" y="4658"/>
                  </a:lnTo>
                  <a:close/>
                  <a:moveTo>
                    <a:pt x="10260" y="3409"/>
                  </a:moveTo>
                  <a:lnTo>
                    <a:pt x="10260" y="7655"/>
                  </a:lnTo>
                  <a:lnTo>
                    <a:pt x="7370" y="7655"/>
                  </a:lnTo>
                  <a:lnTo>
                    <a:pt x="7370" y="6710"/>
                  </a:lnTo>
                  <a:cubicBezTo>
                    <a:pt x="7977" y="6656"/>
                    <a:pt x="8458" y="6139"/>
                    <a:pt x="8458" y="5532"/>
                  </a:cubicBezTo>
                  <a:cubicBezTo>
                    <a:pt x="8458" y="4890"/>
                    <a:pt x="7941" y="4372"/>
                    <a:pt x="7316" y="4337"/>
                  </a:cubicBezTo>
                  <a:cubicBezTo>
                    <a:pt x="7227" y="4158"/>
                    <a:pt x="7031" y="4015"/>
                    <a:pt x="6799" y="4015"/>
                  </a:cubicBezTo>
                  <a:lnTo>
                    <a:pt x="4283" y="4015"/>
                  </a:lnTo>
                  <a:lnTo>
                    <a:pt x="4283" y="3409"/>
                  </a:lnTo>
                  <a:close/>
                  <a:moveTo>
                    <a:pt x="6799" y="4337"/>
                  </a:moveTo>
                  <a:cubicBezTo>
                    <a:pt x="6942" y="4337"/>
                    <a:pt x="7067" y="4444"/>
                    <a:pt x="7067" y="4586"/>
                  </a:cubicBezTo>
                  <a:lnTo>
                    <a:pt x="7067" y="8940"/>
                  </a:lnTo>
                  <a:cubicBezTo>
                    <a:pt x="7067" y="9083"/>
                    <a:pt x="6942" y="9208"/>
                    <a:pt x="6799" y="9208"/>
                  </a:cubicBezTo>
                  <a:lnTo>
                    <a:pt x="572" y="9208"/>
                  </a:lnTo>
                  <a:cubicBezTo>
                    <a:pt x="429" y="9208"/>
                    <a:pt x="304" y="9083"/>
                    <a:pt x="304" y="8940"/>
                  </a:cubicBezTo>
                  <a:lnTo>
                    <a:pt x="304" y="4586"/>
                  </a:lnTo>
                  <a:cubicBezTo>
                    <a:pt x="304" y="4444"/>
                    <a:pt x="429" y="4337"/>
                    <a:pt x="572" y="4337"/>
                  </a:cubicBezTo>
                  <a:close/>
                  <a:moveTo>
                    <a:pt x="5104" y="1"/>
                  </a:moveTo>
                  <a:cubicBezTo>
                    <a:pt x="4908" y="1"/>
                    <a:pt x="4747" y="161"/>
                    <a:pt x="4747" y="358"/>
                  </a:cubicBezTo>
                  <a:lnTo>
                    <a:pt x="4747" y="875"/>
                  </a:lnTo>
                  <a:cubicBezTo>
                    <a:pt x="4747" y="1071"/>
                    <a:pt x="4908" y="1232"/>
                    <a:pt x="5104" y="1232"/>
                  </a:cubicBezTo>
                  <a:lnTo>
                    <a:pt x="5247" y="1232"/>
                  </a:lnTo>
                  <a:lnTo>
                    <a:pt x="5247" y="1535"/>
                  </a:lnTo>
                  <a:lnTo>
                    <a:pt x="4747" y="1535"/>
                  </a:lnTo>
                  <a:cubicBezTo>
                    <a:pt x="4319" y="1535"/>
                    <a:pt x="3962" y="1892"/>
                    <a:pt x="3962" y="2320"/>
                  </a:cubicBezTo>
                  <a:lnTo>
                    <a:pt x="3962" y="4015"/>
                  </a:lnTo>
                  <a:lnTo>
                    <a:pt x="572" y="4015"/>
                  </a:lnTo>
                  <a:cubicBezTo>
                    <a:pt x="251" y="4015"/>
                    <a:pt x="1" y="4283"/>
                    <a:pt x="1" y="4586"/>
                  </a:cubicBezTo>
                  <a:lnTo>
                    <a:pt x="1" y="8940"/>
                  </a:lnTo>
                  <a:cubicBezTo>
                    <a:pt x="1" y="9261"/>
                    <a:pt x="251" y="9511"/>
                    <a:pt x="572" y="9511"/>
                  </a:cubicBezTo>
                  <a:lnTo>
                    <a:pt x="10403" y="9511"/>
                  </a:lnTo>
                  <a:cubicBezTo>
                    <a:pt x="10492" y="9511"/>
                    <a:pt x="10582" y="9440"/>
                    <a:pt x="10582" y="9350"/>
                  </a:cubicBezTo>
                  <a:lnTo>
                    <a:pt x="10582" y="8476"/>
                  </a:lnTo>
                  <a:cubicBezTo>
                    <a:pt x="10582" y="8458"/>
                    <a:pt x="10564" y="8458"/>
                    <a:pt x="10564" y="8440"/>
                  </a:cubicBezTo>
                  <a:cubicBezTo>
                    <a:pt x="10515" y="8392"/>
                    <a:pt x="10465" y="8372"/>
                    <a:pt x="10419" y="8372"/>
                  </a:cubicBezTo>
                  <a:cubicBezTo>
                    <a:pt x="10331" y="8372"/>
                    <a:pt x="10260" y="8447"/>
                    <a:pt x="10260" y="8530"/>
                  </a:cubicBezTo>
                  <a:lnTo>
                    <a:pt x="10260" y="9101"/>
                  </a:lnTo>
                  <a:cubicBezTo>
                    <a:pt x="10260" y="9154"/>
                    <a:pt x="10225" y="9208"/>
                    <a:pt x="10171" y="9208"/>
                  </a:cubicBezTo>
                  <a:lnTo>
                    <a:pt x="7316" y="9208"/>
                  </a:lnTo>
                  <a:cubicBezTo>
                    <a:pt x="7352" y="9118"/>
                    <a:pt x="7370" y="9029"/>
                    <a:pt x="7370" y="8940"/>
                  </a:cubicBezTo>
                  <a:lnTo>
                    <a:pt x="7370" y="7959"/>
                  </a:lnTo>
                  <a:lnTo>
                    <a:pt x="10421" y="7959"/>
                  </a:lnTo>
                  <a:cubicBezTo>
                    <a:pt x="10510" y="7959"/>
                    <a:pt x="10582" y="7887"/>
                    <a:pt x="10582" y="7816"/>
                  </a:cubicBezTo>
                  <a:lnTo>
                    <a:pt x="10582" y="2320"/>
                  </a:lnTo>
                  <a:cubicBezTo>
                    <a:pt x="10582" y="1892"/>
                    <a:pt x="10225" y="1535"/>
                    <a:pt x="9797" y="1535"/>
                  </a:cubicBezTo>
                  <a:lnTo>
                    <a:pt x="9297" y="1535"/>
                  </a:lnTo>
                  <a:lnTo>
                    <a:pt x="9297" y="1232"/>
                  </a:lnTo>
                  <a:lnTo>
                    <a:pt x="9422" y="1232"/>
                  </a:lnTo>
                  <a:cubicBezTo>
                    <a:pt x="9618" y="1232"/>
                    <a:pt x="9797" y="1071"/>
                    <a:pt x="9797" y="875"/>
                  </a:cubicBezTo>
                  <a:lnTo>
                    <a:pt x="9797" y="358"/>
                  </a:lnTo>
                  <a:cubicBezTo>
                    <a:pt x="9797" y="161"/>
                    <a:pt x="9618" y="1"/>
                    <a:pt x="9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04" name="Google Shape;2004;p52"/>
            <p:cNvSpPr/>
            <p:nvPr/>
          </p:nvSpPr>
          <p:spPr>
            <a:xfrm>
              <a:off x="1150465" y="2723914"/>
              <a:ext cx="53743" cy="53154"/>
            </a:xfrm>
            <a:custGeom>
              <a:avLst/>
              <a:gdLst/>
              <a:ahLst/>
              <a:cxnLst/>
              <a:rect l="l" t="t" r="r" b="b"/>
              <a:pathLst>
                <a:path w="1643" h="1625" extrusionOk="0">
                  <a:moveTo>
                    <a:pt x="821" y="304"/>
                  </a:moveTo>
                  <a:cubicBezTo>
                    <a:pt x="1107" y="304"/>
                    <a:pt x="1321" y="536"/>
                    <a:pt x="1321" y="804"/>
                  </a:cubicBezTo>
                  <a:cubicBezTo>
                    <a:pt x="1321" y="1089"/>
                    <a:pt x="1107" y="1321"/>
                    <a:pt x="821" y="1321"/>
                  </a:cubicBezTo>
                  <a:cubicBezTo>
                    <a:pt x="554" y="1321"/>
                    <a:pt x="322" y="1089"/>
                    <a:pt x="322" y="804"/>
                  </a:cubicBezTo>
                  <a:cubicBezTo>
                    <a:pt x="322" y="536"/>
                    <a:pt x="554" y="304"/>
                    <a:pt x="821" y="304"/>
                  </a:cubicBezTo>
                  <a:close/>
                  <a:moveTo>
                    <a:pt x="821" y="1"/>
                  </a:moveTo>
                  <a:cubicBezTo>
                    <a:pt x="375" y="1"/>
                    <a:pt x="1" y="358"/>
                    <a:pt x="1" y="804"/>
                  </a:cubicBezTo>
                  <a:cubicBezTo>
                    <a:pt x="1" y="1268"/>
                    <a:pt x="375" y="1625"/>
                    <a:pt x="821" y="1625"/>
                  </a:cubicBezTo>
                  <a:cubicBezTo>
                    <a:pt x="1267" y="1625"/>
                    <a:pt x="1642" y="1268"/>
                    <a:pt x="1642" y="804"/>
                  </a:cubicBezTo>
                  <a:cubicBezTo>
                    <a:pt x="1642" y="358"/>
                    <a:pt x="1267"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05" name="Google Shape;2005;p52"/>
            <p:cNvSpPr/>
            <p:nvPr/>
          </p:nvSpPr>
          <p:spPr>
            <a:xfrm>
              <a:off x="1087433" y="2723914"/>
              <a:ext cx="53154" cy="53154"/>
            </a:xfrm>
            <a:custGeom>
              <a:avLst/>
              <a:gdLst/>
              <a:ahLst/>
              <a:cxnLst/>
              <a:rect l="l" t="t" r="r" b="b"/>
              <a:pathLst>
                <a:path w="1625" h="1625" extrusionOk="0">
                  <a:moveTo>
                    <a:pt x="804" y="304"/>
                  </a:moveTo>
                  <a:cubicBezTo>
                    <a:pt x="1089" y="304"/>
                    <a:pt x="1321" y="536"/>
                    <a:pt x="1321" y="804"/>
                  </a:cubicBezTo>
                  <a:cubicBezTo>
                    <a:pt x="1321" y="1089"/>
                    <a:pt x="1089" y="1321"/>
                    <a:pt x="804" y="1321"/>
                  </a:cubicBezTo>
                  <a:cubicBezTo>
                    <a:pt x="536" y="1321"/>
                    <a:pt x="304" y="1089"/>
                    <a:pt x="304" y="804"/>
                  </a:cubicBezTo>
                  <a:cubicBezTo>
                    <a:pt x="304" y="536"/>
                    <a:pt x="536" y="304"/>
                    <a:pt x="804" y="304"/>
                  </a:cubicBezTo>
                  <a:close/>
                  <a:moveTo>
                    <a:pt x="804" y="1"/>
                  </a:moveTo>
                  <a:cubicBezTo>
                    <a:pt x="357" y="1"/>
                    <a:pt x="1" y="358"/>
                    <a:pt x="1" y="804"/>
                  </a:cubicBezTo>
                  <a:cubicBezTo>
                    <a:pt x="1" y="1268"/>
                    <a:pt x="357" y="1625"/>
                    <a:pt x="804" y="1625"/>
                  </a:cubicBezTo>
                  <a:cubicBezTo>
                    <a:pt x="1267" y="1625"/>
                    <a:pt x="1624" y="1268"/>
                    <a:pt x="1624" y="804"/>
                  </a:cubicBezTo>
                  <a:cubicBezTo>
                    <a:pt x="1624" y="358"/>
                    <a:pt x="1267"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06" name="Google Shape;2006;p52"/>
            <p:cNvSpPr/>
            <p:nvPr/>
          </p:nvSpPr>
          <p:spPr>
            <a:xfrm>
              <a:off x="1023812" y="2723914"/>
              <a:ext cx="53154" cy="53154"/>
            </a:xfrm>
            <a:custGeom>
              <a:avLst/>
              <a:gdLst/>
              <a:ahLst/>
              <a:cxnLst/>
              <a:rect l="l" t="t" r="r" b="b"/>
              <a:pathLst>
                <a:path w="1625" h="1625" extrusionOk="0">
                  <a:moveTo>
                    <a:pt x="822" y="304"/>
                  </a:moveTo>
                  <a:cubicBezTo>
                    <a:pt x="1089" y="304"/>
                    <a:pt x="1321" y="536"/>
                    <a:pt x="1321" y="804"/>
                  </a:cubicBezTo>
                  <a:cubicBezTo>
                    <a:pt x="1321" y="1089"/>
                    <a:pt x="1089" y="1321"/>
                    <a:pt x="822" y="1321"/>
                  </a:cubicBezTo>
                  <a:cubicBezTo>
                    <a:pt x="536" y="1321"/>
                    <a:pt x="304" y="1089"/>
                    <a:pt x="304" y="804"/>
                  </a:cubicBezTo>
                  <a:cubicBezTo>
                    <a:pt x="304" y="536"/>
                    <a:pt x="536" y="304"/>
                    <a:pt x="822" y="304"/>
                  </a:cubicBezTo>
                  <a:close/>
                  <a:moveTo>
                    <a:pt x="822" y="1"/>
                  </a:moveTo>
                  <a:cubicBezTo>
                    <a:pt x="358" y="1"/>
                    <a:pt x="1" y="358"/>
                    <a:pt x="1" y="804"/>
                  </a:cubicBezTo>
                  <a:cubicBezTo>
                    <a:pt x="1" y="1268"/>
                    <a:pt x="358" y="1625"/>
                    <a:pt x="822" y="1625"/>
                  </a:cubicBezTo>
                  <a:cubicBezTo>
                    <a:pt x="1268" y="1625"/>
                    <a:pt x="1624" y="1268"/>
                    <a:pt x="1624" y="804"/>
                  </a:cubicBezTo>
                  <a:cubicBezTo>
                    <a:pt x="1624" y="358"/>
                    <a:pt x="126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07" name="Google Shape;2007;p52"/>
            <p:cNvSpPr/>
            <p:nvPr/>
          </p:nvSpPr>
          <p:spPr>
            <a:xfrm>
              <a:off x="1150465" y="2638705"/>
              <a:ext cx="53743" cy="53154"/>
            </a:xfrm>
            <a:custGeom>
              <a:avLst/>
              <a:gdLst/>
              <a:ahLst/>
              <a:cxnLst/>
              <a:rect l="l" t="t" r="r" b="b"/>
              <a:pathLst>
                <a:path w="1643" h="1625" extrusionOk="0">
                  <a:moveTo>
                    <a:pt x="821" y="304"/>
                  </a:moveTo>
                  <a:cubicBezTo>
                    <a:pt x="1107" y="304"/>
                    <a:pt x="1321" y="536"/>
                    <a:pt x="1321" y="822"/>
                  </a:cubicBezTo>
                  <a:cubicBezTo>
                    <a:pt x="1321" y="1089"/>
                    <a:pt x="1107" y="1321"/>
                    <a:pt x="821" y="1321"/>
                  </a:cubicBezTo>
                  <a:cubicBezTo>
                    <a:pt x="554" y="1321"/>
                    <a:pt x="322" y="1089"/>
                    <a:pt x="322" y="822"/>
                  </a:cubicBezTo>
                  <a:cubicBezTo>
                    <a:pt x="322" y="536"/>
                    <a:pt x="554" y="304"/>
                    <a:pt x="821" y="304"/>
                  </a:cubicBezTo>
                  <a:close/>
                  <a:moveTo>
                    <a:pt x="821" y="1"/>
                  </a:moveTo>
                  <a:cubicBezTo>
                    <a:pt x="375" y="1"/>
                    <a:pt x="1" y="358"/>
                    <a:pt x="1" y="822"/>
                  </a:cubicBezTo>
                  <a:cubicBezTo>
                    <a:pt x="1" y="1268"/>
                    <a:pt x="375" y="1625"/>
                    <a:pt x="821" y="1625"/>
                  </a:cubicBezTo>
                  <a:cubicBezTo>
                    <a:pt x="1267" y="1625"/>
                    <a:pt x="1642" y="1268"/>
                    <a:pt x="1642" y="822"/>
                  </a:cubicBezTo>
                  <a:cubicBezTo>
                    <a:pt x="1642" y="358"/>
                    <a:pt x="1267"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08" name="Google Shape;2008;p52"/>
            <p:cNvSpPr/>
            <p:nvPr/>
          </p:nvSpPr>
          <p:spPr>
            <a:xfrm>
              <a:off x="1087433" y="2638705"/>
              <a:ext cx="53154" cy="53154"/>
            </a:xfrm>
            <a:custGeom>
              <a:avLst/>
              <a:gdLst/>
              <a:ahLst/>
              <a:cxnLst/>
              <a:rect l="l" t="t" r="r" b="b"/>
              <a:pathLst>
                <a:path w="1625" h="1625" extrusionOk="0">
                  <a:moveTo>
                    <a:pt x="804" y="304"/>
                  </a:moveTo>
                  <a:cubicBezTo>
                    <a:pt x="1089" y="304"/>
                    <a:pt x="1321" y="536"/>
                    <a:pt x="1321" y="822"/>
                  </a:cubicBezTo>
                  <a:cubicBezTo>
                    <a:pt x="1321" y="1089"/>
                    <a:pt x="1089" y="1321"/>
                    <a:pt x="804" y="1321"/>
                  </a:cubicBezTo>
                  <a:cubicBezTo>
                    <a:pt x="536" y="1321"/>
                    <a:pt x="304" y="1089"/>
                    <a:pt x="304" y="822"/>
                  </a:cubicBezTo>
                  <a:cubicBezTo>
                    <a:pt x="304" y="536"/>
                    <a:pt x="536" y="304"/>
                    <a:pt x="804" y="304"/>
                  </a:cubicBezTo>
                  <a:close/>
                  <a:moveTo>
                    <a:pt x="804" y="1"/>
                  </a:moveTo>
                  <a:cubicBezTo>
                    <a:pt x="357" y="1"/>
                    <a:pt x="1" y="358"/>
                    <a:pt x="1" y="822"/>
                  </a:cubicBezTo>
                  <a:cubicBezTo>
                    <a:pt x="1" y="1268"/>
                    <a:pt x="357" y="1625"/>
                    <a:pt x="804" y="1625"/>
                  </a:cubicBezTo>
                  <a:cubicBezTo>
                    <a:pt x="1267" y="1625"/>
                    <a:pt x="1624" y="1268"/>
                    <a:pt x="1624" y="822"/>
                  </a:cubicBezTo>
                  <a:cubicBezTo>
                    <a:pt x="1624" y="358"/>
                    <a:pt x="1267"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09" name="Google Shape;2009;p52"/>
            <p:cNvSpPr/>
            <p:nvPr/>
          </p:nvSpPr>
          <p:spPr>
            <a:xfrm>
              <a:off x="1023812" y="2638705"/>
              <a:ext cx="53154" cy="53154"/>
            </a:xfrm>
            <a:custGeom>
              <a:avLst/>
              <a:gdLst/>
              <a:ahLst/>
              <a:cxnLst/>
              <a:rect l="l" t="t" r="r" b="b"/>
              <a:pathLst>
                <a:path w="1625" h="1625" extrusionOk="0">
                  <a:moveTo>
                    <a:pt x="822" y="304"/>
                  </a:moveTo>
                  <a:cubicBezTo>
                    <a:pt x="1089" y="304"/>
                    <a:pt x="1321" y="536"/>
                    <a:pt x="1321" y="822"/>
                  </a:cubicBezTo>
                  <a:cubicBezTo>
                    <a:pt x="1321" y="1089"/>
                    <a:pt x="1089" y="1321"/>
                    <a:pt x="822" y="1321"/>
                  </a:cubicBezTo>
                  <a:cubicBezTo>
                    <a:pt x="536" y="1321"/>
                    <a:pt x="304" y="1089"/>
                    <a:pt x="304" y="822"/>
                  </a:cubicBezTo>
                  <a:cubicBezTo>
                    <a:pt x="304" y="536"/>
                    <a:pt x="536" y="304"/>
                    <a:pt x="822" y="304"/>
                  </a:cubicBezTo>
                  <a:close/>
                  <a:moveTo>
                    <a:pt x="822" y="1"/>
                  </a:moveTo>
                  <a:cubicBezTo>
                    <a:pt x="358" y="1"/>
                    <a:pt x="1" y="358"/>
                    <a:pt x="1" y="822"/>
                  </a:cubicBezTo>
                  <a:cubicBezTo>
                    <a:pt x="1" y="1268"/>
                    <a:pt x="358" y="1625"/>
                    <a:pt x="822" y="1625"/>
                  </a:cubicBezTo>
                  <a:cubicBezTo>
                    <a:pt x="1268" y="1625"/>
                    <a:pt x="1624" y="1268"/>
                    <a:pt x="1624" y="822"/>
                  </a:cubicBezTo>
                  <a:cubicBezTo>
                    <a:pt x="1624" y="358"/>
                    <a:pt x="126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10" name="Google Shape;2010;p52"/>
            <p:cNvSpPr/>
            <p:nvPr/>
          </p:nvSpPr>
          <p:spPr>
            <a:xfrm>
              <a:off x="1023223" y="2702325"/>
              <a:ext cx="180984" cy="9977"/>
            </a:xfrm>
            <a:custGeom>
              <a:avLst/>
              <a:gdLst/>
              <a:ahLst/>
              <a:cxnLst/>
              <a:rect l="l" t="t" r="r" b="b"/>
              <a:pathLst>
                <a:path w="5533" h="305" extrusionOk="0">
                  <a:moveTo>
                    <a:pt x="179" y="1"/>
                  </a:moveTo>
                  <a:cubicBezTo>
                    <a:pt x="108" y="1"/>
                    <a:pt x="37" y="54"/>
                    <a:pt x="19" y="126"/>
                  </a:cubicBezTo>
                  <a:cubicBezTo>
                    <a:pt x="1" y="233"/>
                    <a:pt x="72" y="304"/>
                    <a:pt x="179" y="304"/>
                  </a:cubicBezTo>
                  <a:lnTo>
                    <a:pt x="5372" y="304"/>
                  </a:lnTo>
                  <a:cubicBezTo>
                    <a:pt x="5443" y="304"/>
                    <a:pt x="5514" y="251"/>
                    <a:pt x="5532" y="161"/>
                  </a:cubicBezTo>
                  <a:cubicBezTo>
                    <a:pt x="5532" y="72"/>
                    <a:pt x="5461" y="1"/>
                    <a:pt x="5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2011" name="Google Shape;2011;p52"/>
          <p:cNvGrpSpPr/>
          <p:nvPr/>
        </p:nvGrpSpPr>
        <p:grpSpPr>
          <a:xfrm>
            <a:off x="1563008" y="1376865"/>
            <a:ext cx="369363" cy="368839"/>
            <a:chOff x="1749876" y="1910351"/>
            <a:chExt cx="346105" cy="345614"/>
          </a:xfrm>
        </p:grpSpPr>
        <p:sp>
          <p:nvSpPr>
            <p:cNvPr id="2012" name="Google Shape;2012;p52"/>
            <p:cNvSpPr/>
            <p:nvPr/>
          </p:nvSpPr>
          <p:spPr>
            <a:xfrm>
              <a:off x="1805875" y="1936225"/>
              <a:ext cx="107420" cy="314409"/>
            </a:xfrm>
            <a:custGeom>
              <a:avLst/>
              <a:gdLst/>
              <a:ahLst/>
              <a:cxnLst/>
              <a:rect l="l" t="t" r="r" b="b"/>
              <a:pathLst>
                <a:path w="3284" h="9612" extrusionOk="0">
                  <a:moveTo>
                    <a:pt x="1410" y="0"/>
                  </a:moveTo>
                  <a:cubicBezTo>
                    <a:pt x="1231" y="0"/>
                    <a:pt x="1050" y="33"/>
                    <a:pt x="875" y="101"/>
                  </a:cubicBezTo>
                  <a:cubicBezTo>
                    <a:pt x="608" y="208"/>
                    <a:pt x="393" y="405"/>
                    <a:pt x="233" y="637"/>
                  </a:cubicBezTo>
                  <a:cubicBezTo>
                    <a:pt x="90" y="869"/>
                    <a:pt x="1" y="1136"/>
                    <a:pt x="1" y="1422"/>
                  </a:cubicBezTo>
                  <a:lnTo>
                    <a:pt x="1" y="3045"/>
                  </a:lnTo>
                  <a:cubicBezTo>
                    <a:pt x="1" y="3831"/>
                    <a:pt x="197" y="4616"/>
                    <a:pt x="572" y="5311"/>
                  </a:cubicBezTo>
                  <a:cubicBezTo>
                    <a:pt x="875" y="5847"/>
                    <a:pt x="1018" y="6453"/>
                    <a:pt x="1018" y="7078"/>
                  </a:cubicBezTo>
                  <a:cubicBezTo>
                    <a:pt x="1018" y="7274"/>
                    <a:pt x="1000" y="7470"/>
                    <a:pt x="982" y="7667"/>
                  </a:cubicBezTo>
                  <a:lnTo>
                    <a:pt x="822" y="8612"/>
                  </a:lnTo>
                  <a:cubicBezTo>
                    <a:pt x="750" y="9058"/>
                    <a:pt x="1036" y="9469"/>
                    <a:pt x="1464" y="9594"/>
                  </a:cubicBezTo>
                  <a:cubicBezTo>
                    <a:pt x="1535" y="9612"/>
                    <a:pt x="1607" y="9612"/>
                    <a:pt x="1696" y="9612"/>
                  </a:cubicBezTo>
                  <a:cubicBezTo>
                    <a:pt x="2035" y="9612"/>
                    <a:pt x="2356" y="9415"/>
                    <a:pt x="2499" y="9094"/>
                  </a:cubicBezTo>
                  <a:lnTo>
                    <a:pt x="3159" y="7542"/>
                  </a:lnTo>
                  <a:cubicBezTo>
                    <a:pt x="3177" y="7506"/>
                    <a:pt x="3177" y="7470"/>
                    <a:pt x="3195" y="7453"/>
                  </a:cubicBezTo>
                  <a:cubicBezTo>
                    <a:pt x="3248" y="7381"/>
                    <a:pt x="3284" y="7292"/>
                    <a:pt x="3284" y="7203"/>
                  </a:cubicBezTo>
                  <a:lnTo>
                    <a:pt x="3284" y="1047"/>
                  </a:lnTo>
                  <a:cubicBezTo>
                    <a:pt x="3284" y="887"/>
                    <a:pt x="3177" y="726"/>
                    <a:pt x="3016" y="672"/>
                  </a:cubicBezTo>
                  <a:cubicBezTo>
                    <a:pt x="2981" y="655"/>
                    <a:pt x="2927" y="619"/>
                    <a:pt x="2891" y="601"/>
                  </a:cubicBezTo>
                  <a:lnTo>
                    <a:pt x="2106" y="173"/>
                  </a:lnTo>
                  <a:cubicBezTo>
                    <a:pt x="1891" y="60"/>
                    <a:pt x="1652" y="0"/>
                    <a:pt x="1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13" name="Google Shape;2013;p52"/>
            <p:cNvSpPr/>
            <p:nvPr/>
          </p:nvSpPr>
          <p:spPr>
            <a:xfrm>
              <a:off x="1850819" y="1950028"/>
              <a:ext cx="62476" cy="300605"/>
            </a:xfrm>
            <a:custGeom>
              <a:avLst/>
              <a:gdLst/>
              <a:ahLst/>
              <a:cxnLst/>
              <a:rect l="l" t="t" r="r" b="b"/>
              <a:pathLst>
                <a:path w="1910" h="9190" extrusionOk="0">
                  <a:moveTo>
                    <a:pt x="1178" y="1"/>
                  </a:moveTo>
                  <a:lnTo>
                    <a:pt x="1178" y="1"/>
                  </a:lnTo>
                  <a:cubicBezTo>
                    <a:pt x="1250" y="72"/>
                    <a:pt x="1285" y="161"/>
                    <a:pt x="1285" y="286"/>
                  </a:cubicBezTo>
                  <a:lnTo>
                    <a:pt x="1285" y="6781"/>
                  </a:lnTo>
                  <a:cubicBezTo>
                    <a:pt x="1285" y="6870"/>
                    <a:pt x="1250" y="6959"/>
                    <a:pt x="1214" y="7031"/>
                  </a:cubicBezTo>
                  <a:cubicBezTo>
                    <a:pt x="1196" y="7048"/>
                    <a:pt x="1178" y="7084"/>
                    <a:pt x="1161" y="7120"/>
                  </a:cubicBezTo>
                  <a:lnTo>
                    <a:pt x="500" y="8672"/>
                  </a:lnTo>
                  <a:cubicBezTo>
                    <a:pt x="411" y="8886"/>
                    <a:pt x="215" y="9065"/>
                    <a:pt x="1" y="9136"/>
                  </a:cubicBezTo>
                  <a:cubicBezTo>
                    <a:pt x="36" y="9154"/>
                    <a:pt x="54" y="9154"/>
                    <a:pt x="90" y="9172"/>
                  </a:cubicBezTo>
                  <a:cubicBezTo>
                    <a:pt x="161" y="9190"/>
                    <a:pt x="233" y="9190"/>
                    <a:pt x="322" y="9190"/>
                  </a:cubicBezTo>
                  <a:cubicBezTo>
                    <a:pt x="661" y="9190"/>
                    <a:pt x="982" y="8993"/>
                    <a:pt x="1125" y="8672"/>
                  </a:cubicBezTo>
                  <a:lnTo>
                    <a:pt x="1785" y="7120"/>
                  </a:lnTo>
                  <a:cubicBezTo>
                    <a:pt x="1785" y="7084"/>
                    <a:pt x="1803" y="7048"/>
                    <a:pt x="1821" y="7031"/>
                  </a:cubicBezTo>
                  <a:cubicBezTo>
                    <a:pt x="1874" y="6959"/>
                    <a:pt x="1910" y="6870"/>
                    <a:pt x="1910" y="6781"/>
                  </a:cubicBezTo>
                  <a:lnTo>
                    <a:pt x="1910" y="625"/>
                  </a:lnTo>
                  <a:cubicBezTo>
                    <a:pt x="1910" y="465"/>
                    <a:pt x="1803" y="304"/>
                    <a:pt x="1642" y="250"/>
                  </a:cubicBezTo>
                  <a:cubicBezTo>
                    <a:pt x="1607" y="233"/>
                    <a:pt x="1553" y="197"/>
                    <a:pt x="1517" y="179"/>
                  </a:cubicBezTo>
                  <a:lnTo>
                    <a:pt x="11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14" name="Google Shape;2014;p52"/>
            <p:cNvSpPr/>
            <p:nvPr/>
          </p:nvSpPr>
          <p:spPr>
            <a:xfrm>
              <a:off x="1832730" y="2158391"/>
              <a:ext cx="36210" cy="60154"/>
            </a:xfrm>
            <a:custGeom>
              <a:avLst/>
              <a:gdLst/>
              <a:ahLst/>
              <a:cxnLst/>
              <a:rect l="l" t="t" r="r" b="b"/>
              <a:pathLst>
                <a:path w="1107" h="1839" extrusionOk="0">
                  <a:moveTo>
                    <a:pt x="179" y="0"/>
                  </a:moveTo>
                  <a:cubicBezTo>
                    <a:pt x="197" y="90"/>
                    <a:pt x="197" y="197"/>
                    <a:pt x="197" y="286"/>
                  </a:cubicBezTo>
                  <a:cubicBezTo>
                    <a:pt x="197" y="482"/>
                    <a:pt x="179" y="678"/>
                    <a:pt x="143" y="875"/>
                  </a:cubicBezTo>
                  <a:lnTo>
                    <a:pt x="1" y="1820"/>
                  </a:lnTo>
                  <a:cubicBezTo>
                    <a:pt x="54" y="1838"/>
                    <a:pt x="126" y="1838"/>
                    <a:pt x="179" y="1838"/>
                  </a:cubicBezTo>
                  <a:cubicBezTo>
                    <a:pt x="447" y="1838"/>
                    <a:pt x="661" y="1731"/>
                    <a:pt x="839" y="1571"/>
                  </a:cubicBezTo>
                  <a:cubicBezTo>
                    <a:pt x="1000" y="1410"/>
                    <a:pt x="1107" y="1178"/>
                    <a:pt x="1107" y="910"/>
                  </a:cubicBezTo>
                  <a:cubicBezTo>
                    <a:pt x="1107" y="661"/>
                    <a:pt x="1000" y="429"/>
                    <a:pt x="839" y="268"/>
                  </a:cubicBezTo>
                  <a:cubicBezTo>
                    <a:pt x="661" y="107"/>
                    <a:pt x="447"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15" name="Google Shape;2015;p52"/>
            <p:cNvSpPr/>
            <p:nvPr/>
          </p:nvSpPr>
          <p:spPr>
            <a:xfrm>
              <a:off x="1933706" y="1936028"/>
              <a:ext cx="107420" cy="314932"/>
            </a:xfrm>
            <a:custGeom>
              <a:avLst/>
              <a:gdLst/>
              <a:ahLst/>
              <a:cxnLst/>
              <a:rect l="l" t="t" r="r" b="b"/>
              <a:pathLst>
                <a:path w="3284" h="9628" extrusionOk="0">
                  <a:moveTo>
                    <a:pt x="1856" y="0"/>
                  </a:moveTo>
                  <a:cubicBezTo>
                    <a:pt x="1606" y="0"/>
                    <a:pt x="1374" y="72"/>
                    <a:pt x="1160" y="179"/>
                  </a:cubicBezTo>
                  <a:lnTo>
                    <a:pt x="375" y="607"/>
                  </a:lnTo>
                  <a:cubicBezTo>
                    <a:pt x="339" y="625"/>
                    <a:pt x="304" y="661"/>
                    <a:pt x="250" y="678"/>
                  </a:cubicBezTo>
                  <a:cubicBezTo>
                    <a:pt x="90" y="732"/>
                    <a:pt x="0" y="893"/>
                    <a:pt x="0" y="1053"/>
                  </a:cubicBezTo>
                  <a:lnTo>
                    <a:pt x="0" y="7209"/>
                  </a:lnTo>
                  <a:cubicBezTo>
                    <a:pt x="0" y="7298"/>
                    <a:pt x="18" y="7387"/>
                    <a:pt x="72" y="7459"/>
                  </a:cubicBezTo>
                  <a:cubicBezTo>
                    <a:pt x="90" y="7476"/>
                    <a:pt x="108" y="7512"/>
                    <a:pt x="125" y="7548"/>
                  </a:cubicBezTo>
                  <a:lnTo>
                    <a:pt x="786" y="9100"/>
                  </a:lnTo>
                  <a:cubicBezTo>
                    <a:pt x="918" y="9425"/>
                    <a:pt x="1246" y="9627"/>
                    <a:pt x="1588" y="9627"/>
                  </a:cubicBezTo>
                  <a:cubicBezTo>
                    <a:pt x="1659" y="9627"/>
                    <a:pt x="1731" y="9618"/>
                    <a:pt x="1803" y="9600"/>
                  </a:cubicBezTo>
                  <a:cubicBezTo>
                    <a:pt x="2195" y="9493"/>
                    <a:pt x="2463" y="9136"/>
                    <a:pt x="2463" y="8761"/>
                  </a:cubicBezTo>
                  <a:cubicBezTo>
                    <a:pt x="2463" y="8708"/>
                    <a:pt x="2463" y="8654"/>
                    <a:pt x="2445" y="8618"/>
                  </a:cubicBezTo>
                  <a:lnTo>
                    <a:pt x="2302" y="7673"/>
                  </a:lnTo>
                  <a:cubicBezTo>
                    <a:pt x="2177" y="6852"/>
                    <a:pt x="2302" y="6031"/>
                    <a:pt x="2695" y="5317"/>
                  </a:cubicBezTo>
                  <a:cubicBezTo>
                    <a:pt x="2891" y="4961"/>
                    <a:pt x="3034" y="4604"/>
                    <a:pt x="3123" y="4211"/>
                  </a:cubicBezTo>
                  <a:cubicBezTo>
                    <a:pt x="3230" y="3837"/>
                    <a:pt x="3283" y="3444"/>
                    <a:pt x="3283" y="3051"/>
                  </a:cubicBezTo>
                  <a:lnTo>
                    <a:pt x="3283" y="1428"/>
                  </a:lnTo>
                  <a:cubicBezTo>
                    <a:pt x="3283" y="857"/>
                    <a:pt x="2927" y="339"/>
                    <a:pt x="2391" y="107"/>
                  </a:cubicBezTo>
                  <a:cubicBezTo>
                    <a:pt x="2213" y="36"/>
                    <a:pt x="2035" y="0"/>
                    <a:pt x="1856" y="0"/>
                  </a:cubicBezTo>
                  <a:close/>
                </a:path>
              </a:pathLst>
            </a:custGeom>
            <a:solidFill>
              <a:srgbClr val="FCF1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16" name="Google Shape;2016;p52"/>
            <p:cNvSpPr/>
            <p:nvPr/>
          </p:nvSpPr>
          <p:spPr>
            <a:xfrm>
              <a:off x="1975150" y="1936028"/>
              <a:ext cx="65976" cy="315030"/>
            </a:xfrm>
            <a:custGeom>
              <a:avLst/>
              <a:gdLst/>
              <a:ahLst/>
              <a:cxnLst/>
              <a:rect l="l" t="t" r="r" b="b"/>
              <a:pathLst>
                <a:path w="2017" h="9631" extrusionOk="0">
                  <a:moveTo>
                    <a:pt x="589" y="0"/>
                  </a:moveTo>
                  <a:cubicBezTo>
                    <a:pt x="482" y="0"/>
                    <a:pt x="375" y="18"/>
                    <a:pt x="268" y="36"/>
                  </a:cubicBezTo>
                  <a:cubicBezTo>
                    <a:pt x="357" y="54"/>
                    <a:pt x="429" y="90"/>
                    <a:pt x="500" y="107"/>
                  </a:cubicBezTo>
                  <a:cubicBezTo>
                    <a:pt x="1035" y="339"/>
                    <a:pt x="1392" y="857"/>
                    <a:pt x="1392" y="1428"/>
                  </a:cubicBezTo>
                  <a:lnTo>
                    <a:pt x="1392" y="3051"/>
                  </a:lnTo>
                  <a:cubicBezTo>
                    <a:pt x="1392" y="3444"/>
                    <a:pt x="1338" y="3837"/>
                    <a:pt x="1249" y="4211"/>
                  </a:cubicBezTo>
                  <a:cubicBezTo>
                    <a:pt x="1142" y="4604"/>
                    <a:pt x="999" y="4961"/>
                    <a:pt x="821" y="5317"/>
                  </a:cubicBezTo>
                  <a:cubicBezTo>
                    <a:pt x="429" y="6031"/>
                    <a:pt x="286" y="6852"/>
                    <a:pt x="411" y="7673"/>
                  </a:cubicBezTo>
                  <a:lnTo>
                    <a:pt x="571" y="8618"/>
                  </a:lnTo>
                  <a:cubicBezTo>
                    <a:pt x="571" y="8654"/>
                    <a:pt x="571" y="8708"/>
                    <a:pt x="571" y="8761"/>
                  </a:cubicBezTo>
                  <a:cubicBezTo>
                    <a:pt x="571" y="9118"/>
                    <a:pt x="357" y="9439"/>
                    <a:pt x="0" y="9564"/>
                  </a:cubicBezTo>
                  <a:cubicBezTo>
                    <a:pt x="108" y="9607"/>
                    <a:pt x="216" y="9631"/>
                    <a:pt x="324" y="9631"/>
                  </a:cubicBezTo>
                  <a:cubicBezTo>
                    <a:pt x="395" y="9631"/>
                    <a:pt x="465" y="9621"/>
                    <a:pt x="536" y="9600"/>
                  </a:cubicBezTo>
                  <a:cubicBezTo>
                    <a:pt x="928" y="9493"/>
                    <a:pt x="1196" y="9136"/>
                    <a:pt x="1196" y="8761"/>
                  </a:cubicBezTo>
                  <a:cubicBezTo>
                    <a:pt x="1196" y="8708"/>
                    <a:pt x="1196" y="8654"/>
                    <a:pt x="1178" y="8618"/>
                  </a:cubicBezTo>
                  <a:lnTo>
                    <a:pt x="1035" y="7673"/>
                  </a:lnTo>
                  <a:cubicBezTo>
                    <a:pt x="910" y="6852"/>
                    <a:pt x="1035" y="6031"/>
                    <a:pt x="1428" y="5317"/>
                  </a:cubicBezTo>
                  <a:cubicBezTo>
                    <a:pt x="1624" y="4961"/>
                    <a:pt x="1767" y="4604"/>
                    <a:pt x="1856" y="4211"/>
                  </a:cubicBezTo>
                  <a:cubicBezTo>
                    <a:pt x="1963" y="3837"/>
                    <a:pt x="2016" y="3444"/>
                    <a:pt x="2016" y="3051"/>
                  </a:cubicBezTo>
                  <a:lnTo>
                    <a:pt x="2016" y="1428"/>
                  </a:lnTo>
                  <a:cubicBezTo>
                    <a:pt x="2016" y="857"/>
                    <a:pt x="1660" y="339"/>
                    <a:pt x="1124" y="107"/>
                  </a:cubicBezTo>
                  <a:cubicBezTo>
                    <a:pt x="946" y="36"/>
                    <a:pt x="768" y="0"/>
                    <a:pt x="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17" name="Google Shape;2017;p52"/>
            <p:cNvSpPr/>
            <p:nvPr/>
          </p:nvSpPr>
          <p:spPr>
            <a:xfrm>
              <a:off x="1980383" y="1915028"/>
              <a:ext cx="110364" cy="110920"/>
            </a:xfrm>
            <a:custGeom>
              <a:avLst/>
              <a:gdLst/>
              <a:ahLst/>
              <a:cxnLst/>
              <a:rect l="l" t="t" r="r" b="b"/>
              <a:pathLst>
                <a:path w="3374" h="3391" extrusionOk="0">
                  <a:moveTo>
                    <a:pt x="1696" y="0"/>
                  </a:moveTo>
                  <a:cubicBezTo>
                    <a:pt x="750" y="0"/>
                    <a:pt x="1" y="767"/>
                    <a:pt x="1" y="1695"/>
                  </a:cubicBezTo>
                  <a:cubicBezTo>
                    <a:pt x="1" y="2641"/>
                    <a:pt x="750" y="3390"/>
                    <a:pt x="1696" y="3390"/>
                  </a:cubicBezTo>
                  <a:cubicBezTo>
                    <a:pt x="2624" y="3390"/>
                    <a:pt x="3373" y="2641"/>
                    <a:pt x="3373" y="1695"/>
                  </a:cubicBezTo>
                  <a:cubicBezTo>
                    <a:pt x="3373" y="767"/>
                    <a:pt x="2624" y="0"/>
                    <a:pt x="1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18" name="Google Shape;2018;p52"/>
            <p:cNvSpPr/>
            <p:nvPr/>
          </p:nvSpPr>
          <p:spPr>
            <a:xfrm>
              <a:off x="1755109" y="1915028"/>
              <a:ext cx="110920" cy="110920"/>
            </a:xfrm>
            <a:custGeom>
              <a:avLst/>
              <a:gdLst/>
              <a:ahLst/>
              <a:cxnLst/>
              <a:rect l="l" t="t" r="r" b="b"/>
              <a:pathLst>
                <a:path w="3391" h="3391" extrusionOk="0">
                  <a:moveTo>
                    <a:pt x="1696" y="0"/>
                  </a:moveTo>
                  <a:cubicBezTo>
                    <a:pt x="768" y="0"/>
                    <a:pt x="1" y="767"/>
                    <a:pt x="1" y="1695"/>
                  </a:cubicBezTo>
                  <a:cubicBezTo>
                    <a:pt x="1" y="2641"/>
                    <a:pt x="768" y="3390"/>
                    <a:pt x="1696" y="3390"/>
                  </a:cubicBezTo>
                  <a:cubicBezTo>
                    <a:pt x="2641" y="3390"/>
                    <a:pt x="3391" y="2641"/>
                    <a:pt x="3391" y="1695"/>
                  </a:cubicBezTo>
                  <a:cubicBezTo>
                    <a:pt x="3391" y="767"/>
                    <a:pt x="2641" y="0"/>
                    <a:pt x="16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19" name="Google Shape;2019;p52"/>
            <p:cNvSpPr/>
            <p:nvPr/>
          </p:nvSpPr>
          <p:spPr>
            <a:xfrm>
              <a:off x="1800642" y="1915028"/>
              <a:ext cx="65387" cy="110920"/>
            </a:xfrm>
            <a:custGeom>
              <a:avLst/>
              <a:gdLst/>
              <a:ahLst/>
              <a:cxnLst/>
              <a:rect l="l" t="t" r="r" b="b"/>
              <a:pathLst>
                <a:path w="1999" h="3391" extrusionOk="0">
                  <a:moveTo>
                    <a:pt x="304" y="0"/>
                  </a:moveTo>
                  <a:cubicBezTo>
                    <a:pt x="197" y="0"/>
                    <a:pt x="107" y="18"/>
                    <a:pt x="0" y="36"/>
                  </a:cubicBezTo>
                  <a:cubicBezTo>
                    <a:pt x="339" y="107"/>
                    <a:pt x="643" y="268"/>
                    <a:pt x="892" y="500"/>
                  </a:cubicBezTo>
                  <a:cubicBezTo>
                    <a:pt x="1196" y="803"/>
                    <a:pt x="1374" y="1231"/>
                    <a:pt x="1374" y="1695"/>
                  </a:cubicBezTo>
                  <a:cubicBezTo>
                    <a:pt x="1374" y="2177"/>
                    <a:pt x="1196" y="2587"/>
                    <a:pt x="892" y="2891"/>
                  </a:cubicBezTo>
                  <a:cubicBezTo>
                    <a:pt x="643" y="3140"/>
                    <a:pt x="339" y="3301"/>
                    <a:pt x="0" y="3372"/>
                  </a:cubicBezTo>
                  <a:cubicBezTo>
                    <a:pt x="107" y="3390"/>
                    <a:pt x="197" y="3390"/>
                    <a:pt x="304" y="3390"/>
                  </a:cubicBezTo>
                  <a:cubicBezTo>
                    <a:pt x="768" y="3390"/>
                    <a:pt x="1196" y="3212"/>
                    <a:pt x="1499" y="2891"/>
                  </a:cubicBezTo>
                  <a:cubicBezTo>
                    <a:pt x="1820" y="2587"/>
                    <a:pt x="1999" y="2177"/>
                    <a:pt x="1999" y="1695"/>
                  </a:cubicBezTo>
                  <a:cubicBezTo>
                    <a:pt x="1999" y="1231"/>
                    <a:pt x="1820" y="803"/>
                    <a:pt x="1499" y="500"/>
                  </a:cubicBezTo>
                  <a:cubicBezTo>
                    <a:pt x="1196" y="196"/>
                    <a:pt x="768" y="0"/>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20" name="Google Shape;2020;p52"/>
            <p:cNvSpPr/>
            <p:nvPr/>
          </p:nvSpPr>
          <p:spPr>
            <a:xfrm>
              <a:off x="1805875" y="2047504"/>
              <a:ext cx="35065" cy="57799"/>
            </a:xfrm>
            <a:custGeom>
              <a:avLst/>
              <a:gdLst/>
              <a:ahLst/>
              <a:cxnLst/>
              <a:rect l="l" t="t" r="r" b="b"/>
              <a:pathLst>
                <a:path w="1072" h="1767" extrusionOk="0">
                  <a:moveTo>
                    <a:pt x="161" y="0"/>
                  </a:moveTo>
                  <a:cubicBezTo>
                    <a:pt x="108" y="0"/>
                    <a:pt x="54" y="18"/>
                    <a:pt x="1" y="18"/>
                  </a:cubicBezTo>
                  <a:cubicBezTo>
                    <a:pt x="54" y="625"/>
                    <a:pt x="215" y="1214"/>
                    <a:pt x="501" y="1767"/>
                  </a:cubicBezTo>
                  <a:cubicBezTo>
                    <a:pt x="608" y="1713"/>
                    <a:pt x="715" y="1642"/>
                    <a:pt x="804" y="1553"/>
                  </a:cubicBezTo>
                  <a:cubicBezTo>
                    <a:pt x="982" y="1392"/>
                    <a:pt x="1071" y="1160"/>
                    <a:pt x="1071" y="910"/>
                  </a:cubicBezTo>
                  <a:cubicBezTo>
                    <a:pt x="1071" y="660"/>
                    <a:pt x="982" y="429"/>
                    <a:pt x="804" y="268"/>
                  </a:cubicBezTo>
                  <a:cubicBezTo>
                    <a:pt x="643" y="107"/>
                    <a:pt x="411" y="0"/>
                    <a:pt x="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21" name="Google Shape;2021;p52"/>
            <p:cNvSpPr/>
            <p:nvPr/>
          </p:nvSpPr>
          <p:spPr>
            <a:xfrm>
              <a:off x="1880585" y="1990294"/>
              <a:ext cx="32710" cy="84653"/>
            </a:xfrm>
            <a:custGeom>
              <a:avLst/>
              <a:gdLst/>
              <a:ahLst/>
              <a:cxnLst/>
              <a:rect l="l" t="t" r="r" b="b"/>
              <a:pathLst>
                <a:path w="1000" h="2588" extrusionOk="0">
                  <a:moveTo>
                    <a:pt x="804" y="1"/>
                  </a:moveTo>
                  <a:cubicBezTo>
                    <a:pt x="572" y="1"/>
                    <a:pt x="375" y="90"/>
                    <a:pt x="233" y="233"/>
                  </a:cubicBezTo>
                  <a:cubicBezTo>
                    <a:pt x="90" y="375"/>
                    <a:pt x="1" y="590"/>
                    <a:pt x="1" y="804"/>
                  </a:cubicBezTo>
                  <a:cubicBezTo>
                    <a:pt x="1" y="929"/>
                    <a:pt x="19" y="1053"/>
                    <a:pt x="72" y="1161"/>
                  </a:cubicBezTo>
                  <a:cubicBezTo>
                    <a:pt x="126" y="1268"/>
                    <a:pt x="197" y="1357"/>
                    <a:pt x="304" y="1428"/>
                  </a:cubicBezTo>
                  <a:cubicBezTo>
                    <a:pt x="375" y="1500"/>
                    <a:pt x="393" y="1589"/>
                    <a:pt x="358" y="1678"/>
                  </a:cubicBezTo>
                  <a:cubicBezTo>
                    <a:pt x="322" y="1749"/>
                    <a:pt x="304" y="1839"/>
                    <a:pt x="304" y="1946"/>
                  </a:cubicBezTo>
                  <a:cubicBezTo>
                    <a:pt x="304" y="2124"/>
                    <a:pt x="375" y="2285"/>
                    <a:pt x="483" y="2392"/>
                  </a:cubicBezTo>
                  <a:cubicBezTo>
                    <a:pt x="607" y="2517"/>
                    <a:pt x="768" y="2588"/>
                    <a:pt x="946" y="2588"/>
                  </a:cubicBezTo>
                  <a:lnTo>
                    <a:pt x="1000" y="2588"/>
                  </a:lnTo>
                  <a:lnTo>
                    <a:pt x="1000" y="19"/>
                  </a:lnTo>
                  <a:cubicBezTo>
                    <a:pt x="929" y="1"/>
                    <a:pt x="875" y="1"/>
                    <a:pt x="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22" name="Google Shape;2022;p52"/>
            <p:cNvSpPr/>
            <p:nvPr/>
          </p:nvSpPr>
          <p:spPr>
            <a:xfrm>
              <a:off x="1860763" y="2096536"/>
              <a:ext cx="27444" cy="26855"/>
            </a:xfrm>
            <a:custGeom>
              <a:avLst/>
              <a:gdLst/>
              <a:ahLst/>
              <a:cxnLst/>
              <a:rect l="l" t="t" r="r" b="b"/>
              <a:pathLst>
                <a:path w="839" h="821" extrusionOk="0">
                  <a:moveTo>
                    <a:pt x="428" y="0"/>
                  </a:moveTo>
                  <a:cubicBezTo>
                    <a:pt x="196" y="0"/>
                    <a:pt x="0" y="179"/>
                    <a:pt x="0" y="410"/>
                  </a:cubicBezTo>
                  <a:cubicBezTo>
                    <a:pt x="0" y="642"/>
                    <a:pt x="196" y="821"/>
                    <a:pt x="428" y="821"/>
                  </a:cubicBezTo>
                  <a:cubicBezTo>
                    <a:pt x="642" y="821"/>
                    <a:pt x="839" y="642"/>
                    <a:pt x="839" y="410"/>
                  </a:cubicBezTo>
                  <a:cubicBezTo>
                    <a:pt x="839" y="179"/>
                    <a:pt x="642" y="0"/>
                    <a:pt x="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23" name="Google Shape;2023;p52"/>
            <p:cNvSpPr/>
            <p:nvPr/>
          </p:nvSpPr>
          <p:spPr>
            <a:xfrm>
              <a:off x="1749876" y="1910351"/>
              <a:ext cx="168097" cy="345614"/>
            </a:xfrm>
            <a:custGeom>
              <a:avLst/>
              <a:gdLst/>
              <a:ahLst/>
              <a:cxnLst/>
              <a:rect l="l" t="t" r="r" b="b"/>
              <a:pathLst>
                <a:path w="5139" h="10566" extrusionOk="0">
                  <a:moveTo>
                    <a:pt x="4835" y="2605"/>
                  </a:moveTo>
                  <a:lnTo>
                    <a:pt x="4835" y="4853"/>
                  </a:lnTo>
                  <a:cubicBezTo>
                    <a:pt x="4728" y="4836"/>
                    <a:pt x="4657" y="4800"/>
                    <a:pt x="4586" y="4729"/>
                  </a:cubicBezTo>
                  <a:cubicBezTo>
                    <a:pt x="4496" y="4639"/>
                    <a:pt x="4443" y="4514"/>
                    <a:pt x="4443" y="4390"/>
                  </a:cubicBezTo>
                  <a:cubicBezTo>
                    <a:pt x="4443" y="4318"/>
                    <a:pt x="4461" y="4247"/>
                    <a:pt x="4479" y="4193"/>
                  </a:cubicBezTo>
                  <a:cubicBezTo>
                    <a:pt x="4550" y="4033"/>
                    <a:pt x="4514" y="3854"/>
                    <a:pt x="4371" y="3747"/>
                  </a:cubicBezTo>
                  <a:cubicBezTo>
                    <a:pt x="4300" y="3694"/>
                    <a:pt x="4247" y="3622"/>
                    <a:pt x="4211" y="3533"/>
                  </a:cubicBezTo>
                  <a:cubicBezTo>
                    <a:pt x="4157" y="3462"/>
                    <a:pt x="4140" y="3373"/>
                    <a:pt x="4140" y="3283"/>
                  </a:cubicBezTo>
                  <a:cubicBezTo>
                    <a:pt x="4122" y="3123"/>
                    <a:pt x="4193" y="2944"/>
                    <a:pt x="4300" y="2819"/>
                  </a:cubicBezTo>
                  <a:cubicBezTo>
                    <a:pt x="4425" y="2677"/>
                    <a:pt x="4603" y="2605"/>
                    <a:pt x="4782" y="2605"/>
                  </a:cubicBezTo>
                  <a:close/>
                  <a:moveTo>
                    <a:pt x="1891" y="4354"/>
                  </a:moveTo>
                  <a:cubicBezTo>
                    <a:pt x="2088" y="4354"/>
                    <a:pt x="2266" y="4425"/>
                    <a:pt x="2409" y="4568"/>
                  </a:cubicBezTo>
                  <a:cubicBezTo>
                    <a:pt x="2552" y="4711"/>
                    <a:pt x="2641" y="4907"/>
                    <a:pt x="2641" y="5103"/>
                  </a:cubicBezTo>
                  <a:cubicBezTo>
                    <a:pt x="2641" y="5300"/>
                    <a:pt x="2552" y="5496"/>
                    <a:pt x="2409" y="5639"/>
                  </a:cubicBezTo>
                  <a:cubicBezTo>
                    <a:pt x="2373" y="5674"/>
                    <a:pt x="2320" y="5710"/>
                    <a:pt x="2284" y="5746"/>
                  </a:cubicBezTo>
                  <a:cubicBezTo>
                    <a:pt x="2070" y="5300"/>
                    <a:pt x="1945" y="4836"/>
                    <a:pt x="1891" y="4354"/>
                  </a:cubicBezTo>
                  <a:close/>
                  <a:moveTo>
                    <a:pt x="2891" y="7762"/>
                  </a:moveTo>
                  <a:cubicBezTo>
                    <a:pt x="3015" y="7780"/>
                    <a:pt x="3158" y="7851"/>
                    <a:pt x="3265" y="7958"/>
                  </a:cubicBezTo>
                  <a:cubicBezTo>
                    <a:pt x="3408" y="8101"/>
                    <a:pt x="3479" y="8297"/>
                    <a:pt x="3479" y="8493"/>
                  </a:cubicBezTo>
                  <a:cubicBezTo>
                    <a:pt x="3479" y="8707"/>
                    <a:pt x="3408" y="8904"/>
                    <a:pt x="3265" y="9047"/>
                  </a:cubicBezTo>
                  <a:cubicBezTo>
                    <a:pt x="3105" y="9189"/>
                    <a:pt x="2926" y="9261"/>
                    <a:pt x="2712" y="9261"/>
                  </a:cubicBezTo>
                  <a:lnTo>
                    <a:pt x="2837" y="8476"/>
                  </a:lnTo>
                  <a:cubicBezTo>
                    <a:pt x="2873" y="8279"/>
                    <a:pt x="2891" y="8065"/>
                    <a:pt x="2891" y="7869"/>
                  </a:cubicBezTo>
                  <a:cubicBezTo>
                    <a:pt x="2891" y="7833"/>
                    <a:pt x="2891" y="7798"/>
                    <a:pt x="2891" y="7762"/>
                  </a:cubicBezTo>
                  <a:close/>
                  <a:moveTo>
                    <a:pt x="3497" y="999"/>
                  </a:moveTo>
                  <a:lnTo>
                    <a:pt x="3497" y="999"/>
                  </a:lnTo>
                  <a:cubicBezTo>
                    <a:pt x="3586" y="1035"/>
                    <a:pt x="3658" y="1053"/>
                    <a:pt x="3729" y="1107"/>
                  </a:cubicBezTo>
                  <a:lnTo>
                    <a:pt x="4514" y="1535"/>
                  </a:lnTo>
                  <a:cubicBezTo>
                    <a:pt x="4568" y="1553"/>
                    <a:pt x="4621" y="1588"/>
                    <a:pt x="4657" y="1606"/>
                  </a:cubicBezTo>
                  <a:cubicBezTo>
                    <a:pt x="4764" y="1642"/>
                    <a:pt x="4835" y="1731"/>
                    <a:pt x="4835" y="1838"/>
                  </a:cubicBezTo>
                  <a:lnTo>
                    <a:pt x="4835" y="2284"/>
                  </a:lnTo>
                  <a:lnTo>
                    <a:pt x="4782" y="2284"/>
                  </a:lnTo>
                  <a:cubicBezTo>
                    <a:pt x="4532" y="2284"/>
                    <a:pt x="4282" y="2391"/>
                    <a:pt x="4104" y="2570"/>
                  </a:cubicBezTo>
                  <a:cubicBezTo>
                    <a:pt x="3925" y="2748"/>
                    <a:pt x="3818" y="2998"/>
                    <a:pt x="3818" y="3248"/>
                  </a:cubicBezTo>
                  <a:cubicBezTo>
                    <a:pt x="3818" y="3390"/>
                    <a:pt x="3854" y="3533"/>
                    <a:pt x="3925" y="3676"/>
                  </a:cubicBezTo>
                  <a:cubicBezTo>
                    <a:pt x="3979" y="3801"/>
                    <a:pt x="4068" y="3908"/>
                    <a:pt x="4193" y="3997"/>
                  </a:cubicBezTo>
                  <a:cubicBezTo>
                    <a:pt x="4211" y="4015"/>
                    <a:pt x="4211" y="4033"/>
                    <a:pt x="4193" y="4051"/>
                  </a:cubicBezTo>
                  <a:cubicBezTo>
                    <a:pt x="4157" y="4158"/>
                    <a:pt x="4140" y="4265"/>
                    <a:pt x="4140" y="4390"/>
                  </a:cubicBezTo>
                  <a:cubicBezTo>
                    <a:pt x="4140" y="4604"/>
                    <a:pt x="4211" y="4800"/>
                    <a:pt x="4371" y="4943"/>
                  </a:cubicBezTo>
                  <a:cubicBezTo>
                    <a:pt x="4496" y="5068"/>
                    <a:pt x="4657" y="5157"/>
                    <a:pt x="4835" y="5175"/>
                  </a:cubicBezTo>
                  <a:lnTo>
                    <a:pt x="4835" y="7994"/>
                  </a:lnTo>
                  <a:cubicBezTo>
                    <a:pt x="4835" y="8047"/>
                    <a:pt x="4818" y="8101"/>
                    <a:pt x="4782" y="8154"/>
                  </a:cubicBezTo>
                  <a:cubicBezTo>
                    <a:pt x="4746" y="8190"/>
                    <a:pt x="4728" y="8226"/>
                    <a:pt x="4710" y="8261"/>
                  </a:cubicBezTo>
                  <a:lnTo>
                    <a:pt x="4050" y="9814"/>
                  </a:lnTo>
                  <a:cubicBezTo>
                    <a:pt x="3943" y="10081"/>
                    <a:pt x="3676" y="10260"/>
                    <a:pt x="3390" y="10260"/>
                  </a:cubicBezTo>
                  <a:cubicBezTo>
                    <a:pt x="3337" y="10260"/>
                    <a:pt x="3265" y="10242"/>
                    <a:pt x="3212" y="10224"/>
                  </a:cubicBezTo>
                  <a:cubicBezTo>
                    <a:pt x="2891" y="10153"/>
                    <a:pt x="2694" y="9885"/>
                    <a:pt x="2676" y="9582"/>
                  </a:cubicBezTo>
                  <a:lnTo>
                    <a:pt x="2712" y="9582"/>
                  </a:lnTo>
                  <a:cubicBezTo>
                    <a:pt x="2998" y="9582"/>
                    <a:pt x="3265" y="9457"/>
                    <a:pt x="3479" y="9261"/>
                  </a:cubicBezTo>
                  <a:cubicBezTo>
                    <a:pt x="3676" y="9064"/>
                    <a:pt x="3783" y="8797"/>
                    <a:pt x="3783" y="8493"/>
                  </a:cubicBezTo>
                  <a:cubicBezTo>
                    <a:pt x="3783" y="8208"/>
                    <a:pt x="3676" y="7940"/>
                    <a:pt x="3479" y="7744"/>
                  </a:cubicBezTo>
                  <a:cubicBezTo>
                    <a:pt x="3301" y="7583"/>
                    <a:pt x="3087" y="7476"/>
                    <a:pt x="2855" y="7441"/>
                  </a:cubicBezTo>
                  <a:cubicBezTo>
                    <a:pt x="2801" y="6941"/>
                    <a:pt x="2641" y="6459"/>
                    <a:pt x="2409" y="6031"/>
                  </a:cubicBezTo>
                  <a:cubicBezTo>
                    <a:pt x="2498" y="5978"/>
                    <a:pt x="2569" y="5924"/>
                    <a:pt x="2623" y="5853"/>
                  </a:cubicBezTo>
                  <a:cubicBezTo>
                    <a:pt x="2837" y="5656"/>
                    <a:pt x="2944" y="5389"/>
                    <a:pt x="2944" y="5103"/>
                  </a:cubicBezTo>
                  <a:cubicBezTo>
                    <a:pt x="2944" y="4818"/>
                    <a:pt x="2837" y="4550"/>
                    <a:pt x="2623" y="4354"/>
                  </a:cubicBezTo>
                  <a:cubicBezTo>
                    <a:pt x="2427" y="4158"/>
                    <a:pt x="2159" y="4051"/>
                    <a:pt x="1873" y="4051"/>
                  </a:cubicBezTo>
                  <a:lnTo>
                    <a:pt x="1856" y="4051"/>
                  </a:lnTo>
                  <a:cubicBezTo>
                    <a:pt x="1856" y="3979"/>
                    <a:pt x="1856" y="3908"/>
                    <a:pt x="1856" y="3836"/>
                  </a:cubicBezTo>
                  <a:lnTo>
                    <a:pt x="1856" y="3694"/>
                  </a:lnTo>
                  <a:cubicBezTo>
                    <a:pt x="2873" y="3694"/>
                    <a:pt x="3711" y="2855"/>
                    <a:pt x="3711" y="1838"/>
                  </a:cubicBezTo>
                  <a:cubicBezTo>
                    <a:pt x="3711" y="1535"/>
                    <a:pt x="3622" y="1249"/>
                    <a:pt x="3497" y="999"/>
                  </a:cubicBezTo>
                  <a:close/>
                  <a:moveTo>
                    <a:pt x="1856" y="0"/>
                  </a:moveTo>
                  <a:cubicBezTo>
                    <a:pt x="1481" y="0"/>
                    <a:pt x="1124" y="107"/>
                    <a:pt x="803" y="321"/>
                  </a:cubicBezTo>
                  <a:cubicBezTo>
                    <a:pt x="732" y="375"/>
                    <a:pt x="714" y="482"/>
                    <a:pt x="785" y="553"/>
                  </a:cubicBezTo>
                  <a:cubicBezTo>
                    <a:pt x="816" y="585"/>
                    <a:pt x="859" y="604"/>
                    <a:pt x="901" y="604"/>
                  </a:cubicBezTo>
                  <a:cubicBezTo>
                    <a:pt x="930" y="604"/>
                    <a:pt x="959" y="594"/>
                    <a:pt x="981" y="571"/>
                  </a:cubicBezTo>
                  <a:cubicBezTo>
                    <a:pt x="1249" y="393"/>
                    <a:pt x="1552" y="304"/>
                    <a:pt x="1873" y="304"/>
                  </a:cubicBezTo>
                  <a:cubicBezTo>
                    <a:pt x="2730" y="321"/>
                    <a:pt x="3408" y="1017"/>
                    <a:pt x="3390" y="1874"/>
                  </a:cubicBezTo>
                  <a:cubicBezTo>
                    <a:pt x="3390" y="2712"/>
                    <a:pt x="2694" y="3390"/>
                    <a:pt x="1856" y="3390"/>
                  </a:cubicBezTo>
                  <a:cubicBezTo>
                    <a:pt x="999" y="3390"/>
                    <a:pt x="321" y="2695"/>
                    <a:pt x="321" y="1838"/>
                  </a:cubicBezTo>
                  <a:cubicBezTo>
                    <a:pt x="321" y="1570"/>
                    <a:pt x="393" y="1303"/>
                    <a:pt x="535" y="1053"/>
                  </a:cubicBezTo>
                  <a:cubicBezTo>
                    <a:pt x="571" y="982"/>
                    <a:pt x="553" y="892"/>
                    <a:pt x="482" y="839"/>
                  </a:cubicBezTo>
                  <a:cubicBezTo>
                    <a:pt x="458" y="827"/>
                    <a:pt x="430" y="821"/>
                    <a:pt x="402" y="821"/>
                  </a:cubicBezTo>
                  <a:cubicBezTo>
                    <a:pt x="347" y="821"/>
                    <a:pt x="291" y="845"/>
                    <a:pt x="268" y="892"/>
                  </a:cubicBezTo>
                  <a:cubicBezTo>
                    <a:pt x="89" y="1178"/>
                    <a:pt x="0" y="1517"/>
                    <a:pt x="0" y="1838"/>
                  </a:cubicBezTo>
                  <a:cubicBezTo>
                    <a:pt x="0" y="2766"/>
                    <a:pt x="678" y="3515"/>
                    <a:pt x="1552" y="3658"/>
                  </a:cubicBezTo>
                  <a:lnTo>
                    <a:pt x="1552" y="3836"/>
                  </a:lnTo>
                  <a:cubicBezTo>
                    <a:pt x="1552" y="4639"/>
                    <a:pt x="1749" y="5460"/>
                    <a:pt x="2141" y="6174"/>
                  </a:cubicBezTo>
                  <a:cubicBezTo>
                    <a:pt x="2427" y="6691"/>
                    <a:pt x="2569" y="7280"/>
                    <a:pt x="2569" y="7869"/>
                  </a:cubicBezTo>
                  <a:cubicBezTo>
                    <a:pt x="2569" y="8047"/>
                    <a:pt x="2552" y="8244"/>
                    <a:pt x="2516" y="8422"/>
                  </a:cubicBezTo>
                  <a:lnTo>
                    <a:pt x="2373" y="9368"/>
                  </a:lnTo>
                  <a:cubicBezTo>
                    <a:pt x="2284" y="9903"/>
                    <a:pt x="2605" y="10403"/>
                    <a:pt x="3122" y="10527"/>
                  </a:cubicBezTo>
                  <a:cubicBezTo>
                    <a:pt x="3210" y="10554"/>
                    <a:pt x="3300" y="10566"/>
                    <a:pt x="3389" y="10566"/>
                  </a:cubicBezTo>
                  <a:cubicBezTo>
                    <a:pt x="3788" y="10566"/>
                    <a:pt x="4175" y="10318"/>
                    <a:pt x="4336" y="9939"/>
                  </a:cubicBezTo>
                  <a:lnTo>
                    <a:pt x="4996" y="8386"/>
                  </a:lnTo>
                  <a:cubicBezTo>
                    <a:pt x="5014" y="8368"/>
                    <a:pt x="5014" y="8351"/>
                    <a:pt x="5032" y="8333"/>
                  </a:cubicBezTo>
                  <a:cubicBezTo>
                    <a:pt x="5103" y="8226"/>
                    <a:pt x="5139" y="8119"/>
                    <a:pt x="5139" y="7994"/>
                  </a:cubicBezTo>
                  <a:lnTo>
                    <a:pt x="5139" y="1838"/>
                  </a:lnTo>
                  <a:cubicBezTo>
                    <a:pt x="5139" y="1606"/>
                    <a:pt x="4996" y="1410"/>
                    <a:pt x="4782" y="1321"/>
                  </a:cubicBezTo>
                  <a:cubicBezTo>
                    <a:pt x="4746" y="1303"/>
                    <a:pt x="4710" y="1285"/>
                    <a:pt x="4675" y="1267"/>
                  </a:cubicBezTo>
                  <a:lnTo>
                    <a:pt x="3890" y="839"/>
                  </a:lnTo>
                  <a:cubicBezTo>
                    <a:pt x="3693" y="732"/>
                    <a:pt x="3479" y="660"/>
                    <a:pt x="3265" y="643"/>
                  </a:cubicBezTo>
                  <a:cubicBezTo>
                    <a:pt x="2926" y="250"/>
                    <a:pt x="2409" y="0"/>
                    <a:pt x="1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24" name="Google Shape;2024;p52"/>
            <p:cNvSpPr/>
            <p:nvPr/>
          </p:nvSpPr>
          <p:spPr>
            <a:xfrm>
              <a:off x="1927884" y="1910351"/>
              <a:ext cx="168097" cy="345614"/>
            </a:xfrm>
            <a:custGeom>
              <a:avLst/>
              <a:gdLst/>
              <a:ahLst/>
              <a:cxnLst/>
              <a:rect l="l" t="t" r="r" b="b"/>
              <a:pathLst>
                <a:path w="5139" h="10566" extrusionOk="0">
                  <a:moveTo>
                    <a:pt x="3301" y="304"/>
                  </a:moveTo>
                  <a:cubicBezTo>
                    <a:pt x="4140" y="304"/>
                    <a:pt x="4835" y="999"/>
                    <a:pt x="4835" y="1838"/>
                  </a:cubicBezTo>
                  <a:cubicBezTo>
                    <a:pt x="4835" y="2695"/>
                    <a:pt x="4140" y="3390"/>
                    <a:pt x="3301" y="3390"/>
                  </a:cubicBezTo>
                  <a:cubicBezTo>
                    <a:pt x="2444" y="3390"/>
                    <a:pt x="1749" y="2695"/>
                    <a:pt x="1749" y="1838"/>
                  </a:cubicBezTo>
                  <a:cubicBezTo>
                    <a:pt x="1749" y="999"/>
                    <a:pt x="2444" y="304"/>
                    <a:pt x="3301" y="304"/>
                  </a:cubicBezTo>
                  <a:close/>
                  <a:moveTo>
                    <a:pt x="3283" y="0"/>
                  </a:moveTo>
                  <a:cubicBezTo>
                    <a:pt x="2730" y="0"/>
                    <a:pt x="2230" y="250"/>
                    <a:pt x="1891" y="643"/>
                  </a:cubicBezTo>
                  <a:cubicBezTo>
                    <a:pt x="1659" y="660"/>
                    <a:pt x="1445" y="732"/>
                    <a:pt x="1267" y="839"/>
                  </a:cubicBezTo>
                  <a:lnTo>
                    <a:pt x="482" y="1267"/>
                  </a:lnTo>
                  <a:cubicBezTo>
                    <a:pt x="446" y="1285"/>
                    <a:pt x="393" y="1303"/>
                    <a:pt x="357" y="1321"/>
                  </a:cubicBezTo>
                  <a:cubicBezTo>
                    <a:pt x="143" y="1410"/>
                    <a:pt x="0" y="1606"/>
                    <a:pt x="0" y="1838"/>
                  </a:cubicBezTo>
                  <a:lnTo>
                    <a:pt x="0" y="6745"/>
                  </a:lnTo>
                  <a:cubicBezTo>
                    <a:pt x="0" y="6816"/>
                    <a:pt x="54" y="6888"/>
                    <a:pt x="143" y="6905"/>
                  </a:cubicBezTo>
                  <a:cubicBezTo>
                    <a:pt x="151" y="6907"/>
                    <a:pt x="158" y="6908"/>
                    <a:pt x="166" y="6908"/>
                  </a:cubicBezTo>
                  <a:cubicBezTo>
                    <a:pt x="247" y="6908"/>
                    <a:pt x="321" y="6826"/>
                    <a:pt x="321" y="6745"/>
                  </a:cubicBezTo>
                  <a:lnTo>
                    <a:pt x="321" y="1838"/>
                  </a:lnTo>
                  <a:cubicBezTo>
                    <a:pt x="321" y="1731"/>
                    <a:pt x="375" y="1642"/>
                    <a:pt x="482" y="1606"/>
                  </a:cubicBezTo>
                  <a:cubicBezTo>
                    <a:pt x="535" y="1588"/>
                    <a:pt x="571" y="1553"/>
                    <a:pt x="625" y="1535"/>
                  </a:cubicBezTo>
                  <a:lnTo>
                    <a:pt x="1410" y="1107"/>
                  </a:lnTo>
                  <a:cubicBezTo>
                    <a:pt x="1481" y="1053"/>
                    <a:pt x="1570" y="1035"/>
                    <a:pt x="1642" y="999"/>
                  </a:cubicBezTo>
                  <a:lnTo>
                    <a:pt x="1642" y="999"/>
                  </a:lnTo>
                  <a:cubicBezTo>
                    <a:pt x="1517" y="1249"/>
                    <a:pt x="1445" y="1535"/>
                    <a:pt x="1445" y="1838"/>
                  </a:cubicBezTo>
                  <a:cubicBezTo>
                    <a:pt x="1445" y="2855"/>
                    <a:pt x="2266" y="3694"/>
                    <a:pt x="3283" y="3694"/>
                  </a:cubicBezTo>
                  <a:lnTo>
                    <a:pt x="3283" y="3836"/>
                  </a:lnTo>
                  <a:cubicBezTo>
                    <a:pt x="3283" y="4211"/>
                    <a:pt x="3247" y="4604"/>
                    <a:pt x="3140" y="4961"/>
                  </a:cubicBezTo>
                  <a:cubicBezTo>
                    <a:pt x="3051" y="5335"/>
                    <a:pt x="2908" y="5692"/>
                    <a:pt x="2730" y="6031"/>
                  </a:cubicBezTo>
                  <a:cubicBezTo>
                    <a:pt x="2337" y="6763"/>
                    <a:pt x="2177" y="7637"/>
                    <a:pt x="2320" y="8476"/>
                  </a:cubicBezTo>
                  <a:lnTo>
                    <a:pt x="2462" y="9421"/>
                  </a:lnTo>
                  <a:cubicBezTo>
                    <a:pt x="2462" y="9457"/>
                    <a:pt x="2480" y="9493"/>
                    <a:pt x="2480" y="9528"/>
                  </a:cubicBezTo>
                  <a:cubicBezTo>
                    <a:pt x="2480" y="9867"/>
                    <a:pt x="2248" y="10153"/>
                    <a:pt x="1945" y="10224"/>
                  </a:cubicBezTo>
                  <a:cubicBezTo>
                    <a:pt x="1875" y="10245"/>
                    <a:pt x="1805" y="10255"/>
                    <a:pt x="1737" y="10255"/>
                  </a:cubicBezTo>
                  <a:cubicBezTo>
                    <a:pt x="1456" y="10255"/>
                    <a:pt x="1203" y="10086"/>
                    <a:pt x="1088" y="9814"/>
                  </a:cubicBezTo>
                  <a:lnTo>
                    <a:pt x="428" y="8261"/>
                  </a:lnTo>
                  <a:cubicBezTo>
                    <a:pt x="410" y="8226"/>
                    <a:pt x="393" y="8190"/>
                    <a:pt x="375" y="8154"/>
                  </a:cubicBezTo>
                  <a:cubicBezTo>
                    <a:pt x="339" y="8101"/>
                    <a:pt x="321" y="8047"/>
                    <a:pt x="321" y="7994"/>
                  </a:cubicBezTo>
                  <a:lnTo>
                    <a:pt x="321" y="7476"/>
                  </a:lnTo>
                  <a:cubicBezTo>
                    <a:pt x="321" y="7405"/>
                    <a:pt x="250" y="7334"/>
                    <a:pt x="178" y="7316"/>
                  </a:cubicBezTo>
                  <a:cubicBezTo>
                    <a:pt x="171" y="7314"/>
                    <a:pt x="163" y="7313"/>
                    <a:pt x="155" y="7313"/>
                  </a:cubicBezTo>
                  <a:cubicBezTo>
                    <a:pt x="74" y="7313"/>
                    <a:pt x="0" y="7395"/>
                    <a:pt x="0" y="7476"/>
                  </a:cubicBezTo>
                  <a:lnTo>
                    <a:pt x="0" y="7994"/>
                  </a:lnTo>
                  <a:cubicBezTo>
                    <a:pt x="0" y="8119"/>
                    <a:pt x="36" y="8226"/>
                    <a:pt x="107" y="8333"/>
                  </a:cubicBezTo>
                  <a:cubicBezTo>
                    <a:pt x="125" y="8351"/>
                    <a:pt x="143" y="8368"/>
                    <a:pt x="143" y="8386"/>
                  </a:cubicBezTo>
                  <a:lnTo>
                    <a:pt x="803" y="9939"/>
                  </a:lnTo>
                  <a:cubicBezTo>
                    <a:pt x="963" y="10318"/>
                    <a:pt x="1350" y="10566"/>
                    <a:pt x="1749" y="10566"/>
                  </a:cubicBezTo>
                  <a:cubicBezTo>
                    <a:pt x="1839" y="10566"/>
                    <a:pt x="1928" y="10554"/>
                    <a:pt x="2016" y="10527"/>
                  </a:cubicBezTo>
                  <a:cubicBezTo>
                    <a:pt x="2462" y="10420"/>
                    <a:pt x="2783" y="10010"/>
                    <a:pt x="2783" y="9528"/>
                  </a:cubicBezTo>
                  <a:cubicBezTo>
                    <a:pt x="2783" y="9475"/>
                    <a:pt x="2783" y="9421"/>
                    <a:pt x="2766" y="9368"/>
                  </a:cubicBezTo>
                  <a:lnTo>
                    <a:pt x="2623" y="8422"/>
                  </a:lnTo>
                  <a:cubicBezTo>
                    <a:pt x="2498" y="7655"/>
                    <a:pt x="2641" y="6852"/>
                    <a:pt x="2998" y="6174"/>
                  </a:cubicBezTo>
                  <a:cubicBezTo>
                    <a:pt x="3194" y="5817"/>
                    <a:pt x="3354" y="5442"/>
                    <a:pt x="3444" y="5032"/>
                  </a:cubicBezTo>
                  <a:cubicBezTo>
                    <a:pt x="3551" y="4639"/>
                    <a:pt x="3604" y="4247"/>
                    <a:pt x="3604" y="3836"/>
                  </a:cubicBezTo>
                  <a:lnTo>
                    <a:pt x="3604" y="3658"/>
                  </a:lnTo>
                  <a:cubicBezTo>
                    <a:pt x="4461" y="3515"/>
                    <a:pt x="5139" y="2766"/>
                    <a:pt x="5139" y="1838"/>
                  </a:cubicBezTo>
                  <a:cubicBezTo>
                    <a:pt x="5139" y="821"/>
                    <a:pt x="4300" y="0"/>
                    <a:pt x="3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25" name="Google Shape;2025;p52"/>
            <p:cNvSpPr/>
            <p:nvPr/>
          </p:nvSpPr>
          <p:spPr>
            <a:xfrm>
              <a:off x="1783698" y="1944206"/>
              <a:ext cx="53743" cy="52696"/>
            </a:xfrm>
            <a:custGeom>
              <a:avLst/>
              <a:gdLst/>
              <a:ahLst/>
              <a:cxnLst/>
              <a:rect l="l" t="t" r="r" b="b"/>
              <a:pathLst>
                <a:path w="1643" h="1611" extrusionOk="0">
                  <a:moveTo>
                    <a:pt x="179" y="0"/>
                  </a:moveTo>
                  <a:cubicBezTo>
                    <a:pt x="139" y="0"/>
                    <a:pt x="99" y="18"/>
                    <a:pt x="72" y="54"/>
                  </a:cubicBezTo>
                  <a:cubicBezTo>
                    <a:pt x="1" y="107"/>
                    <a:pt x="1" y="214"/>
                    <a:pt x="72" y="268"/>
                  </a:cubicBezTo>
                  <a:lnTo>
                    <a:pt x="608" y="803"/>
                  </a:lnTo>
                  <a:lnTo>
                    <a:pt x="72" y="1356"/>
                  </a:lnTo>
                  <a:cubicBezTo>
                    <a:pt x="1" y="1410"/>
                    <a:pt x="1" y="1517"/>
                    <a:pt x="72" y="1570"/>
                  </a:cubicBezTo>
                  <a:cubicBezTo>
                    <a:pt x="99" y="1597"/>
                    <a:pt x="139" y="1610"/>
                    <a:pt x="179" y="1610"/>
                  </a:cubicBezTo>
                  <a:cubicBezTo>
                    <a:pt x="219" y="1610"/>
                    <a:pt x="260" y="1597"/>
                    <a:pt x="286" y="1570"/>
                  </a:cubicBezTo>
                  <a:lnTo>
                    <a:pt x="822" y="1035"/>
                  </a:lnTo>
                  <a:lnTo>
                    <a:pt x="1375" y="1570"/>
                  </a:lnTo>
                  <a:cubicBezTo>
                    <a:pt x="1402" y="1597"/>
                    <a:pt x="1437" y="1610"/>
                    <a:pt x="1475" y="1610"/>
                  </a:cubicBezTo>
                  <a:cubicBezTo>
                    <a:pt x="1513" y="1610"/>
                    <a:pt x="1553" y="1597"/>
                    <a:pt x="1589" y="1570"/>
                  </a:cubicBezTo>
                  <a:cubicBezTo>
                    <a:pt x="1642" y="1517"/>
                    <a:pt x="1642" y="1410"/>
                    <a:pt x="1589" y="1356"/>
                  </a:cubicBezTo>
                  <a:lnTo>
                    <a:pt x="1054" y="803"/>
                  </a:lnTo>
                  <a:lnTo>
                    <a:pt x="1589" y="268"/>
                  </a:lnTo>
                  <a:cubicBezTo>
                    <a:pt x="1642" y="214"/>
                    <a:pt x="1642" y="107"/>
                    <a:pt x="1589" y="54"/>
                  </a:cubicBezTo>
                  <a:cubicBezTo>
                    <a:pt x="1553" y="18"/>
                    <a:pt x="1513" y="0"/>
                    <a:pt x="1475" y="0"/>
                  </a:cubicBezTo>
                  <a:cubicBezTo>
                    <a:pt x="1437" y="0"/>
                    <a:pt x="1402" y="18"/>
                    <a:pt x="1375" y="54"/>
                  </a:cubicBezTo>
                  <a:lnTo>
                    <a:pt x="822" y="589"/>
                  </a:lnTo>
                  <a:lnTo>
                    <a:pt x="286" y="54"/>
                  </a:lnTo>
                  <a:cubicBezTo>
                    <a:pt x="260" y="18"/>
                    <a:pt x="219"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26" name="Google Shape;2026;p52"/>
            <p:cNvSpPr/>
            <p:nvPr/>
          </p:nvSpPr>
          <p:spPr>
            <a:xfrm>
              <a:off x="2003738" y="1946953"/>
              <a:ext cx="64242" cy="47462"/>
            </a:xfrm>
            <a:custGeom>
              <a:avLst/>
              <a:gdLst/>
              <a:ahLst/>
              <a:cxnLst/>
              <a:rect l="l" t="t" r="r" b="b"/>
              <a:pathLst>
                <a:path w="1964" h="1451" extrusionOk="0">
                  <a:moveTo>
                    <a:pt x="1785" y="1"/>
                  </a:moveTo>
                  <a:cubicBezTo>
                    <a:pt x="1745" y="1"/>
                    <a:pt x="1705" y="14"/>
                    <a:pt x="1678" y="41"/>
                  </a:cubicBezTo>
                  <a:lnTo>
                    <a:pt x="643" y="1076"/>
                  </a:lnTo>
                  <a:lnTo>
                    <a:pt x="268" y="701"/>
                  </a:lnTo>
                  <a:cubicBezTo>
                    <a:pt x="241" y="674"/>
                    <a:pt x="201" y="661"/>
                    <a:pt x="161" y="661"/>
                  </a:cubicBezTo>
                  <a:cubicBezTo>
                    <a:pt x="121" y="661"/>
                    <a:pt x="81" y="674"/>
                    <a:pt x="54" y="701"/>
                  </a:cubicBezTo>
                  <a:cubicBezTo>
                    <a:pt x="1" y="773"/>
                    <a:pt x="1" y="862"/>
                    <a:pt x="54" y="915"/>
                  </a:cubicBezTo>
                  <a:lnTo>
                    <a:pt x="536" y="1397"/>
                  </a:lnTo>
                  <a:cubicBezTo>
                    <a:pt x="563" y="1433"/>
                    <a:pt x="603" y="1451"/>
                    <a:pt x="643" y="1451"/>
                  </a:cubicBezTo>
                  <a:cubicBezTo>
                    <a:pt x="683" y="1451"/>
                    <a:pt x="723" y="1433"/>
                    <a:pt x="750" y="1397"/>
                  </a:cubicBezTo>
                  <a:lnTo>
                    <a:pt x="1892" y="273"/>
                  </a:lnTo>
                  <a:cubicBezTo>
                    <a:pt x="1963" y="202"/>
                    <a:pt x="1963" y="112"/>
                    <a:pt x="1892" y="41"/>
                  </a:cubicBezTo>
                  <a:cubicBezTo>
                    <a:pt x="1865" y="14"/>
                    <a:pt x="1825" y="1"/>
                    <a:pt x="1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27" name="Google Shape;2027;p52"/>
            <p:cNvSpPr/>
            <p:nvPr/>
          </p:nvSpPr>
          <p:spPr>
            <a:xfrm>
              <a:off x="1856085" y="2091270"/>
              <a:ext cx="36799" cy="37388"/>
            </a:xfrm>
            <a:custGeom>
              <a:avLst/>
              <a:gdLst/>
              <a:ahLst/>
              <a:cxnLst/>
              <a:rect l="l" t="t" r="r" b="b"/>
              <a:pathLst>
                <a:path w="1125" h="1143" extrusionOk="0">
                  <a:moveTo>
                    <a:pt x="571" y="322"/>
                  </a:moveTo>
                  <a:cubicBezTo>
                    <a:pt x="714" y="322"/>
                    <a:pt x="821" y="429"/>
                    <a:pt x="821" y="571"/>
                  </a:cubicBezTo>
                  <a:cubicBezTo>
                    <a:pt x="821" y="714"/>
                    <a:pt x="714" y="839"/>
                    <a:pt x="571" y="839"/>
                  </a:cubicBezTo>
                  <a:cubicBezTo>
                    <a:pt x="429" y="839"/>
                    <a:pt x="304" y="714"/>
                    <a:pt x="304" y="571"/>
                  </a:cubicBezTo>
                  <a:cubicBezTo>
                    <a:pt x="304" y="429"/>
                    <a:pt x="429" y="322"/>
                    <a:pt x="571" y="322"/>
                  </a:cubicBezTo>
                  <a:close/>
                  <a:moveTo>
                    <a:pt x="571" y="1"/>
                  </a:moveTo>
                  <a:cubicBezTo>
                    <a:pt x="250" y="1"/>
                    <a:pt x="0" y="268"/>
                    <a:pt x="0" y="571"/>
                  </a:cubicBezTo>
                  <a:cubicBezTo>
                    <a:pt x="0" y="893"/>
                    <a:pt x="250" y="1142"/>
                    <a:pt x="571" y="1142"/>
                  </a:cubicBezTo>
                  <a:cubicBezTo>
                    <a:pt x="875" y="1142"/>
                    <a:pt x="1124" y="893"/>
                    <a:pt x="1124" y="571"/>
                  </a:cubicBezTo>
                  <a:cubicBezTo>
                    <a:pt x="1124" y="268"/>
                    <a:pt x="875"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2028" name="Google Shape;2028;p52"/>
          <p:cNvGrpSpPr/>
          <p:nvPr/>
        </p:nvGrpSpPr>
        <p:grpSpPr>
          <a:xfrm>
            <a:off x="2370817" y="1376865"/>
            <a:ext cx="368769" cy="368769"/>
            <a:chOff x="2506818" y="1910351"/>
            <a:chExt cx="345548" cy="345548"/>
          </a:xfrm>
        </p:grpSpPr>
        <p:sp>
          <p:nvSpPr>
            <p:cNvPr id="2029" name="Google Shape;2029;p52"/>
            <p:cNvSpPr/>
            <p:nvPr/>
          </p:nvSpPr>
          <p:spPr>
            <a:xfrm>
              <a:off x="2511495" y="1915585"/>
              <a:ext cx="335637" cy="335637"/>
            </a:xfrm>
            <a:custGeom>
              <a:avLst/>
              <a:gdLst/>
              <a:ahLst/>
              <a:cxnLst/>
              <a:rect l="l" t="t" r="r" b="b"/>
              <a:pathLst>
                <a:path w="10261" h="10261" extrusionOk="0">
                  <a:moveTo>
                    <a:pt x="5139" y="1"/>
                  </a:moveTo>
                  <a:cubicBezTo>
                    <a:pt x="2302" y="1"/>
                    <a:pt x="1" y="2285"/>
                    <a:pt x="1" y="5122"/>
                  </a:cubicBezTo>
                  <a:cubicBezTo>
                    <a:pt x="1" y="7959"/>
                    <a:pt x="2302" y="10260"/>
                    <a:pt x="5139" y="10260"/>
                  </a:cubicBezTo>
                  <a:cubicBezTo>
                    <a:pt x="7976" y="10260"/>
                    <a:pt x="10260" y="7959"/>
                    <a:pt x="10260" y="5122"/>
                  </a:cubicBezTo>
                  <a:cubicBezTo>
                    <a:pt x="10260" y="2285"/>
                    <a:pt x="7976" y="1"/>
                    <a:pt x="5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30" name="Google Shape;2030;p52"/>
            <p:cNvSpPr/>
            <p:nvPr/>
          </p:nvSpPr>
          <p:spPr>
            <a:xfrm>
              <a:off x="2531939" y="1935440"/>
              <a:ext cx="243395" cy="243068"/>
            </a:xfrm>
            <a:custGeom>
              <a:avLst/>
              <a:gdLst/>
              <a:ahLst/>
              <a:cxnLst/>
              <a:rect l="l" t="t" r="r" b="b"/>
              <a:pathLst>
                <a:path w="7441" h="7431" extrusionOk="0">
                  <a:moveTo>
                    <a:pt x="4514" y="1"/>
                  </a:moveTo>
                  <a:cubicBezTo>
                    <a:pt x="3265" y="1"/>
                    <a:pt x="2141" y="500"/>
                    <a:pt x="1321" y="1321"/>
                  </a:cubicBezTo>
                  <a:cubicBezTo>
                    <a:pt x="500" y="2142"/>
                    <a:pt x="0" y="3266"/>
                    <a:pt x="0" y="4515"/>
                  </a:cubicBezTo>
                  <a:cubicBezTo>
                    <a:pt x="0" y="5603"/>
                    <a:pt x="393" y="6602"/>
                    <a:pt x="1035" y="7387"/>
                  </a:cubicBezTo>
                  <a:cubicBezTo>
                    <a:pt x="1055" y="7417"/>
                    <a:pt x="1085" y="7430"/>
                    <a:pt x="1117" y="7430"/>
                  </a:cubicBezTo>
                  <a:cubicBezTo>
                    <a:pt x="1144" y="7430"/>
                    <a:pt x="1172" y="7421"/>
                    <a:pt x="1196" y="7405"/>
                  </a:cubicBezTo>
                  <a:lnTo>
                    <a:pt x="3390" y="5193"/>
                  </a:lnTo>
                  <a:lnTo>
                    <a:pt x="5192" y="3391"/>
                  </a:lnTo>
                  <a:lnTo>
                    <a:pt x="7405" y="1196"/>
                  </a:lnTo>
                  <a:cubicBezTo>
                    <a:pt x="7441" y="1142"/>
                    <a:pt x="7441" y="1071"/>
                    <a:pt x="7387" y="1035"/>
                  </a:cubicBezTo>
                  <a:cubicBezTo>
                    <a:pt x="6602" y="393"/>
                    <a:pt x="5603" y="1"/>
                    <a:pt x="45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31" name="Google Shape;2031;p52"/>
            <p:cNvSpPr/>
            <p:nvPr/>
          </p:nvSpPr>
          <p:spPr>
            <a:xfrm>
              <a:off x="2583883" y="1987743"/>
              <a:ext cx="243395" cy="243035"/>
            </a:xfrm>
            <a:custGeom>
              <a:avLst/>
              <a:gdLst/>
              <a:ahLst/>
              <a:cxnLst/>
              <a:rect l="l" t="t" r="r" b="b"/>
              <a:pathLst>
                <a:path w="7441" h="7430" extrusionOk="0">
                  <a:moveTo>
                    <a:pt x="6317" y="0"/>
                  </a:moveTo>
                  <a:cubicBezTo>
                    <a:pt x="6293" y="0"/>
                    <a:pt x="6269" y="9"/>
                    <a:pt x="6245" y="25"/>
                  </a:cubicBezTo>
                  <a:lnTo>
                    <a:pt x="4050" y="2238"/>
                  </a:lnTo>
                  <a:lnTo>
                    <a:pt x="2230" y="4040"/>
                  </a:lnTo>
                  <a:lnTo>
                    <a:pt x="36" y="6234"/>
                  </a:lnTo>
                  <a:cubicBezTo>
                    <a:pt x="0" y="6288"/>
                    <a:pt x="0" y="6359"/>
                    <a:pt x="54" y="6395"/>
                  </a:cubicBezTo>
                  <a:cubicBezTo>
                    <a:pt x="821" y="7037"/>
                    <a:pt x="1838" y="7430"/>
                    <a:pt x="2926" y="7430"/>
                  </a:cubicBezTo>
                  <a:cubicBezTo>
                    <a:pt x="4175" y="7430"/>
                    <a:pt x="5299" y="6930"/>
                    <a:pt x="6120" y="6110"/>
                  </a:cubicBezTo>
                  <a:cubicBezTo>
                    <a:pt x="6923" y="5289"/>
                    <a:pt x="7441" y="4165"/>
                    <a:pt x="7441" y="2916"/>
                  </a:cubicBezTo>
                  <a:cubicBezTo>
                    <a:pt x="7441" y="1827"/>
                    <a:pt x="7048" y="828"/>
                    <a:pt x="6406" y="43"/>
                  </a:cubicBezTo>
                  <a:cubicBezTo>
                    <a:pt x="6376" y="14"/>
                    <a:pt x="6347" y="0"/>
                    <a:pt x="6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32" name="Google Shape;2032;p52"/>
            <p:cNvSpPr/>
            <p:nvPr/>
          </p:nvSpPr>
          <p:spPr>
            <a:xfrm>
              <a:off x="2709947" y="2137391"/>
              <a:ext cx="36799" cy="48607"/>
            </a:xfrm>
            <a:custGeom>
              <a:avLst/>
              <a:gdLst/>
              <a:ahLst/>
              <a:cxnLst/>
              <a:rect l="l" t="t" r="r" b="b"/>
              <a:pathLst>
                <a:path w="1125" h="1486" extrusionOk="0">
                  <a:moveTo>
                    <a:pt x="357" y="0"/>
                  </a:moveTo>
                  <a:lnTo>
                    <a:pt x="0" y="357"/>
                  </a:lnTo>
                  <a:lnTo>
                    <a:pt x="339" y="1231"/>
                  </a:lnTo>
                  <a:cubicBezTo>
                    <a:pt x="405" y="1395"/>
                    <a:pt x="551" y="1486"/>
                    <a:pt x="704" y="1486"/>
                  </a:cubicBezTo>
                  <a:cubicBezTo>
                    <a:pt x="800" y="1486"/>
                    <a:pt x="899" y="1450"/>
                    <a:pt x="982" y="1374"/>
                  </a:cubicBezTo>
                  <a:cubicBezTo>
                    <a:pt x="1106" y="1231"/>
                    <a:pt x="1124" y="1017"/>
                    <a:pt x="1017" y="874"/>
                  </a:cubicBezTo>
                  <a:lnTo>
                    <a:pt x="3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33" name="Google Shape;2033;p52"/>
            <p:cNvSpPr/>
            <p:nvPr/>
          </p:nvSpPr>
          <p:spPr>
            <a:xfrm>
              <a:off x="2733858" y="2113447"/>
              <a:ext cx="51387" cy="35588"/>
            </a:xfrm>
            <a:custGeom>
              <a:avLst/>
              <a:gdLst/>
              <a:ahLst/>
              <a:cxnLst/>
              <a:rect l="l" t="t" r="r" b="b"/>
              <a:pathLst>
                <a:path w="1571" h="1088" extrusionOk="0">
                  <a:moveTo>
                    <a:pt x="358" y="1"/>
                  </a:moveTo>
                  <a:lnTo>
                    <a:pt x="1" y="357"/>
                  </a:lnTo>
                  <a:lnTo>
                    <a:pt x="875" y="1018"/>
                  </a:lnTo>
                  <a:cubicBezTo>
                    <a:pt x="938" y="1065"/>
                    <a:pt x="1015" y="1088"/>
                    <a:pt x="1094" y="1088"/>
                  </a:cubicBezTo>
                  <a:cubicBezTo>
                    <a:pt x="1193" y="1088"/>
                    <a:pt x="1295" y="1051"/>
                    <a:pt x="1375" y="982"/>
                  </a:cubicBezTo>
                  <a:cubicBezTo>
                    <a:pt x="1571" y="786"/>
                    <a:pt x="1500" y="447"/>
                    <a:pt x="1232" y="340"/>
                  </a:cubicBezTo>
                  <a:lnTo>
                    <a:pt x="3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34" name="Google Shape;2034;p52"/>
            <p:cNvSpPr/>
            <p:nvPr/>
          </p:nvSpPr>
          <p:spPr>
            <a:xfrm>
              <a:off x="2573939" y="2017182"/>
              <a:ext cx="51387" cy="35588"/>
            </a:xfrm>
            <a:custGeom>
              <a:avLst/>
              <a:gdLst/>
              <a:ahLst/>
              <a:cxnLst/>
              <a:rect l="l" t="t" r="r" b="b"/>
              <a:pathLst>
                <a:path w="1571" h="1088" extrusionOk="0">
                  <a:moveTo>
                    <a:pt x="478" y="1"/>
                  </a:moveTo>
                  <a:cubicBezTo>
                    <a:pt x="378" y="1"/>
                    <a:pt x="277" y="37"/>
                    <a:pt x="197" y="107"/>
                  </a:cubicBezTo>
                  <a:cubicBezTo>
                    <a:pt x="1" y="321"/>
                    <a:pt x="72" y="642"/>
                    <a:pt x="322" y="749"/>
                  </a:cubicBezTo>
                  <a:lnTo>
                    <a:pt x="1214" y="1088"/>
                  </a:lnTo>
                  <a:lnTo>
                    <a:pt x="1571" y="731"/>
                  </a:lnTo>
                  <a:lnTo>
                    <a:pt x="697" y="71"/>
                  </a:lnTo>
                  <a:cubicBezTo>
                    <a:pt x="634" y="23"/>
                    <a:pt x="556" y="1"/>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35" name="Google Shape;2035;p52"/>
            <p:cNvSpPr/>
            <p:nvPr/>
          </p:nvSpPr>
          <p:spPr>
            <a:xfrm>
              <a:off x="2612471" y="1980220"/>
              <a:ext cx="36799" cy="48640"/>
            </a:xfrm>
            <a:custGeom>
              <a:avLst/>
              <a:gdLst/>
              <a:ahLst/>
              <a:cxnLst/>
              <a:rect l="l" t="t" r="r" b="b"/>
              <a:pathLst>
                <a:path w="1125" h="1487" extrusionOk="0">
                  <a:moveTo>
                    <a:pt x="413" y="1"/>
                  </a:moveTo>
                  <a:cubicBezTo>
                    <a:pt x="316" y="1"/>
                    <a:pt x="219" y="37"/>
                    <a:pt x="143" y="112"/>
                  </a:cubicBezTo>
                  <a:cubicBezTo>
                    <a:pt x="18" y="255"/>
                    <a:pt x="0" y="469"/>
                    <a:pt x="108" y="612"/>
                  </a:cubicBezTo>
                  <a:lnTo>
                    <a:pt x="768" y="1486"/>
                  </a:lnTo>
                  <a:lnTo>
                    <a:pt x="1125" y="1129"/>
                  </a:lnTo>
                  <a:lnTo>
                    <a:pt x="786" y="255"/>
                  </a:lnTo>
                  <a:cubicBezTo>
                    <a:pt x="720" y="91"/>
                    <a:pt x="567" y="1"/>
                    <a:pt x="4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36" name="Google Shape;2036;p52"/>
            <p:cNvSpPr/>
            <p:nvPr/>
          </p:nvSpPr>
          <p:spPr>
            <a:xfrm>
              <a:off x="2593205" y="1998439"/>
              <a:ext cx="44387" cy="42687"/>
            </a:xfrm>
            <a:custGeom>
              <a:avLst/>
              <a:gdLst/>
              <a:ahLst/>
              <a:cxnLst/>
              <a:rect l="l" t="t" r="r" b="b"/>
              <a:pathLst>
                <a:path w="1357" h="1305" extrusionOk="0">
                  <a:moveTo>
                    <a:pt x="455" y="0"/>
                  </a:moveTo>
                  <a:cubicBezTo>
                    <a:pt x="358" y="0"/>
                    <a:pt x="259" y="36"/>
                    <a:pt x="179" y="109"/>
                  </a:cubicBezTo>
                  <a:lnTo>
                    <a:pt x="161" y="126"/>
                  </a:lnTo>
                  <a:cubicBezTo>
                    <a:pt x="1" y="305"/>
                    <a:pt x="18" y="572"/>
                    <a:pt x="197" y="715"/>
                  </a:cubicBezTo>
                  <a:lnTo>
                    <a:pt x="982" y="1304"/>
                  </a:lnTo>
                  <a:lnTo>
                    <a:pt x="1357" y="929"/>
                  </a:lnTo>
                  <a:lnTo>
                    <a:pt x="768" y="162"/>
                  </a:lnTo>
                  <a:cubicBezTo>
                    <a:pt x="689" y="54"/>
                    <a:pt x="573" y="0"/>
                    <a:pt x="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37" name="Google Shape;2037;p52"/>
            <p:cNvSpPr/>
            <p:nvPr/>
          </p:nvSpPr>
          <p:spPr>
            <a:xfrm>
              <a:off x="2606060" y="2010869"/>
              <a:ext cx="95742" cy="94434"/>
            </a:xfrm>
            <a:custGeom>
              <a:avLst/>
              <a:gdLst/>
              <a:ahLst/>
              <a:cxnLst/>
              <a:rect l="l" t="t" r="r" b="b"/>
              <a:pathLst>
                <a:path w="2927" h="2887" extrusionOk="0">
                  <a:moveTo>
                    <a:pt x="1677" y="1"/>
                  </a:moveTo>
                  <a:cubicBezTo>
                    <a:pt x="1575" y="1"/>
                    <a:pt x="1472" y="41"/>
                    <a:pt x="1392" y="121"/>
                  </a:cubicBezTo>
                  <a:lnTo>
                    <a:pt x="161" y="1352"/>
                  </a:lnTo>
                  <a:cubicBezTo>
                    <a:pt x="0" y="1513"/>
                    <a:pt x="0" y="1763"/>
                    <a:pt x="161" y="1923"/>
                  </a:cubicBezTo>
                  <a:lnTo>
                    <a:pt x="1124" y="2887"/>
                  </a:lnTo>
                  <a:lnTo>
                    <a:pt x="2926" y="1085"/>
                  </a:lnTo>
                  <a:lnTo>
                    <a:pt x="2480" y="639"/>
                  </a:lnTo>
                  <a:lnTo>
                    <a:pt x="1963" y="121"/>
                  </a:lnTo>
                  <a:cubicBezTo>
                    <a:pt x="1883" y="41"/>
                    <a:pt x="1780" y="1"/>
                    <a:pt x="1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38" name="Google Shape;2038;p52"/>
            <p:cNvSpPr/>
            <p:nvPr/>
          </p:nvSpPr>
          <p:spPr>
            <a:xfrm>
              <a:off x="2656826" y="2060915"/>
              <a:ext cx="96331" cy="94434"/>
            </a:xfrm>
            <a:custGeom>
              <a:avLst/>
              <a:gdLst/>
              <a:ahLst/>
              <a:cxnLst/>
              <a:rect l="l" t="t" r="r" b="b"/>
              <a:pathLst>
                <a:path w="2945" h="2887" extrusionOk="0">
                  <a:moveTo>
                    <a:pt x="1820" y="1"/>
                  </a:moveTo>
                  <a:lnTo>
                    <a:pt x="0" y="1803"/>
                  </a:lnTo>
                  <a:lnTo>
                    <a:pt x="964" y="2766"/>
                  </a:lnTo>
                  <a:cubicBezTo>
                    <a:pt x="1053" y="2847"/>
                    <a:pt x="1160" y="2887"/>
                    <a:pt x="1265" y="2887"/>
                  </a:cubicBezTo>
                  <a:cubicBezTo>
                    <a:pt x="1370" y="2887"/>
                    <a:pt x="1473" y="2847"/>
                    <a:pt x="1553" y="2766"/>
                  </a:cubicBezTo>
                  <a:lnTo>
                    <a:pt x="2784" y="1535"/>
                  </a:lnTo>
                  <a:cubicBezTo>
                    <a:pt x="2945" y="1375"/>
                    <a:pt x="2945" y="1125"/>
                    <a:pt x="2784" y="964"/>
                  </a:cubicBezTo>
                  <a:lnTo>
                    <a:pt x="2267" y="429"/>
                  </a:lnTo>
                  <a:lnTo>
                    <a:pt x="18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39" name="Google Shape;2039;p52"/>
            <p:cNvSpPr/>
            <p:nvPr/>
          </p:nvSpPr>
          <p:spPr>
            <a:xfrm>
              <a:off x="2656826" y="2060915"/>
              <a:ext cx="74154" cy="73565"/>
            </a:xfrm>
            <a:custGeom>
              <a:avLst/>
              <a:gdLst/>
              <a:ahLst/>
              <a:cxnLst/>
              <a:rect l="l" t="t" r="r" b="b"/>
              <a:pathLst>
                <a:path w="2267" h="2249" extrusionOk="0">
                  <a:moveTo>
                    <a:pt x="1820" y="1"/>
                  </a:moveTo>
                  <a:lnTo>
                    <a:pt x="0" y="1803"/>
                  </a:lnTo>
                  <a:lnTo>
                    <a:pt x="447" y="2249"/>
                  </a:lnTo>
                  <a:lnTo>
                    <a:pt x="2267" y="447"/>
                  </a:lnTo>
                  <a:lnTo>
                    <a:pt x="18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40" name="Google Shape;2040;p52"/>
            <p:cNvSpPr/>
            <p:nvPr/>
          </p:nvSpPr>
          <p:spPr>
            <a:xfrm>
              <a:off x="2578028" y="1982705"/>
              <a:ext cx="253928" cy="252750"/>
            </a:xfrm>
            <a:custGeom>
              <a:avLst/>
              <a:gdLst/>
              <a:ahLst/>
              <a:cxnLst/>
              <a:rect l="l" t="t" r="r" b="b"/>
              <a:pathLst>
                <a:path w="7763" h="7727" extrusionOk="0">
                  <a:moveTo>
                    <a:pt x="4229" y="2606"/>
                  </a:moveTo>
                  <a:lnTo>
                    <a:pt x="4461" y="2820"/>
                  </a:lnTo>
                  <a:lnTo>
                    <a:pt x="2856" y="4426"/>
                  </a:lnTo>
                  <a:lnTo>
                    <a:pt x="2641" y="4194"/>
                  </a:lnTo>
                  <a:lnTo>
                    <a:pt x="4229" y="2606"/>
                  </a:lnTo>
                  <a:close/>
                  <a:moveTo>
                    <a:pt x="5157" y="4176"/>
                  </a:moveTo>
                  <a:lnTo>
                    <a:pt x="5942" y="4479"/>
                  </a:lnTo>
                  <a:cubicBezTo>
                    <a:pt x="6103" y="4533"/>
                    <a:pt x="6139" y="4747"/>
                    <a:pt x="6032" y="4854"/>
                  </a:cubicBezTo>
                  <a:cubicBezTo>
                    <a:pt x="5980" y="4906"/>
                    <a:pt x="5915" y="4934"/>
                    <a:pt x="5853" y="4934"/>
                  </a:cubicBezTo>
                  <a:cubicBezTo>
                    <a:pt x="5809" y="4934"/>
                    <a:pt x="5765" y="4919"/>
                    <a:pt x="5728" y="4890"/>
                  </a:cubicBezTo>
                  <a:lnTo>
                    <a:pt x="4997" y="4337"/>
                  </a:lnTo>
                  <a:lnTo>
                    <a:pt x="5157" y="4176"/>
                  </a:lnTo>
                  <a:close/>
                  <a:moveTo>
                    <a:pt x="4676" y="3052"/>
                  </a:moveTo>
                  <a:lnTo>
                    <a:pt x="5086" y="3462"/>
                  </a:lnTo>
                  <a:cubicBezTo>
                    <a:pt x="5175" y="3551"/>
                    <a:pt x="5175" y="3730"/>
                    <a:pt x="5086" y="3819"/>
                  </a:cubicBezTo>
                  <a:lnTo>
                    <a:pt x="3855" y="5050"/>
                  </a:lnTo>
                  <a:cubicBezTo>
                    <a:pt x="3810" y="5095"/>
                    <a:pt x="3743" y="5117"/>
                    <a:pt x="3676" y="5117"/>
                  </a:cubicBezTo>
                  <a:cubicBezTo>
                    <a:pt x="3609" y="5117"/>
                    <a:pt x="3543" y="5095"/>
                    <a:pt x="3498" y="5050"/>
                  </a:cubicBezTo>
                  <a:lnTo>
                    <a:pt x="3088" y="4640"/>
                  </a:lnTo>
                  <a:lnTo>
                    <a:pt x="4676" y="3052"/>
                  </a:lnTo>
                  <a:close/>
                  <a:moveTo>
                    <a:pt x="4783" y="4568"/>
                  </a:moveTo>
                  <a:lnTo>
                    <a:pt x="5443" y="5068"/>
                  </a:lnTo>
                  <a:cubicBezTo>
                    <a:pt x="5568" y="5139"/>
                    <a:pt x="5568" y="5318"/>
                    <a:pt x="5478" y="5407"/>
                  </a:cubicBezTo>
                  <a:cubicBezTo>
                    <a:pt x="5434" y="5470"/>
                    <a:pt x="5362" y="5501"/>
                    <a:pt x="5291" y="5501"/>
                  </a:cubicBezTo>
                  <a:cubicBezTo>
                    <a:pt x="5220" y="5501"/>
                    <a:pt x="5148" y="5470"/>
                    <a:pt x="5104" y="5407"/>
                  </a:cubicBezTo>
                  <a:lnTo>
                    <a:pt x="4604" y="4747"/>
                  </a:lnTo>
                  <a:lnTo>
                    <a:pt x="4783" y="4568"/>
                  </a:lnTo>
                  <a:close/>
                  <a:moveTo>
                    <a:pt x="4372" y="4961"/>
                  </a:moveTo>
                  <a:lnTo>
                    <a:pt x="4925" y="5693"/>
                  </a:lnTo>
                  <a:cubicBezTo>
                    <a:pt x="4979" y="5782"/>
                    <a:pt x="4979" y="5907"/>
                    <a:pt x="4890" y="5996"/>
                  </a:cubicBezTo>
                  <a:cubicBezTo>
                    <a:pt x="4848" y="6037"/>
                    <a:pt x="4792" y="6057"/>
                    <a:pt x="4734" y="6057"/>
                  </a:cubicBezTo>
                  <a:cubicBezTo>
                    <a:pt x="4642" y="6057"/>
                    <a:pt x="4548" y="6006"/>
                    <a:pt x="4515" y="5907"/>
                  </a:cubicBezTo>
                  <a:lnTo>
                    <a:pt x="4212" y="5122"/>
                  </a:lnTo>
                  <a:lnTo>
                    <a:pt x="4372" y="4961"/>
                  </a:lnTo>
                  <a:close/>
                  <a:moveTo>
                    <a:pt x="6495" y="340"/>
                  </a:moveTo>
                  <a:cubicBezTo>
                    <a:pt x="7120" y="1107"/>
                    <a:pt x="7459" y="2071"/>
                    <a:pt x="7459" y="3070"/>
                  </a:cubicBezTo>
                  <a:cubicBezTo>
                    <a:pt x="7459" y="4229"/>
                    <a:pt x="7013" y="5336"/>
                    <a:pt x="6192" y="6156"/>
                  </a:cubicBezTo>
                  <a:cubicBezTo>
                    <a:pt x="5354" y="6977"/>
                    <a:pt x="4265" y="7423"/>
                    <a:pt x="3105" y="7423"/>
                  </a:cubicBezTo>
                  <a:cubicBezTo>
                    <a:pt x="2106" y="7423"/>
                    <a:pt x="1143" y="7084"/>
                    <a:pt x="375" y="6460"/>
                  </a:cubicBezTo>
                  <a:lnTo>
                    <a:pt x="2409" y="4408"/>
                  </a:lnTo>
                  <a:lnTo>
                    <a:pt x="3266" y="5264"/>
                  </a:lnTo>
                  <a:cubicBezTo>
                    <a:pt x="3373" y="5371"/>
                    <a:pt x="3516" y="5425"/>
                    <a:pt x="3676" y="5425"/>
                  </a:cubicBezTo>
                  <a:cubicBezTo>
                    <a:pt x="3783" y="5425"/>
                    <a:pt x="3873" y="5407"/>
                    <a:pt x="3962" y="5354"/>
                  </a:cubicBezTo>
                  <a:lnTo>
                    <a:pt x="4229" y="6032"/>
                  </a:lnTo>
                  <a:cubicBezTo>
                    <a:pt x="4301" y="6192"/>
                    <a:pt x="4444" y="6317"/>
                    <a:pt x="4622" y="6353"/>
                  </a:cubicBezTo>
                  <a:cubicBezTo>
                    <a:pt x="4658" y="6371"/>
                    <a:pt x="4693" y="6371"/>
                    <a:pt x="4729" y="6371"/>
                  </a:cubicBezTo>
                  <a:cubicBezTo>
                    <a:pt x="4872" y="6371"/>
                    <a:pt x="5015" y="6317"/>
                    <a:pt x="5122" y="6210"/>
                  </a:cubicBezTo>
                  <a:cubicBezTo>
                    <a:pt x="5229" y="6103"/>
                    <a:pt x="5282" y="5960"/>
                    <a:pt x="5264" y="5817"/>
                  </a:cubicBezTo>
                  <a:lnTo>
                    <a:pt x="5282" y="5817"/>
                  </a:lnTo>
                  <a:cubicBezTo>
                    <a:pt x="5425" y="5817"/>
                    <a:pt x="5568" y="5764"/>
                    <a:pt x="5675" y="5657"/>
                  </a:cubicBezTo>
                  <a:lnTo>
                    <a:pt x="5693" y="5639"/>
                  </a:lnTo>
                  <a:cubicBezTo>
                    <a:pt x="5800" y="5532"/>
                    <a:pt x="5853" y="5389"/>
                    <a:pt x="5853" y="5247"/>
                  </a:cubicBezTo>
                  <a:cubicBezTo>
                    <a:pt x="5996" y="5247"/>
                    <a:pt x="6139" y="5193"/>
                    <a:pt x="6246" y="5086"/>
                  </a:cubicBezTo>
                  <a:cubicBezTo>
                    <a:pt x="6371" y="4943"/>
                    <a:pt x="6424" y="4765"/>
                    <a:pt x="6388" y="4586"/>
                  </a:cubicBezTo>
                  <a:cubicBezTo>
                    <a:pt x="6353" y="4408"/>
                    <a:pt x="6228" y="4265"/>
                    <a:pt x="6049" y="4194"/>
                  </a:cubicBezTo>
                  <a:lnTo>
                    <a:pt x="5389" y="3926"/>
                  </a:lnTo>
                  <a:cubicBezTo>
                    <a:pt x="5443" y="3837"/>
                    <a:pt x="5461" y="3748"/>
                    <a:pt x="5461" y="3641"/>
                  </a:cubicBezTo>
                  <a:cubicBezTo>
                    <a:pt x="5461" y="3480"/>
                    <a:pt x="5407" y="3337"/>
                    <a:pt x="5300" y="3230"/>
                  </a:cubicBezTo>
                  <a:lnTo>
                    <a:pt x="4444" y="2392"/>
                  </a:lnTo>
                  <a:lnTo>
                    <a:pt x="6495" y="340"/>
                  </a:lnTo>
                  <a:close/>
                  <a:moveTo>
                    <a:pt x="6494" y="0"/>
                  </a:moveTo>
                  <a:cubicBezTo>
                    <a:pt x="6430" y="0"/>
                    <a:pt x="6366" y="23"/>
                    <a:pt x="6317" y="72"/>
                  </a:cubicBezTo>
                  <a:lnTo>
                    <a:pt x="108" y="6281"/>
                  </a:lnTo>
                  <a:cubicBezTo>
                    <a:pt x="1" y="6388"/>
                    <a:pt x="19" y="6567"/>
                    <a:pt x="126" y="6656"/>
                  </a:cubicBezTo>
                  <a:cubicBezTo>
                    <a:pt x="964" y="7352"/>
                    <a:pt x="2017" y="7727"/>
                    <a:pt x="3105" y="7727"/>
                  </a:cubicBezTo>
                  <a:cubicBezTo>
                    <a:pt x="4354" y="7727"/>
                    <a:pt x="5514" y="7245"/>
                    <a:pt x="6406" y="6371"/>
                  </a:cubicBezTo>
                  <a:cubicBezTo>
                    <a:pt x="7281" y="5478"/>
                    <a:pt x="7762" y="4319"/>
                    <a:pt x="7762" y="3070"/>
                  </a:cubicBezTo>
                  <a:cubicBezTo>
                    <a:pt x="7762" y="1981"/>
                    <a:pt x="7388" y="929"/>
                    <a:pt x="6692" y="90"/>
                  </a:cubicBezTo>
                  <a:cubicBezTo>
                    <a:pt x="6643" y="32"/>
                    <a:pt x="6569" y="0"/>
                    <a:pt x="6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41" name="Google Shape;2041;p52"/>
            <p:cNvSpPr/>
            <p:nvPr/>
          </p:nvSpPr>
          <p:spPr>
            <a:xfrm>
              <a:off x="2506818" y="1910351"/>
              <a:ext cx="345548" cy="345548"/>
            </a:xfrm>
            <a:custGeom>
              <a:avLst/>
              <a:gdLst/>
              <a:ahLst/>
              <a:cxnLst/>
              <a:rect l="l" t="t" r="r" b="b"/>
              <a:pathLst>
                <a:path w="10564" h="10564" extrusionOk="0">
                  <a:moveTo>
                    <a:pt x="5282" y="0"/>
                  </a:moveTo>
                  <a:cubicBezTo>
                    <a:pt x="3873" y="0"/>
                    <a:pt x="2535" y="553"/>
                    <a:pt x="1535" y="1553"/>
                  </a:cubicBezTo>
                  <a:cubicBezTo>
                    <a:pt x="554" y="2552"/>
                    <a:pt x="1" y="3872"/>
                    <a:pt x="1" y="5282"/>
                  </a:cubicBezTo>
                  <a:cubicBezTo>
                    <a:pt x="1" y="6691"/>
                    <a:pt x="554" y="8012"/>
                    <a:pt x="1535" y="9011"/>
                  </a:cubicBezTo>
                  <a:cubicBezTo>
                    <a:pt x="2535" y="10010"/>
                    <a:pt x="3873" y="10563"/>
                    <a:pt x="5282" y="10563"/>
                  </a:cubicBezTo>
                  <a:cubicBezTo>
                    <a:pt x="6853" y="10563"/>
                    <a:pt x="8333" y="9885"/>
                    <a:pt x="9333" y="8672"/>
                  </a:cubicBezTo>
                  <a:cubicBezTo>
                    <a:pt x="9386" y="8600"/>
                    <a:pt x="9386" y="8511"/>
                    <a:pt x="9315" y="8458"/>
                  </a:cubicBezTo>
                  <a:cubicBezTo>
                    <a:pt x="9282" y="8433"/>
                    <a:pt x="9245" y="8420"/>
                    <a:pt x="9209" y="8420"/>
                  </a:cubicBezTo>
                  <a:cubicBezTo>
                    <a:pt x="9168" y="8420"/>
                    <a:pt x="9129" y="8437"/>
                    <a:pt x="9101" y="8476"/>
                  </a:cubicBezTo>
                  <a:cubicBezTo>
                    <a:pt x="8155" y="9600"/>
                    <a:pt x="6763" y="10260"/>
                    <a:pt x="5282" y="10260"/>
                  </a:cubicBezTo>
                  <a:cubicBezTo>
                    <a:pt x="2535" y="10260"/>
                    <a:pt x="304" y="8029"/>
                    <a:pt x="304" y="5282"/>
                  </a:cubicBezTo>
                  <a:cubicBezTo>
                    <a:pt x="304" y="2534"/>
                    <a:pt x="2535" y="304"/>
                    <a:pt x="5282" y="304"/>
                  </a:cubicBezTo>
                  <a:cubicBezTo>
                    <a:pt x="8030" y="304"/>
                    <a:pt x="10260" y="2534"/>
                    <a:pt x="10260" y="5282"/>
                  </a:cubicBezTo>
                  <a:cubicBezTo>
                    <a:pt x="10260" y="6210"/>
                    <a:pt x="9993" y="7120"/>
                    <a:pt x="9511" y="7905"/>
                  </a:cubicBezTo>
                  <a:cubicBezTo>
                    <a:pt x="9458" y="7976"/>
                    <a:pt x="9493" y="8083"/>
                    <a:pt x="9565" y="8119"/>
                  </a:cubicBezTo>
                  <a:cubicBezTo>
                    <a:pt x="9588" y="8137"/>
                    <a:pt x="9614" y="8144"/>
                    <a:pt x="9640" y="8144"/>
                  </a:cubicBezTo>
                  <a:cubicBezTo>
                    <a:pt x="9691" y="8144"/>
                    <a:pt x="9743" y="8113"/>
                    <a:pt x="9779" y="8065"/>
                  </a:cubicBezTo>
                  <a:cubicBezTo>
                    <a:pt x="10296" y="7227"/>
                    <a:pt x="10564" y="6263"/>
                    <a:pt x="10564" y="5282"/>
                  </a:cubicBezTo>
                  <a:cubicBezTo>
                    <a:pt x="10564" y="3872"/>
                    <a:pt x="10011" y="2552"/>
                    <a:pt x="9011" y="1553"/>
                  </a:cubicBezTo>
                  <a:cubicBezTo>
                    <a:pt x="8012" y="553"/>
                    <a:pt x="6692" y="0"/>
                    <a:pt x="5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42" name="Google Shape;2042;p52"/>
            <p:cNvSpPr/>
            <p:nvPr/>
          </p:nvSpPr>
          <p:spPr>
            <a:xfrm>
              <a:off x="2721624" y="2125125"/>
              <a:ext cx="44387" cy="42687"/>
            </a:xfrm>
            <a:custGeom>
              <a:avLst/>
              <a:gdLst/>
              <a:ahLst/>
              <a:cxnLst/>
              <a:rect l="l" t="t" r="r" b="b"/>
              <a:pathLst>
                <a:path w="1357" h="1305" extrusionOk="0">
                  <a:moveTo>
                    <a:pt x="375" y="0"/>
                  </a:moveTo>
                  <a:lnTo>
                    <a:pt x="0" y="375"/>
                  </a:lnTo>
                  <a:lnTo>
                    <a:pt x="589" y="1142"/>
                  </a:lnTo>
                  <a:cubicBezTo>
                    <a:pt x="667" y="1250"/>
                    <a:pt x="784" y="1304"/>
                    <a:pt x="902" y="1304"/>
                  </a:cubicBezTo>
                  <a:cubicBezTo>
                    <a:pt x="999" y="1304"/>
                    <a:pt x="1097" y="1268"/>
                    <a:pt x="1178" y="1196"/>
                  </a:cubicBezTo>
                  <a:lnTo>
                    <a:pt x="1195" y="1178"/>
                  </a:lnTo>
                  <a:cubicBezTo>
                    <a:pt x="1356" y="1000"/>
                    <a:pt x="1338" y="732"/>
                    <a:pt x="1142" y="589"/>
                  </a:cubicBezTo>
                  <a:lnTo>
                    <a:pt x="3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43" name="Google Shape;2043;p52"/>
            <p:cNvSpPr/>
            <p:nvPr/>
          </p:nvSpPr>
          <p:spPr>
            <a:xfrm>
              <a:off x="2526673" y="1930762"/>
              <a:ext cx="254484" cy="252783"/>
            </a:xfrm>
            <a:custGeom>
              <a:avLst/>
              <a:gdLst/>
              <a:ahLst/>
              <a:cxnLst/>
              <a:rect l="l" t="t" r="r" b="b"/>
              <a:pathLst>
                <a:path w="7780" h="7728" extrusionOk="0">
                  <a:moveTo>
                    <a:pt x="3043" y="1670"/>
                  </a:moveTo>
                  <a:cubicBezTo>
                    <a:pt x="3139" y="1670"/>
                    <a:pt x="3233" y="1722"/>
                    <a:pt x="3266" y="1821"/>
                  </a:cubicBezTo>
                  <a:lnTo>
                    <a:pt x="3569" y="2606"/>
                  </a:lnTo>
                  <a:lnTo>
                    <a:pt x="3391" y="2766"/>
                  </a:lnTo>
                  <a:lnTo>
                    <a:pt x="2855" y="2035"/>
                  </a:lnTo>
                  <a:cubicBezTo>
                    <a:pt x="2784" y="1946"/>
                    <a:pt x="2802" y="1821"/>
                    <a:pt x="2873" y="1732"/>
                  </a:cubicBezTo>
                  <a:cubicBezTo>
                    <a:pt x="2921" y="1690"/>
                    <a:pt x="2982" y="1670"/>
                    <a:pt x="3043" y="1670"/>
                  </a:cubicBezTo>
                  <a:close/>
                  <a:moveTo>
                    <a:pt x="2495" y="2222"/>
                  </a:moveTo>
                  <a:cubicBezTo>
                    <a:pt x="2568" y="2222"/>
                    <a:pt x="2638" y="2253"/>
                    <a:pt x="2677" y="2320"/>
                  </a:cubicBezTo>
                  <a:lnTo>
                    <a:pt x="3177" y="2981"/>
                  </a:lnTo>
                  <a:lnTo>
                    <a:pt x="2998" y="3159"/>
                  </a:lnTo>
                  <a:lnTo>
                    <a:pt x="2338" y="2659"/>
                  </a:lnTo>
                  <a:cubicBezTo>
                    <a:pt x="2213" y="2570"/>
                    <a:pt x="2213" y="2374"/>
                    <a:pt x="2320" y="2285"/>
                  </a:cubicBezTo>
                  <a:cubicBezTo>
                    <a:pt x="2369" y="2244"/>
                    <a:pt x="2433" y="2222"/>
                    <a:pt x="2495" y="2222"/>
                  </a:cubicBezTo>
                  <a:close/>
                  <a:moveTo>
                    <a:pt x="1927" y="2794"/>
                  </a:moveTo>
                  <a:cubicBezTo>
                    <a:pt x="1972" y="2794"/>
                    <a:pt x="2015" y="2808"/>
                    <a:pt x="2052" y="2838"/>
                  </a:cubicBezTo>
                  <a:lnTo>
                    <a:pt x="2784" y="3391"/>
                  </a:lnTo>
                  <a:lnTo>
                    <a:pt x="2606" y="3551"/>
                  </a:lnTo>
                  <a:lnTo>
                    <a:pt x="1838" y="3248"/>
                  </a:lnTo>
                  <a:cubicBezTo>
                    <a:pt x="1678" y="3195"/>
                    <a:pt x="1624" y="2981"/>
                    <a:pt x="1749" y="2873"/>
                  </a:cubicBezTo>
                  <a:cubicBezTo>
                    <a:pt x="1801" y="2821"/>
                    <a:pt x="1865" y="2794"/>
                    <a:pt x="1927" y="2794"/>
                  </a:cubicBezTo>
                  <a:close/>
                  <a:moveTo>
                    <a:pt x="4104" y="2610"/>
                  </a:moveTo>
                  <a:cubicBezTo>
                    <a:pt x="4171" y="2610"/>
                    <a:pt x="4238" y="2633"/>
                    <a:pt x="4283" y="2677"/>
                  </a:cubicBezTo>
                  <a:lnTo>
                    <a:pt x="4693" y="3088"/>
                  </a:lnTo>
                  <a:lnTo>
                    <a:pt x="3908" y="3873"/>
                  </a:lnTo>
                  <a:cubicBezTo>
                    <a:pt x="3837" y="3944"/>
                    <a:pt x="3837" y="4033"/>
                    <a:pt x="3908" y="4105"/>
                  </a:cubicBezTo>
                  <a:cubicBezTo>
                    <a:pt x="3935" y="4131"/>
                    <a:pt x="3975" y="4145"/>
                    <a:pt x="4015" y="4145"/>
                  </a:cubicBezTo>
                  <a:cubicBezTo>
                    <a:pt x="4055" y="4145"/>
                    <a:pt x="4095" y="4131"/>
                    <a:pt x="4122" y="4105"/>
                  </a:cubicBezTo>
                  <a:lnTo>
                    <a:pt x="4907" y="3302"/>
                  </a:lnTo>
                  <a:lnTo>
                    <a:pt x="5139" y="3534"/>
                  </a:lnTo>
                  <a:lnTo>
                    <a:pt x="3551" y="5122"/>
                  </a:lnTo>
                  <a:lnTo>
                    <a:pt x="3319" y="4890"/>
                  </a:lnTo>
                  <a:lnTo>
                    <a:pt x="3605" y="4604"/>
                  </a:lnTo>
                  <a:cubicBezTo>
                    <a:pt x="3676" y="4551"/>
                    <a:pt x="3676" y="4444"/>
                    <a:pt x="3605" y="4390"/>
                  </a:cubicBezTo>
                  <a:cubicBezTo>
                    <a:pt x="3578" y="4363"/>
                    <a:pt x="3542" y="4350"/>
                    <a:pt x="3504" y="4350"/>
                  </a:cubicBezTo>
                  <a:cubicBezTo>
                    <a:pt x="3467" y="4350"/>
                    <a:pt x="3426" y="4363"/>
                    <a:pt x="3391" y="4390"/>
                  </a:cubicBezTo>
                  <a:lnTo>
                    <a:pt x="3105" y="4676"/>
                  </a:lnTo>
                  <a:lnTo>
                    <a:pt x="2695" y="4265"/>
                  </a:lnTo>
                  <a:cubicBezTo>
                    <a:pt x="2588" y="4176"/>
                    <a:pt x="2588" y="3998"/>
                    <a:pt x="2695" y="3908"/>
                  </a:cubicBezTo>
                  <a:lnTo>
                    <a:pt x="3926" y="2677"/>
                  </a:lnTo>
                  <a:cubicBezTo>
                    <a:pt x="3971" y="2633"/>
                    <a:pt x="4037" y="2610"/>
                    <a:pt x="4104" y="2610"/>
                  </a:cubicBezTo>
                  <a:close/>
                  <a:moveTo>
                    <a:pt x="4675" y="304"/>
                  </a:moveTo>
                  <a:cubicBezTo>
                    <a:pt x="5675" y="304"/>
                    <a:pt x="6638" y="643"/>
                    <a:pt x="7405" y="1268"/>
                  </a:cubicBezTo>
                  <a:lnTo>
                    <a:pt x="5353" y="3320"/>
                  </a:lnTo>
                  <a:lnTo>
                    <a:pt x="4515" y="2463"/>
                  </a:lnTo>
                  <a:cubicBezTo>
                    <a:pt x="4408" y="2356"/>
                    <a:pt x="4265" y="2302"/>
                    <a:pt x="4104" y="2302"/>
                  </a:cubicBezTo>
                  <a:cubicBezTo>
                    <a:pt x="3997" y="2302"/>
                    <a:pt x="3908" y="2320"/>
                    <a:pt x="3819" y="2374"/>
                  </a:cubicBezTo>
                  <a:lnTo>
                    <a:pt x="3551" y="1696"/>
                  </a:lnTo>
                  <a:cubicBezTo>
                    <a:pt x="3480" y="1535"/>
                    <a:pt x="3337" y="1410"/>
                    <a:pt x="3159" y="1375"/>
                  </a:cubicBezTo>
                  <a:cubicBezTo>
                    <a:pt x="3122" y="1367"/>
                    <a:pt x="3085" y="1364"/>
                    <a:pt x="3048" y="1364"/>
                  </a:cubicBezTo>
                  <a:cubicBezTo>
                    <a:pt x="2903" y="1364"/>
                    <a:pt x="2759" y="1418"/>
                    <a:pt x="2659" y="1517"/>
                  </a:cubicBezTo>
                  <a:cubicBezTo>
                    <a:pt x="2552" y="1624"/>
                    <a:pt x="2499" y="1767"/>
                    <a:pt x="2499" y="1910"/>
                  </a:cubicBezTo>
                  <a:cubicBezTo>
                    <a:pt x="2356" y="1910"/>
                    <a:pt x="2213" y="1963"/>
                    <a:pt x="2106" y="2071"/>
                  </a:cubicBezTo>
                  <a:lnTo>
                    <a:pt x="2088" y="2088"/>
                  </a:lnTo>
                  <a:cubicBezTo>
                    <a:pt x="1981" y="2195"/>
                    <a:pt x="1928" y="2338"/>
                    <a:pt x="1928" y="2481"/>
                  </a:cubicBezTo>
                  <a:cubicBezTo>
                    <a:pt x="1785" y="2481"/>
                    <a:pt x="1642" y="2534"/>
                    <a:pt x="1535" y="2641"/>
                  </a:cubicBezTo>
                  <a:cubicBezTo>
                    <a:pt x="1410" y="2784"/>
                    <a:pt x="1339" y="2963"/>
                    <a:pt x="1392" y="3141"/>
                  </a:cubicBezTo>
                  <a:cubicBezTo>
                    <a:pt x="1428" y="3320"/>
                    <a:pt x="1553" y="3462"/>
                    <a:pt x="1713" y="3534"/>
                  </a:cubicBezTo>
                  <a:lnTo>
                    <a:pt x="2391" y="3801"/>
                  </a:lnTo>
                  <a:cubicBezTo>
                    <a:pt x="2338" y="3890"/>
                    <a:pt x="2302" y="3980"/>
                    <a:pt x="2302" y="4087"/>
                  </a:cubicBezTo>
                  <a:cubicBezTo>
                    <a:pt x="2302" y="4247"/>
                    <a:pt x="2374" y="4390"/>
                    <a:pt x="2481" y="4497"/>
                  </a:cubicBezTo>
                  <a:lnTo>
                    <a:pt x="3337" y="5336"/>
                  </a:lnTo>
                  <a:lnTo>
                    <a:pt x="1285" y="7388"/>
                  </a:lnTo>
                  <a:cubicBezTo>
                    <a:pt x="661" y="6620"/>
                    <a:pt x="322" y="5657"/>
                    <a:pt x="322" y="4658"/>
                  </a:cubicBezTo>
                  <a:cubicBezTo>
                    <a:pt x="322" y="3498"/>
                    <a:pt x="768" y="2392"/>
                    <a:pt x="1589" y="1571"/>
                  </a:cubicBezTo>
                  <a:cubicBezTo>
                    <a:pt x="2409" y="750"/>
                    <a:pt x="3516" y="304"/>
                    <a:pt x="4675" y="304"/>
                  </a:cubicBezTo>
                  <a:close/>
                  <a:moveTo>
                    <a:pt x="4675" y="1"/>
                  </a:moveTo>
                  <a:cubicBezTo>
                    <a:pt x="3426" y="1"/>
                    <a:pt x="2249" y="483"/>
                    <a:pt x="1374" y="1357"/>
                  </a:cubicBezTo>
                  <a:cubicBezTo>
                    <a:pt x="500" y="2231"/>
                    <a:pt x="1" y="3409"/>
                    <a:pt x="1" y="4658"/>
                  </a:cubicBezTo>
                  <a:cubicBezTo>
                    <a:pt x="1" y="5746"/>
                    <a:pt x="393" y="6799"/>
                    <a:pt x="1089" y="7637"/>
                  </a:cubicBezTo>
                  <a:cubicBezTo>
                    <a:pt x="1137" y="7695"/>
                    <a:pt x="1212" y="7727"/>
                    <a:pt x="1287" y="7727"/>
                  </a:cubicBezTo>
                  <a:cubicBezTo>
                    <a:pt x="1350" y="7727"/>
                    <a:pt x="1415" y="7704"/>
                    <a:pt x="1464" y="7655"/>
                  </a:cubicBezTo>
                  <a:lnTo>
                    <a:pt x="7673" y="1446"/>
                  </a:lnTo>
                  <a:cubicBezTo>
                    <a:pt x="7780" y="1357"/>
                    <a:pt x="7780" y="1143"/>
                    <a:pt x="7655" y="1071"/>
                  </a:cubicBezTo>
                  <a:cubicBezTo>
                    <a:pt x="6816" y="375"/>
                    <a:pt x="5764" y="1"/>
                    <a:pt x="4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2044" name="Google Shape;2044;p52"/>
          <p:cNvGrpSpPr/>
          <p:nvPr/>
        </p:nvGrpSpPr>
        <p:grpSpPr>
          <a:xfrm>
            <a:off x="6407556" y="1437186"/>
            <a:ext cx="369363" cy="248022"/>
            <a:chOff x="6289370" y="1966874"/>
            <a:chExt cx="346105" cy="232405"/>
          </a:xfrm>
        </p:grpSpPr>
        <p:sp>
          <p:nvSpPr>
            <p:cNvPr id="2045" name="Google Shape;2045;p52"/>
            <p:cNvSpPr/>
            <p:nvPr/>
          </p:nvSpPr>
          <p:spPr>
            <a:xfrm>
              <a:off x="6294014" y="2019472"/>
              <a:ext cx="335637" cy="174541"/>
            </a:xfrm>
            <a:custGeom>
              <a:avLst/>
              <a:gdLst/>
              <a:ahLst/>
              <a:cxnLst/>
              <a:rect l="l" t="t" r="r" b="b"/>
              <a:pathLst>
                <a:path w="10261" h="5336" extrusionOk="0">
                  <a:moveTo>
                    <a:pt x="322" y="1"/>
                  </a:moveTo>
                  <a:cubicBezTo>
                    <a:pt x="144" y="1"/>
                    <a:pt x="1" y="144"/>
                    <a:pt x="1" y="322"/>
                  </a:cubicBezTo>
                  <a:lnTo>
                    <a:pt x="1" y="5015"/>
                  </a:lnTo>
                  <a:cubicBezTo>
                    <a:pt x="1" y="5193"/>
                    <a:pt x="144" y="5336"/>
                    <a:pt x="322" y="5336"/>
                  </a:cubicBezTo>
                  <a:lnTo>
                    <a:pt x="9957" y="5336"/>
                  </a:lnTo>
                  <a:cubicBezTo>
                    <a:pt x="10135" y="5336"/>
                    <a:pt x="10260" y="5193"/>
                    <a:pt x="10260" y="5015"/>
                  </a:cubicBezTo>
                  <a:lnTo>
                    <a:pt x="10260" y="322"/>
                  </a:lnTo>
                  <a:cubicBezTo>
                    <a:pt x="10260" y="144"/>
                    <a:pt x="10135" y="1"/>
                    <a:pt x="9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46" name="Google Shape;2046;p52"/>
            <p:cNvSpPr/>
            <p:nvPr/>
          </p:nvSpPr>
          <p:spPr>
            <a:xfrm>
              <a:off x="6442845" y="1992191"/>
              <a:ext cx="164629" cy="161620"/>
            </a:xfrm>
            <a:custGeom>
              <a:avLst/>
              <a:gdLst/>
              <a:ahLst/>
              <a:cxnLst/>
              <a:rect l="l" t="t" r="r" b="b"/>
              <a:pathLst>
                <a:path w="5033" h="4941" extrusionOk="0">
                  <a:moveTo>
                    <a:pt x="2175" y="0"/>
                  </a:moveTo>
                  <a:cubicBezTo>
                    <a:pt x="2090" y="0"/>
                    <a:pt x="2006" y="16"/>
                    <a:pt x="1928" y="50"/>
                  </a:cubicBezTo>
                  <a:cubicBezTo>
                    <a:pt x="1749" y="139"/>
                    <a:pt x="1607" y="300"/>
                    <a:pt x="1535" y="496"/>
                  </a:cubicBezTo>
                  <a:lnTo>
                    <a:pt x="1428" y="906"/>
                  </a:lnTo>
                  <a:cubicBezTo>
                    <a:pt x="1392" y="1013"/>
                    <a:pt x="1339" y="1103"/>
                    <a:pt x="1250" y="1192"/>
                  </a:cubicBezTo>
                  <a:lnTo>
                    <a:pt x="1250" y="1210"/>
                  </a:lnTo>
                  <a:cubicBezTo>
                    <a:pt x="1161" y="1281"/>
                    <a:pt x="1053" y="1334"/>
                    <a:pt x="946" y="1370"/>
                  </a:cubicBezTo>
                  <a:lnTo>
                    <a:pt x="536" y="1495"/>
                  </a:lnTo>
                  <a:cubicBezTo>
                    <a:pt x="340" y="1549"/>
                    <a:pt x="179" y="1691"/>
                    <a:pt x="108" y="1888"/>
                  </a:cubicBezTo>
                  <a:cubicBezTo>
                    <a:pt x="1" y="2137"/>
                    <a:pt x="54" y="2423"/>
                    <a:pt x="251" y="2619"/>
                  </a:cubicBezTo>
                  <a:lnTo>
                    <a:pt x="804" y="3172"/>
                  </a:lnTo>
                  <a:cubicBezTo>
                    <a:pt x="1071" y="3440"/>
                    <a:pt x="1392" y="3636"/>
                    <a:pt x="1749" y="3743"/>
                  </a:cubicBezTo>
                  <a:cubicBezTo>
                    <a:pt x="2124" y="3850"/>
                    <a:pt x="2445" y="4082"/>
                    <a:pt x="2677" y="4386"/>
                  </a:cubicBezTo>
                  <a:lnTo>
                    <a:pt x="2945" y="4760"/>
                  </a:lnTo>
                  <a:cubicBezTo>
                    <a:pt x="3026" y="4877"/>
                    <a:pt x="3161" y="4940"/>
                    <a:pt x="3295" y="4940"/>
                  </a:cubicBezTo>
                  <a:cubicBezTo>
                    <a:pt x="3366" y="4940"/>
                    <a:pt x="3436" y="4922"/>
                    <a:pt x="3498" y="4885"/>
                  </a:cubicBezTo>
                  <a:cubicBezTo>
                    <a:pt x="3676" y="4778"/>
                    <a:pt x="3748" y="4546"/>
                    <a:pt x="3676" y="4368"/>
                  </a:cubicBezTo>
                  <a:lnTo>
                    <a:pt x="3373" y="3618"/>
                  </a:lnTo>
                  <a:cubicBezTo>
                    <a:pt x="3337" y="3529"/>
                    <a:pt x="3355" y="3440"/>
                    <a:pt x="3427" y="3369"/>
                  </a:cubicBezTo>
                  <a:cubicBezTo>
                    <a:pt x="3467" y="3328"/>
                    <a:pt x="3537" y="3308"/>
                    <a:pt x="3600" y="3308"/>
                  </a:cubicBezTo>
                  <a:cubicBezTo>
                    <a:pt x="3621" y="3308"/>
                    <a:pt x="3641" y="3311"/>
                    <a:pt x="3658" y="3315"/>
                  </a:cubicBezTo>
                  <a:lnTo>
                    <a:pt x="4408" y="3618"/>
                  </a:lnTo>
                  <a:cubicBezTo>
                    <a:pt x="4460" y="3642"/>
                    <a:pt x="4514" y="3653"/>
                    <a:pt x="4567" y="3653"/>
                  </a:cubicBezTo>
                  <a:cubicBezTo>
                    <a:pt x="4711" y="3653"/>
                    <a:pt x="4847" y="3571"/>
                    <a:pt x="4925" y="3440"/>
                  </a:cubicBezTo>
                  <a:cubicBezTo>
                    <a:pt x="5032" y="3261"/>
                    <a:pt x="4979" y="3030"/>
                    <a:pt x="4818" y="2905"/>
                  </a:cubicBezTo>
                  <a:lnTo>
                    <a:pt x="4444" y="2637"/>
                  </a:lnTo>
                  <a:cubicBezTo>
                    <a:pt x="4122" y="2405"/>
                    <a:pt x="3890" y="2084"/>
                    <a:pt x="3783" y="1709"/>
                  </a:cubicBezTo>
                  <a:cubicBezTo>
                    <a:pt x="3676" y="1334"/>
                    <a:pt x="3480" y="1013"/>
                    <a:pt x="3212" y="746"/>
                  </a:cubicBezTo>
                  <a:lnTo>
                    <a:pt x="2677" y="210"/>
                  </a:lnTo>
                  <a:cubicBezTo>
                    <a:pt x="2543" y="76"/>
                    <a:pt x="2358" y="0"/>
                    <a:pt x="21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47" name="Google Shape;2047;p52"/>
            <p:cNvSpPr/>
            <p:nvPr/>
          </p:nvSpPr>
          <p:spPr>
            <a:xfrm>
              <a:off x="6504732" y="1992028"/>
              <a:ext cx="46710" cy="27476"/>
            </a:xfrm>
            <a:custGeom>
              <a:avLst/>
              <a:gdLst/>
              <a:ahLst/>
              <a:cxnLst/>
              <a:rect l="l" t="t" r="r" b="b"/>
              <a:pathLst>
                <a:path w="1428" h="840" extrusionOk="0">
                  <a:moveTo>
                    <a:pt x="303" y="1"/>
                  </a:moveTo>
                  <a:cubicBezTo>
                    <a:pt x="212" y="1"/>
                    <a:pt x="121" y="18"/>
                    <a:pt x="36" y="55"/>
                  </a:cubicBezTo>
                  <a:cubicBezTo>
                    <a:pt x="18" y="55"/>
                    <a:pt x="0" y="73"/>
                    <a:pt x="0" y="73"/>
                  </a:cubicBezTo>
                  <a:cubicBezTo>
                    <a:pt x="54" y="108"/>
                    <a:pt x="107" y="144"/>
                    <a:pt x="161" y="198"/>
                  </a:cubicBezTo>
                  <a:lnTo>
                    <a:pt x="714" y="751"/>
                  </a:lnTo>
                  <a:cubicBezTo>
                    <a:pt x="732" y="768"/>
                    <a:pt x="767" y="804"/>
                    <a:pt x="803" y="840"/>
                  </a:cubicBezTo>
                  <a:lnTo>
                    <a:pt x="1427" y="840"/>
                  </a:lnTo>
                  <a:cubicBezTo>
                    <a:pt x="1392" y="804"/>
                    <a:pt x="1356" y="768"/>
                    <a:pt x="1320" y="751"/>
                  </a:cubicBezTo>
                  <a:lnTo>
                    <a:pt x="785" y="198"/>
                  </a:lnTo>
                  <a:cubicBezTo>
                    <a:pt x="656" y="68"/>
                    <a:pt x="479"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48" name="Google Shape;2048;p52"/>
            <p:cNvSpPr/>
            <p:nvPr/>
          </p:nvSpPr>
          <p:spPr>
            <a:xfrm>
              <a:off x="6444611" y="2019472"/>
              <a:ext cx="161097" cy="133751"/>
            </a:xfrm>
            <a:custGeom>
              <a:avLst/>
              <a:gdLst/>
              <a:ahLst/>
              <a:cxnLst/>
              <a:rect l="l" t="t" r="r" b="b"/>
              <a:pathLst>
                <a:path w="4925" h="4089" extrusionOk="0">
                  <a:moveTo>
                    <a:pt x="1392" y="1"/>
                  </a:moveTo>
                  <a:lnTo>
                    <a:pt x="1374" y="54"/>
                  </a:lnTo>
                  <a:cubicBezTo>
                    <a:pt x="1338" y="161"/>
                    <a:pt x="1285" y="269"/>
                    <a:pt x="1196" y="340"/>
                  </a:cubicBezTo>
                  <a:lnTo>
                    <a:pt x="1196" y="358"/>
                  </a:lnTo>
                  <a:cubicBezTo>
                    <a:pt x="1107" y="447"/>
                    <a:pt x="999" y="500"/>
                    <a:pt x="892" y="536"/>
                  </a:cubicBezTo>
                  <a:lnTo>
                    <a:pt x="482" y="643"/>
                  </a:lnTo>
                  <a:cubicBezTo>
                    <a:pt x="286" y="715"/>
                    <a:pt x="125" y="857"/>
                    <a:pt x="54" y="1036"/>
                  </a:cubicBezTo>
                  <a:cubicBezTo>
                    <a:pt x="18" y="1125"/>
                    <a:pt x="0" y="1214"/>
                    <a:pt x="0" y="1303"/>
                  </a:cubicBezTo>
                  <a:cubicBezTo>
                    <a:pt x="0" y="1482"/>
                    <a:pt x="72" y="1642"/>
                    <a:pt x="197" y="1785"/>
                  </a:cubicBezTo>
                  <a:lnTo>
                    <a:pt x="750" y="2338"/>
                  </a:lnTo>
                  <a:cubicBezTo>
                    <a:pt x="1017" y="2606"/>
                    <a:pt x="1356" y="2784"/>
                    <a:pt x="1713" y="2891"/>
                  </a:cubicBezTo>
                  <a:cubicBezTo>
                    <a:pt x="1892" y="2945"/>
                    <a:pt x="2070" y="3034"/>
                    <a:pt x="2213" y="3141"/>
                  </a:cubicBezTo>
                  <a:cubicBezTo>
                    <a:pt x="2373" y="3248"/>
                    <a:pt x="2516" y="3391"/>
                    <a:pt x="2623" y="3552"/>
                  </a:cubicBezTo>
                  <a:lnTo>
                    <a:pt x="2891" y="3926"/>
                  </a:lnTo>
                  <a:cubicBezTo>
                    <a:pt x="2971" y="4030"/>
                    <a:pt x="3104" y="4089"/>
                    <a:pt x="3236" y="4089"/>
                  </a:cubicBezTo>
                  <a:cubicBezTo>
                    <a:pt x="3309" y="4089"/>
                    <a:pt x="3381" y="4071"/>
                    <a:pt x="3444" y="4033"/>
                  </a:cubicBezTo>
                  <a:cubicBezTo>
                    <a:pt x="3569" y="3962"/>
                    <a:pt x="3658" y="3819"/>
                    <a:pt x="3658" y="3676"/>
                  </a:cubicBezTo>
                  <a:cubicBezTo>
                    <a:pt x="3658" y="3623"/>
                    <a:pt x="3640" y="3569"/>
                    <a:pt x="3622" y="3516"/>
                  </a:cubicBezTo>
                  <a:lnTo>
                    <a:pt x="3319" y="2766"/>
                  </a:lnTo>
                  <a:cubicBezTo>
                    <a:pt x="3283" y="2695"/>
                    <a:pt x="3301" y="2588"/>
                    <a:pt x="3373" y="2535"/>
                  </a:cubicBezTo>
                  <a:cubicBezTo>
                    <a:pt x="3408" y="2481"/>
                    <a:pt x="3462" y="2463"/>
                    <a:pt x="3533" y="2463"/>
                  </a:cubicBezTo>
                  <a:cubicBezTo>
                    <a:pt x="3551" y="2463"/>
                    <a:pt x="3587" y="2463"/>
                    <a:pt x="3604" y="2481"/>
                  </a:cubicBezTo>
                  <a:lnTo>
                    <a:pt x="4354" y="2784"/>
                  </a:lnTo>
                  <a:cubicBezTo>
                    <a:pt x="4405" y="2803"/>
                    <a:pt x="4456" y="2812"/>
                    <a:pt x="4507" y="2812"/>
                  </a:cubicBezTo>
                  <a:cubicBezTo>
                    <a:pt x="4654" y="2812"/>
                    <a:pt x="4792" y="2738"/>
                    <a:pt x="4871" y="2606"/>
                  </a:cubicBezTo>
                  <a:cubicBezTo>
                    <a:pt x="4907" y="2535"/>
                    <a:pt x="4925" y="2463"/>
                    <a:pt x="4925" y="2392"/>
                  </a:cubicBezTo>
                  <a:cubicBezTo>
                    <a:pt x="4925" y="2267"/>
                    <a:pt x="4871" y="2142"/>
                    <a:pt x="4764" y="2053"/>
                  </a:cubicBezTo>
                  <a:lnTo>
                    <a:pt x="4390" y="1785"/>
                  </a:lnTo>
                  <a:cubicBezTo>
                    <a:pt x="4068" y="1553"/>
                    <a:pt x="3836" y="1232"/>
                    <a:pt x="3729" y="857"/>
                  </a:cubicBezTo>
                  <a:cubicBezTo>
                    <a:pt x="3676" y="679"/>
                    <a:pt x="3604" y="500"/>
                    <a:pt x="3515" y="340"/>
                  </a:cubicBezTo>
                  <a:cubicBezTo>
                    <a:pt x="3444" y="233"/>
                    <a:pt x="3355" y="108"/>
                    <a:pt x="32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49" name="Google Shape;2049;p52"/>
            <p:cNvSpPr/>
            <p:nvPr/>
          </p:nvSpPr>
          <p:spPr>
            <a:xfrm>
              <a:off x="6530966" y="2019472"/>
              <a:ext cx="74742" cy="91981"/>
            </a:xfrm>
            <a:custGeom>
              <a:avLst/>
              <a:gdLst/>
              <a:ahLst/>
              <a:cxnLst/>
              <a:rect l="l" t="t" r="r" b="b"/>
              <a:pathLst>
                <a:path w="2285" h="2812" extrusionOk="0">
                  <a:moveTo>
                    <a:pt x="1" y="1"/>
                  </a:moveTo>
                  <a:cubicBezTo>
                    <a:pt x="90" y="108"/>
                    <a:pt x="179" y="233"/>
                    <a:pt x="251" y="340"/>
                  </a:cubicBezTo>
                  <a:cubicBezTo>
                    <a:pt x="340" y="500"/>
                    <a:pt x="411" y="679"/>
                    <a:pt x="465" y="857"/>
                  </a:cubicBezTo>
                  <a:cubicBezTo>
                    <a:pt x="590" y="1232"/>
                    <a:pt x="822" y="1553"/>
                    <a:pt x="1125" y="1785"/>
                  </a:cubicBezTo>
                  <a:lnTo>
                    <a:pt x="1500" y="2053"/>
                  </a:lnTo>
                  <a:cubicBezTo>
                    <a:pt x="1607" y="2142"/>
                    <a:pt x="1678" y="2267"/>
                    <a:pt x="1678" y="2392"/>
                  </a:cubicBezTo>
                  <a:cubicBezTo>
                    <a:pt x="1678" y="2463"/>
                    <a:pt x="1660" y="2535"/>
                    <a:pt x="1607" y="2606"/>
                  </a:cubicBezTo>
                  <a:cubicBezTo>
                    <a:pt x="1589" y="2642"/>
                    <a:pt x="1571" y="2677"/>
                    <a:pt x="1535" y="2713"/>
                  </a:cubicBezTo>
                  <a:lnTo>
                    <a:pt x="1714" y="2784"/>
                  </a:lnTo>
                  <a:cubicBezTo>
                    <a:pt x="1765" y="2803"/>
                    <a:pt x="1816" y="2812"/>
                    <a:pt x="1867" y="2812"/>
                  </a:cubicBezTo>
                  <a:cubicBezTo>
                    <a:pt x="2014" y="2812"/>
                    <a:pt x="2152" y="2738"/>
                    <a:pt x="2231" y="2606"/>
                  </a:cubicBezTo>
                  <a:cubicBezTo>
                    <a:pt x="2267" y="2535"/>
                    <a:pt x="2285" y="2463"/>
                    <a:pt x="2285" y="2392"/>
                  </a:cubicBezTo>
                  <a:cubicBezTo>
                    <a:pt x="2285" y="2267"/>
                    <a:pt x="2231" y="2142"/>
                    <a:pt x="2124" y="2053"/>
                  </a:cubicBezTo>
                  <a:lnTo>
                    <a:pt x="1750" y="1785"/>
                  </a:lnTo>
                  <a:cubicBezTo>
                    <a:pt x="1428" y="1553"/>
                    <a:pt x="1196" y="1232"/>
                    <a:pt x="1089" y="857"/>
                  </a:cubicBezTo>
                  <a:cubicBezTo>
                    <a:pt x="1036" y="679"/>
                    <a:pt x="964" y="500"/>
                    <a:pt x="875" y="340"/>
                  </a:cubicBezTo>
                  <a:cubicBezTo>
                    <a:pt x="804" y="233"/>
                    <a:pt x="715" y="108"/>
                    <a:pt x="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50" name="Google Shape;2050;p52"/>
            <p:cNvSpPr/>
            <p:nvPr/>
          </p:nvSpPr>
          <p:spPr>
            <a:xfrm>
              <a:off x="6319692" y="1971584"/>
              <a:ext cx="112097" cy="150073"/>
            </a:xfrm>
            <a:custGeom>
              <a:avLst/>
              <a:gdLst/>
              <a:ahLst/>
              <a:cxnLst/>
              <a:rect l="l" t="t" r="r" b="b"/>
              <a:pathLst>
                <a:path w="3427" h="4588" extrusionOk="0">
                  <a:moveTo>
                    <a:pt x="704" y="0"/>
                  </a:moveTo>
                  <a:cubicBezTo>
                    <a:pt x="304" y="0"/>
                    <a:pt x="1" y="319"/>
                    <a:pt x="1" y="680"/>
                  </a:cubicBezTo>
                  <a:lnTo>
                    <a:pt x="1" y="1893"/>
                  </a:lnTo>
                  <a:cubicBezTo>
                    <a:pt x="1" y="2054"/>
                    <a:pt x="54" y="2196"/>
                    <a:pt x="144" y="2321"/>
                  </a:cubicBezTo>
                  <a:cubicBezTo>
                    <a:pt x="429" y="2696"/>
                    <a:pt x="554" y="3178"/>
                    <a:pt x="465" y="3660"/>
                  </a:cubicBezTo>
                  <a:lnTo>
                    <a:pt x="393" y="4106"/>
                  </a:lnTo>
                  <a:cubicBezTo>
                    <a:pt x="352" y="4352"/>
                    <a:pt x="542" y="4588"/>
                    <a:pt x="818" y="4588"/>
                  </a:cubicBezTo>
                  <a:cubicBezTo>
                    <a:pt x="902" y="4588"/>
                    <a:pt x="994" y="4566"/>
                    <a:pt x="1089" y="4516"/>
                  </a:cubicBezTo>
                  <a:cubicBezTo>
                    <a:pt x="1107" y="4498"/>
                    <a:pt x="1143" y="4480"/>
                    <a:pt x="1143" y="4445"/>
                  </a:cubicBezTo>
                  <a:lnTo>
                    <a:pt x="1518" y="3588"/>
                  </a:lnTo>
                  <a:cubicBezTo>
                    <a:pt x="1553" y="3517"/>
                    <a:pt x="1625" y="3463"/>
                    <a:pt x="1714" y="3463"/>
                  </a:cubicBezTo>
                  <a:cubicBezTo>
                    <a:pt x="1803" y="3463"/>
                    <a:pt x="1892" y="3517"/>
                    <a:pt x="1928" y="3588"/>
                  </a:cubicBezTo>
                  <a:lnTo>
                    <a:pt x="2249" y="4338"/>
                  </a:lnTo>
                  <a:cubicBezTo>
                    <a:pt x="2315" y="4488"/>
                    <a:pt x="2469" y="4584"/>
                    <a:pt x="2635" y="4584"/>
                  </a:cubicBezTo>
                  <a:cubicBezTo>
                    <a:pt x="2784" y="4584"/>
                    <a:pt x="2942" y="4506"/>
                    <a:pt x="3052" y="4320"/>
                  </a:cubicBezTo>
                  <a:cubicBezTo>
                    <a:pt x="3052" y="4284"/>
                    <a:pt x="3070" y="4266"/>
                    <a:pt x="3052" y="4230"/>
                  </a:cubicBezTo>
                  <a:lnTo>
                    <a:pt x="2963" y="3660"/>
                  </a:lnTo>
                  <a:cubicBezTo>
                    <a:pt x="2891" y="3178"/>
                    <a:pt x="3016" y="2696"/>
                    <a:pt x="3302" y="2321"/>
                  </a:cubicBezTo>
                  <a:cubicBezTo>
                    <a:pt x="3391" y="2196"/>
                    <a:pt x="3427" y="2054"/>
                    <a:pt x="3427" y="1893"/>
                  </a:cubicBezTo>
                  <a:lnTo>
                    <a:pt x="3427" y="680"/>
                  </a:lnTo>
                  <a:cubicBezTo>
                    <a:pt x="3427" y="319"/>
                    <a:pt x="3138" y="0"/>
                    <a:pt x="2729" y="0"/>
                  </a:cubicBezTo>
                  <a:cubicBezTo>
                    <a:pt x="2672" y="0"/>
                    <a:pt x="2613" y="7"/>
                    <a:pt x="2552" y="20"/>
                  </a:cubicBezTo>
                  <a:cubicBezTo>
                    <a:pt x="2535" y="20"/>
                    <a:pt x="2517" y="37"/>
                    <a:pt x="2499" y="37"/>
                  </a:cubicBezTo>
                  <a:lnTo>
                    <a:pt x="1946" y="359"/>
                  </a:lnTo>
                  <a:cubicBezTo>
                    <a:pt x="1910" y="359"/>
                    <a:pt x="1874" y="376"/>
                    <a:pt x="1857" y="376"/>
                  </a:cubicBezTo>
                  <a:lnTo>
                    <a:pt x="1589" y="376"/>
                  </a:lnTo>
                  <a:cubicBezTo>
                    <a:pt x="1553" y="376"/>
                    <a:pt x="1518" y="359"/>
                    <a:pt x="1500" y="359"/>
                  </a:cubicBezTo>
                  <a:lnTo>
                    <a:pt x="929" y="37"/>
                  </a:lnTo>
                  <a:cubicBezTo>
                    <a:pt x="911" y="37"/>
                    <a:pt x="893" y="20"/>
                    <a:pt x="875" y="20"/>
                  </a:cubicBezTo>
                  <a:cubicBezTo>
                    <a:pt x="816" y="7"/>
                    <a:pt x="759" y="0"/>
                    <a:pt x="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51" name="Google Shape;2051;p52"/>
            <p:cNvSpPr/>
            <p:nvPr/>
          </p:nvSpPr>
          <p:spPr>
            <a:xfrm>
              <a:off x="6399668" y="1971682"/>
              <a:ext cx="32121" cy="47822"/>
            </a:xfrm>
            <a:custGeom>
              <a:avLst/>
              <a:gdLst/>
              <a:ahLst/>
              <a:cxnLst/>
              <a:rect l="l" t="t" r="r" b="b"/>
              <a:pathLst>
                <a:path w="982" h="1462" extrusionOk="0">
                  <a:moveTo>
                    <a:pt x="295" y="1"/>
                  </a:moveTo>
                  <a:cubicBezTo>
                    <a:pt x="194" y="1"/>
                    <a:pt x="95" y="23"/>
                    <a:pt x="0" y="70"/>
                  </a:cubicBezTo>
                  <a:cubicBezTo>
                    <a:pt x="107" y="124"/>
                    <a:pt x="197" y="213"/>
                    <a:pt x="250" y="302"/>
                  </a:cubicBezTo>
                  <a:cubicBezTo>
                    <a:pt x="322" y="409"/>
                    <a:pt x="375" y="534"/>
                    <a:pt x="375" y="677"/>
                  </a:cubicBezTo>
                  <a:lnTo>
                    <a:pt x="375" y="1462"/>
                  </a:lnTo>
                  <a:lnTo>
                    <a:pt x="982" y="1462"/>
                  </a:lnTo>
                  <a:lnTo>
                    <a:pt x="982" y="677"/>
                  </a:lnTo>
                  <a:cubicBezTo>
                    <a:pt x="982" y="534"/>
                    <a:pt x="946" y="409"/>
                    <a:pt x="875" y="302"/>
                  </a:cubicBezTo>
                  <a:cubicBezTo>
                    <a:pt x="803" y="195"/>
                    <a:pt x="696" y="106"/>
                    <a:pt x="571" y="52"/>
                  </a:cubicBezTo>
                  <a:cubicBezTo>
                    <a:pt x="479" y="19"/>
                    <a:pt x="386" y="1"/>
                    <a:pt x="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52" name="Google Shape;2052;p52"/>
            <p:cNvSpPr/>
            <p:nvPr/>
          </p:nvSpPr>
          <p:spPr>
            <a:xfrm>
              <a:off x="6319692" y="2019472"/>
              <a:ext cx="112097" cy="102186"/>
            </a:xfrm>
            <a:custGeom>
              <a:avLst/>
              <a:gdLst/>
              <a:ahLst/>
              <a:cxnLst/>
              <a:rect l="l" t="t" r="r" b="b"/>
              <a:pathLst>
                <a:path w="3427" h="3124" extrusionOk="0">
                  <a:moveTo>
                    <a:pt x="1" y="1"/>
                  </a:moveTo>
                  <a:cubicBezTo>
                    <a:pt x="1" y="179"/>
                    <a:pt x="37" y="376"/>
                    <a:pt x="72" y="554"/>
                  </a:cubicBezTo>
                  <a:cubicBezTo>
                    <a:pt x="126" y="732"/>
                    <a:pt x="197" y="893"/>
                    <a:pt x="286" y="1071"/>
                  </a:cubicBezTo>
                  <a:cubicBezTo>
                    <a:pt x="465" y="1410"/>
                    <a:pt x="536" y="1803"/>
                    <a:pt x="465" y="2196"/>
                  </a:cubicBezTo>
                  <a:lnTo>
                    <a:pt x="393" y="2642"/>
                  </a:lnTo>
                  <a:cubicBezTo>
                    <a:pt x="393" y="2659"/>
                    <a:pt x="393" y="2677"/>
                    <a:pt x="393" y="2713"/>
                  </a:cubicBezTo>
                  <a:cubicBezTo>
                    <a:pt x="393" y="2891"/>
                    <a:pt x="518" y="3052"/>
                    <a:pt x="697" y="3105"/>
                  </a:cubicBezTo>
                  <a:cubicBezTo>
                    <a:pt x="734" y="3115"/>
                    <a:pt x="771" y="3119"/>
                    <a:pt x="807" y="3119"/>
                  </a:cubicBezTo>
                  <a:cubicBezTo>
                    <a:pt x="976" y="3119"/>
                    <a:pt x="1123" y="3021"/>
                    <a:pt x="1196" y="2874"/>
                  </a:cubicBezTo>
                  <a:lnTo>
                    <a:pt x="1518" y="2124"/>
                  </a:lnTo>
                  <a:cubicBezTo>
                    <a:pt x="1535" y="2088"/>
                    <a:pt x="1553" y="2053"/>
                    <a:pt x="1589" y="2035"/>
                  </a:cubicBezTo>
                  <a:cubicBezTo>
                    <a:pt x="1625" y="1999"/>
                    <a:pt x="1678" y="1999"/>
                    <a:pt x="1714" y="1999"/>
                  </a:cubicBezTo>
                  <a:cubicBezTo>
                    <a:pt x="1803" y="1999"/>
                    <a:pt x="1892" y="2053"/>
                    <a:pt x="1928" y="2124"/>
                  </a:cubicBezTo>
                  <a:lnTo>
                    <a:pt x="2231" y="2874"/>
                  </a:lnTo>
                  <a:cubicBezTo>
                    <a:pt x="2303" y="3016"/>
                    <a:pt x="2463" y="3123"/>
                    <a:pt x="2624" y="3123"/>
                  </a:cubicBezTo>
                  <a:cubicBezTo>
                    <a:pt x="2660" y="3123"/>
                    <a:pt x="2695" y="3123"/>
                    <a:pt x="2731" y="3105"/>
                  </a:cubicBezTo>
                  <a:cubicBezTo>
                    <a:pt x="2945" y="3052"/>
                    <a:pt x="3070" y="2856"/>
                    <a:pt x="3034" y="2642"/>
                  </a:cubicBezTo>
                  <a:lnTo>
                    <a:pt x="2963" y="2196"/>
                  </a:lnTo>
                  <a:cubicBezTo>
                    <a:pt x="2945" y="2088"/>
                    <a:pt x="2945" y="1999"/>
                    <a:pt x="2945" y="1910"/>
                  </a:cubicBezTo>
                  <a:cubicBezTo>
                    <a:pt x="2945" y="1625"/>
                    <a:pt x="3016" y="1321"/>
                    <a:pt x="3159" y="1071"/>
                  </a:cubicBezTo>
                  <a:cubicBezTo>
                    <a:pt x="3338" y="732"/>
                    <a:pt x="3427" y="376"/>
                    <a:pt x="34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53" name="Google Shape;2053;p52"/>
            <p:cNvSpPr/>
            <p:nvPr/>
          </p:nvSpPr>
          <p:spPr>
            <a:xfrm>
              <a:off x="6395579" y="2019472"/>
              <a:ext cx="36210" cy="102186"/>
            </a:xfrm>
            <a:custGeom>
              <a:avLst/>
              <a:gdLst/>
              <a:ahLst/>
              <a:cxnLst/>
              <a:rect l="l" t="t" r="r" b="b"/>
              <a:pathLst>
                <a:path w="1107" h="3124" extrusionOk="0">
                  <a:moveTo>
                    <a:pt x="482" y="1"/>
                  </a:moveTo>
                  <a:cubicBezTo>
                    <a:pt x="482" y="376"/>
                    <a:pt x="393" y="732"/>
                    <a:pt x="215" y="1071"/>
                  </a:cubicBezTo>
                  <a:cubicBezTo>
                    <a:pt x="72" y="1321"/>
                    <a:pt x="0" y="1625"/>
                    <a:pt x="0" y="1910"/>
                  </a:cubicBezTo>
                  <a:cubicBezTo>
                    <a:pt x="0" y="1999"/>
                    <a:pt x="0" y="2088"/>
                    <a:pt x="18" y="2196"/>
                  </a:cubicBezTo>
                  <a:lnTo>
                    <a:pt x="90" y="2642"/>
                  </a:lnTo>
                  <a:cubicBezTo>
                    <a:pt x="108" y="2766"/>
                    <a:pt x="72" y="2891"/>
                    <a:pt x="0" y="2981"/>
                  </a:cubicBezTo>
                  <a:cubicBezTo>
                    <a:pt x="72" y="3070"/>
                    <a:pt x="179" y="3123"/>
                    <a:pt x="304" y="3123"/>
                  </a:cubicBezTo>
                  <a:cubicBezTo>
                    <a:pt x="340" y="3123"/>
                    <a:pt x="375" y="3123"/>
                    <a:pt x="411" y="3105"/>
                  </a:cubicBezTo>
                  <a:cubicBezTo>
                    <a:pt x="625" y="3052"/>
                    <a:pt x="750" y="2856"/>
                    <a:pt x="714" y="2642"/>
                  </a:cubicBezTo>
                  <a:lnTo>
                    <a:pt x="643" y="2196"/>
                  </a:lnTo>
                  <a:cubicBezTo>
                    <a:pt x="625" y="2088"/>
                    <a:pt x="625" y="1999"/>
                    <a:pt x="625" y="1910"/>
                  </a:cubicBezTo>
                  <a:cubicBezTo>
                    <a:pt x="625" y="1625"/>
                    <a:pt x="696" y="1321"/>
                    <a:pt x="839" y="1071"/>
                  </a:cubicBezTo>
                  <a:cubicBezTo>
                    <a:pt x="1018" y="732"/>
                    <a:pt x="1107" y="376"/>
                    <a:pt x="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54" name="Google Shape;2054;p52"/>
            <p:cNvSpPr/>
            <p:nvPr/>
          </p:nvSpPr>
          <p:spPr>
            <a:xfrm>
              <a:off x="6289370" y="1966874"/>
              <a:ext cx="346105" cy="232405"/>
            </a:xfrm>
            <a:custGeom>
              <a:avLst/>
              <a:gdLst/>
              <a:ahLst/>
              <a:cxnLst/>
              <a:rect l="l" t="t" r="r" b="b"/>
              <a:pathLst>
                <a:path w="10581" h="7105" extrusionOk="0">
                  <a:moveTo>
                    <a:pt x="6887" y="949"/>
                  </a:moveTo>
                  <a:cubicBezTo>
                    <a:pt x="7030" y="949"/>
                    <a:pt x="7155" y="1002"/>
                    <a:pt x="7262" y="1091"/>
                  </a:cubicBezTo>
                  <a:lnTo>
                    <a:pt x="7637" y="1466"/>
                  </a:lnTo>
                  <a:lnTo>
                    <a:pt x="6334" y="1466"/>
                  </a:lnTo>
                  <a:lnTo>
                    <a:pt x="6388" y="1323"/>
                  </a:lnTo>
                  <a:cubicBezTo>
                    <a:pt x="6423" y="1198"/>
                    <a:pt x="6513" y="1074"/>
                    <a:pt x="6620" y="1002"/>
                  </a:cubicBezTo>
                  <a:cubicBezTo>
                    <a:pt x="6709" y="967"/>
                    <a:pt x="6798" y="949"/>
                    <a:pt x="6887" y="949"/>
                  </a:cubicBezTo>
                  <a:close/>
                  <a:moveTo>
                    <a:pt x="1089" y="1752"/>
                  </a:moveTo>
                  <a:lnTo>
                    <a:pt x="4193" y="1769"/>
                  </a:lnTo>
                  <a:cubicBezTo>
                    <a:pt x="4175" y="2055"/>
                    <a:pt x="4086" y="2358"/>
                    <a:pt x="3943" y="2608"/>
                  </a:cubicBezTo>
                  <a:cubicBezTo>
                    <a:pt x="3747" y="2983"/>
                    <a:pt x="3676" y="3411"/>
                    <a:pt x="3729" y="3821"/>
                  </a:cubicBezTo>
                  <a:lnTo>
                    <a:pt x="3801" y="4285"/>
                  </a:lnTo>
                  <a:cubicBezTo>
                    <a:pt x="3836" y="4410"/>
                    <a:pt x="3747" y="4535"/>
                    <a:pt x="3622" y="4571"/>
                  </a:cubicBezTo>
                  <a:cubicBezTo>
                    <a:pt x="3600" y="4577"/>
                    <a:pt x="3577" y="4580"/>
                    <a:pt x="3555" y="4580"/>
                  </a:cubicBezTo>
                  <a:cubicBezTo>
                    <a:pt x="3450" y="4580"/>
                    <a:pt x="3345" y="4516"/>
                    <a:pt x="3301" y="4428"/>
                  </a:cubicBezTo>
                  <a:lnTo>
                    <a:pt x="2998" y="3679"/>
                  </a:lnTo>
                  <a:cubicBezTo>
                    <a:pt x="2926" y="3536"/>
                    <a:pt x="2801" y="3447"/>
                    <a:pt x="2641" y="3447"/>
                  </a:cubicBezTo>
                  <a:cubicBezTo>
                    <a:pt x="2498" y="3447"/>
                    <a:pt x="2355" y="3536"/>
                    <a:pt x="2302" y="3679"/>
                  </a:cubicBezTo>
                  <a:lnTo>
                    <a:pt x="1981" y="4428"/>
                  </a:lnTo>
                  <a:cubicBezTo>
                    <a:pt x="1937" y="4516"/>
                    <a:pt x="1844" y="4580"/>
                    <a:pt x="1743" y="4580"/>
                  </a:cubicBezTo>
                  <a:cubicBezTo>
                    <a:pt x="1722" y="4580"/>
                    <a:pt x="1699" y="4577"/>
                    <a:pt x="1677" y="4571"/>
                  </a:cubicBezTo>
                  <a:cubicBezTo>
                    <a:pt x="1535" y="4535"/>
                    <a:pt x="1463" y="4410"/>
                    <a:pt x="1481" y="4285"/>
                  </a:cubicBezTo>
                  <a:lnTo>
                    <a:pt x="1552" y="3821"/>
                  </a:lnTo>
                  <a:cubicBezTo>
                    <a:pt x="1624" y="3411"/>
                    <a:pt x="1552" y="2983"/>
                    <a:pt x="1338" y="2608"/>
                  </a:cubicBezTo>
                  <a:cubicBezTo>
                    <a:pt x="1196" y="2340"/>
                    <a:pt x="1124" y="2055"/>
                    <a:pt x="1089" y="1752"/>
                  </a:cubicBezTo>
                  <a:close/>
                  <a:moveTo>
                    <a:pt x="7922" y="1787"/>
                  </a:moveTo>
                  <a:cubicBezTo>
                    <a:pt x="8119" y="2001"/>
                    <a:pt x="8243" y="2251"/>
                    <a:pt x="8333" y="2537"/>
                  </a:cubicBezTo>
                  <a:cubicBezTo>
                    <a:pt x="8458" y="2929"/>
                    <a:pt x="8707" y="3286"/>
                    <a:pt x="9046" y="3536"/>
                  </a:cubicBezTo>
                  <a:lnTo>
                    <a:pt x="9421" y="3804"/>
                  </a:lnTo>
                  <a:cubicBezTo>
                    <a:pt x="9528" y="3893"/>
                    <a:pt x="9546" y="4035"/>
                    <a:pt x="9492" y="4160"/>
                  </a:cubicBezTo>
                  <a:cubicBezTo>
                    <a:pt x="9439" y="4241"/>
                    <a:pt x="9345" y="4281"/>
                    <a:pt x="9249" y="4281"/>
                  </a:cubicBezTo>
                  <a:cubicBezTo>
                    <a:pt x="9217" y="4281"/>
                    <a:pt x="9185" y="4276"/>
                    <a:pt x="9153" y="4267"/>
                  </a:cubicBezTo>
                  <a:lnTo>
                    <a:pt x="8422" y="3964"/>
                  </a:lnTo>
                  <a:cubicBezTo>
                    <a:pt x="8378" y="3948"/>
                    <a:pt x="8332" y="3940"/>
                    <a:pt x="8286" y="3940"/>
                  </a:cubicBezTo>
                  <a:cubicBezTo>
                    <a:pt x="8185" y="3940"/>
                    <a:pt x="8085" y="3979"/>
                    <a:pt x="8011" y="4053"/>
                  </a:cubicBezTo>
                  <a:cubicBezTo>
                    <a:pt x="7904" y="4160"/>
                    <a:pt x="7869" y="4321"/>
                    <a:pt x="7922" y="4464"/>
                  </a:cubicBezTo>
                  <a:lnTo>
                    <a:pt x="8226" y="5195"/>
                  </a:lnTo>
                  <a:cubicBezTo>
                    <a:pt x="8261" y="5302"/>
                    <a:pt x="8226" y="5445"/>
                    <a:pt x="8136" y="5516"/>
                  </a:cubicBezTo>
                  <a:cubicBezTo>
                    <a:pt x="8088" y="5551"/>
                    <a:pt x="8034" y="5567"/>
                    <a:pt x="7980" y="5567"/>
                  </a:cubicBezTo>
                  <a:cubicBezTo>
                    <a:pt x="7897" y="5567"/>
                    <a:pt x="7816" y="5528"/>
                    <a:pt x="7762" y="5463"/>
                  </a:cubicBezTo>
                  <a:lnTo>
                    <a:pt x="7494" y="5088"/>
                  </a:lnTo>
                  <a:cubicBezTo>
                    <a:pt x="7244" y="4749"/>
                    <a:pt x="6887" y="4499"/>
                    <a:pt x="6495" y="4374"/>
                  </a:cubicBezTo>
                  <a:cubicBezTo>
                    <a:pt x="6156" y="4267"/>
                    <a:pt x="5853" y="4089"/>
                    <a:pt x="5603" y="3839"/>
                  </a:cubicBezTo>
                  <a:lnTo>
                    <a:pt x="5067" y="3304"/>
                  </a:lnTo>
                  <a:cubicBezTo>
                    <a:pt x="4925" y="3161"/>
                    <a:pt x="4871" y="2965"/>
                    <a:pt x="4925" y="2769"/>
                  </a:cubicBezTo>
                  <a:cubicBezTo>
                    <a:pt x="4978" y="2608"/>
                    <a:pt x="5103" y="2465"/>
                    <a:pt x="5282" y="2430"/>
                  </a:cubicBezTo>
                  <a:lnTo>
                    <a:pt x="5692" y="2305"/>
                  </a:lnTo>
                  <a:cubicBezTo>
                    <a:pt x="5817" y="2269"/>
                    <a:pt x="5942" y="2198"/>
                    <a:pt x="6049" y="2091"/>
                  </a:cubicBezTo>
                  <a:cubicBezTo>
                    <a:pt x="6138" y="2001"/>
                    <a:pt x="6209" y="1894"/>
                    <a:pt x="6245" y="1787"/>
                  </a:cubicBezTo>
                  <a:close/>
                  <a:moveTo>
                    <a:pt x="2650" y="3763"/>
                  </a:moveTo>
                  <a:cubicBezTo>
                    <a:pt x="2677" y="3763"/>
                    <a:pt x="2703" y="3777"/>
                    <a:pt x="2712" y="3804"/>
                  </a:cubicBezTo>
                  <a:lnTo>
                    <a:pt x="3016" y="4553"/>
                  </a:lnTo>
                  <a:cubicBezTo>
                    <a:pt x="3105" y="4731"/>
                    <a:pt x="3265" y="4856"/>
                    <a:pt x="3444" y="4892"/>
                  </a:cubicBezTo>
                  <a:lnTo>
                    <a:pt x="3444" y="5213"/>
                  </a:lnTo>
                  <a:cubicBezTo>
                    <a:pt x="3462" y="5356"/>
                    <a:pt x="3355" y="5481"/>
                    <a:pt x="3212" y="5481"/>
                  </a:cubicBezTo>
                  <a:lnTo>
                    <a:pt x="3051" y="5481"/>
                  </a:lnTo>
                  <a:cubicBezTo>
                    <a:pt x="2891" y="5481"/>
                    <a:pt x="2748" y="5552"/>
                    <a:pt x="2641" y="5659"/>
                  </a:cubicBezTo>
                  <a:cubicBezTo>
                    <a:pt x="2545" y="5563"/>
                    <a:pt x="2420" y="5496"/>
                    <a:pt x="2280" y="5496"/>
                  </a:cubicBezTo>
                  <a:cubicBezTo>
                    <a:pt x="2263" y="5496"/>
                    <a:pt x="2247" y="5497"/>
                    <a:pt x="2230" y="5499"/>
                  </a:cubicBezTo>
                  <a:lnTo>
                    <a:pt x="2088" y="5499"/>
                  </a:lnTo>
                  <a:cubicBezTo>
                    <a:pt x="1945" y="5481"/>
                    <a:pt x="1820" y="5356"/>
                    <a:pt x="1820" y="5213"/>
                  </a:cubicBezTo>
                  <a:lnTo>
                    <a:pt x="1820" y="4892"/>
                  </a:lnTo>
                  <a:cubicBezTo>
                    <a:pt x="2016" y="4856"/>
                    <a:pt x="2195" y="4731"/>
                    <a:pt x="2266" y="4553"/>
                  </a:cubicBezTo>
                  <a:lnTo>
                    <a:pt x="2587" y="3804"/>
                  </a:lnTo>
                  <a:cubicBezTo>
                    <a:pt x="2596" y="3777"/>
                    <a:pt x="2623" y="3763"/>
                    <a:pt x="2650" y="3763"/>
                  </a:cubicBezTo>
                  <a:close/>
                  <a:moveTo>
                    <a:pt x="8266" y="4240"/>
                  </a:moveTo>
                  <a:cubicBezTo>
                    <a:pt x="8276" y="4240"/>
                    <a:pt x="8287" y="4243"/>
                    <a:pt x="8297" y="4250"/>
                  </a:cubicBezTo>
                  <a:lnTo>
                    <a:pt x="9046" y="4553"/>
                  </a:lnTo>
                  <a:cubicBezTo>
                    <a:pt x="9106" y="4575"/>
                    <a:pt x="9169" y="4585"/>
                    <a:pt x="9231" y="4585"/>
                  </a:cubicBezTo>
                  <a:cubicBezTo>
                    <a:pt x="9317" y="4585"/>
                    <a:pt x="9402" y="4566"/>
                    <a:pt x="9475" y="4535"/>
                  </a:cubicBezTo>
                  <a:lnTo>
                    <a:pt x="9475" y="5552"/>
                  </a:lnTo>
                  <a:cubicBezTo>
                    <a:pt x="9314" y="5552"/>
                    <a:pt x="9171" y="5623"/>
                    <a:pt x="9064" y="5731"/>
                  </a:cubicBezTo>
                  <a:cubicBezTo>
                    <a:pt x="8975" y="5623"/>
                    <a:pt x="8814" y="5552"/>
                    <a:pt x="8654" y="5552"/>
                  </a:cubicBezTo>
                  <a:lnTo>
                    <a:pt x="8475" y="5552"/>
                  </a:lnTo>
                  <a:cubicBezTo>
                    <a:pt x="8547" y="5409"/>
                    <a:pt x="8565" y="5231"/>
                    <a:pt x="8511" y="5088"/>
                  </a:cubicBezTo>
                  <a:lnTo>
                    <a:pt x="8208" y="4339"/>
                  </a:lnTo>
                  <a:cubicBezTo>
                    <a:pt x="8179" y="4295"/>
                    <a:pt x="8220" y="4240"/>
                    <a:pt x="8266" y="4240"/>
                  </a:cubicBezTo>
                  <a:close/>
                  <a:moveTo>
                    <a:pt x="767" y="1752"/>
                  </a:moveTo>
                  <a:cubicBezTo>
                    <a:pt x="785" y="2108"/>
                    <a:pt x="892" y="2447"/>
                    <a:pt x="1053" y="2751"/>
                  </a:cubicBezTo>
                  <a:cubicBezTo>
                    <a:pt x="1231" y="3072"/>
                    <a:pt x="1285" y="3429"/>
                    <a:pt x="1231" y="3786"/>
                  </a:cubicBezTo>
                  <a:lnTo>
                    <a:pt x="1160" y="4232"/>
                  </a:lnTo>
                  <a:cubicBezTo>
                    <a:pt x="1124" y="4499"/>
                    <a:pt x="1267" y="4749"/>
                    <a:pt x="1517" y="4838"/>
                  </a:cubicBezTo>
                  <a:lnTo>
                    <a:pt x="1517" y="5213"/>
                  </a:lnTo>
                  <a:cubicBezTo>
                    <a:pt x="1517" y="5534"/>
                    <a:pt x="1767" y="5784"/>
                    <a:pt x="2070" y="5784"/>
                  </a:cubicBezTo>
                  <a:lnTo>
                    <a:pt x="2248" y="5784"/>
                  </a:lnTo>
                  <a:cubicBezTo>
                    <a:pt x="2391" y="5784"/>
                    <a:pt x="2498" y="5891"/>
                    <a:pt x="2498" y="6034"/>
                  </a:cubicBezTo>
                  <a:lnTo>
                    <a:pt x="2498" y="6177"/>
                  </a:lnTo>
                  <a:lnTo>
                    <a:pt x="321" y="6177"/>
                  </a:lnTo>
                  <a:lnTo>
                    <a:pt x="321" y="1912"/>
                  </a:lnTo>
                  <a:cubicBezTo>
                    <a:pt x="321" y="1823"/>
                    <a:pt x="375" y="1752"/>
                    <a:pt x="464" y="1752"/>
                  </a:cubicBezTo>
                  <a:close/>
                  <a:moveTo>
                    <a:pt x="4496" y="1752"/>
                  </a:moveTo>
                  <a:lnTo>
                    <a:pt x="5906" y="1769"/>
                  </a:lnTo>
                  <a:cubicBezTo>
                    <a:pt x="5870" y="1787"/>
                    <a:pt x="5853" y="1823"/>
                    <a:pt x="5835" y="1841"/>
                  </a:cubicBezTo>
                  <a:lnTo>
                    <a:pt x="5817" y="1859"/>
                  </a:lnTo>
                  <a:cubicBezTo>
                    <a:pt x="5763" y="1912"/>
                    <a:pt x="5674" y="1966"/>
                    <a:pt x="5585" y="1984"/>
                  </a:cubicBezTo>
                  <a:lnTo>
                    <a:pt x="5192" y="2108"/>
                  </a:lnTo>
                  <a:cubicBezTo>
                    <a:pt x="4943" y="2180"/>
                    <a:pt x="4746" y="2358"/>
                    <a:pt x="4657" y="2590"/>
                  </a:cubicBezTo>
                  <a:cubicBezTo>
                    <a:pt x="4514" y="2911"/>
                    <a:pt x="4586" y="3268"/>
                    <a:pt x="4835" y="3500"/>
                  </a:cubicBezTo>
                  <a:lnTo>
                    <a:pt x="5371" y="4053"/>
                  </a:lnTo>
                  <a:cubicBezTo>
                    <a:pt x="5656" y="4339"/>
                    <a:pt x="6013" y="4553"/>
                    <a:pt x="6406" y="4660"/>
                  </a:cubicBezTo>
                  <a:cubicBezTo>
                    <a:pt x="6745" y="4767"/>
                    <a:pt x="7030" y="4981"/>
                    <a:pt x="7244" y="5267"/>
                  </a:cubicBezTo>
                  <a:lnTo>
                    <a:pt x="7512" y="5623"/>
                  </a:lnTo>
                  <a:cubicBezTo>
                    <a:pt x="7619" y="5784"/>
                    <a:pt x="7797" y="5873"/>
                    <a:pt x="7976" y="5873"/>
                  </a:cubicBezTo>
                  <a:cubicBezTo>
                    <a:pt x="8065" y="5873"/>
                    <a:pt x="8136" y="5855"/>
                    <a:pt x="8226" y="5820"/>
                  </a:cubicBezTo>
                  <a:cubicBezTo>
                    <a:pt x="8261" y="5855"/>
                    <a:pt x="8315" y="5873"/>
                    <a:pt x="8368" y="5873"/>
                  </a:cubicBezTo>
                  <a:lnTo>
                    <a:pt x="8672" y="5873"/>
                  </a:lnTo>
                  <a:cubicBezTo>
                    <a:pt x="8814" y="5873"/>
                    <a:pt x="8921" y="5980"/>
                    <a:pt x="8921" y="6123"/>
                  </a:cubicBezTo>
                  <a:lnTo>
                    <a:pt x="8921" y="6177"/>
                  </a:lnTo>
                  <a:lnTo>
                    <a:pt x="2784" y="6177"/>
                  </a:lnTo>
                  <a:lnTo>
                    <a:pt x="2784" y="6034"/>
                  </a:lnTo>
                  <a:lnTo>
                    <a:pt x="2784" y="5909"/>
                  </a:lnTo>
                  <a:cubicBezTo>
                    <a:pt x="2784" y="5838"/>
                    <a:pt x="2837" y="5784"/>
                    <a:pt x="2908" y="5784"/>
                  </a:cubicBezTo>
                  <a:lnTo>
                    <a:pt x="3497" y="5784"/>
                  </a:lnTo>
                  <a:cubicBezTo>
                    <a:pt x="3640" y="5784"/>
                    <a:pt x="3765" y="5659"/>
                    <a:pt x="3765" y="5516"/>
                  </a:cubicBezTo>
                  <a:lnTo>
                    <a:pt x="3765" y="4856"/>
                  </a:lnTo>
                  <a:cubicBezTo>
                    <a:pt x="3997" y="4749"/>
                    <a:pt x="4140" y="4499"/>
                    <a:pt x="4104" y="4232"/>
                  </a:cubicBezTo>
                  <a:lnTo>
                    <a:pt x="4033" y="3786"/>
                  </a:lnTo>
                  <a:cubicBezTo>
                    <a:pt x="3979" y="3429"/>
                    <a:pt x="4033" y="3072"/>
                    <a:pt x="4211" y="2751"/>
                  </a:cubicBezTo>
                  <a:cubicBezTo>
                    <a:pt x="4372" y="2447"/>
                    <a:pt x="4479" y="2108"/>
                    <a:pt x="4496" y="1752"/>
                  </a:cubicBezTo>
                  <a:close/>
                  <a:moveTo>
                    <a:pt x="10117" y="1787"/>
                  </a:moveTo>
                  <a:cubicBezTo>
                    <a:pt x="10188" y="1787"/>
                    <a:pt x="10260" y="1859"/>
                    <a:pt x="10260" y="1930"/>
                  </a:cubicBezTo>
                  <a:lnTo>
                    <a:pt x="10260" y="6177"/>
                  </a:lnTo>
                  <a:lnTo>
                    <a:pt x="9814" y="6177"/>
                  </a:lnTo>
                  <a:cubicBezTo>
                    <a:pt x="9724" y="6177"/>
                    <a:pt x="9653" y="6230"/>
                    <a:pt x="9653" y="6319"/>
                  </a:cubicBezTo>
                  <a:cubicBezTo>
                    <a:pt x="9635" y="6409"/>
                    <a:pt x="9707" y="6480"/>
                    <a:pt x="9814" y="6480"/>
                  </a:cubicBezTo>
                  <a:lnTo>
                    <a:pt x="10260" y="6480"/>
                  </a:lnTo>
                  <a:lnTo>
                    <a:pt x="10260" y="6694"/>
                  </a:lnTo>
                  <a:cubicBezTo>
                    <a:pt x="10260" y="6764"/>
                    <a:pt x="10216" y="6812"/>
                    <a:pt x="10162" y="6812"/>
                  </a:cubicBezTo>
                  <a:cubicBezTo>
                    <a:pt x="10147" y="6812"/>
                    <a:pt x="10132" y="6809"/>
                    <a:pt x="10117" y="6801"/>
                  </a:cubicBezTo>
                  <a:lnTo>
                    <a:pt x="464" y="6801"/>
                  </a:lnTo>
                  <a:cubicBezTo>
                    <a:pt x="375" y="6801"/>
                    <a:pt x="321" y="6730"/>
                    <a:pt x="321" y="6640"/>
                  </a:cubicBezTo>
                  <a:lnTo>
                    <a:pt x="321" y="6480"/>
                  </a:lnTo>
                  <a:lnTo>
                    <a:pt x="9082" y="6480"/>
                  </a:lnTo>
                  <a:cubicBezTo>
                    <a:pt x="9171" y="6480"/>
                    <a:pt x="9225" y="6409"/>
                    <a:pt x="9225" y="6337"/>
                  </a:cubicBezTo>
                  <a:lnTo>
                    <a:pt x="9225" y="6123"/>
                  </a:lnTo>
                  <a:cubicBezTo>
                    <a:pt x="9225" y="5980"/>
                    <a:pt x="9350" y="5873"/>
                    <a:pt x="9492" y="5873"/>
                  </a:cubicBezTo>
                  <a:lnTo>
                    <a:pt x="9546" y="5873"/>
                  </a:lnTo>
                  <a:cubicBezTo>
                    <a:pt x="9689" y="5873"/>
                    <a:pt x="9814" y="5748"/>
                    <a:pt x="9814" y="5606"/>
                  </a:cubicBezTo>
                  <a:lnTo>
                    <a:pt x="9814" y="4285"/>
                  </a:lnTo>
                  <a:cubicBezTo>
                    <a:pt x="9814" y="4267"/>
                    <a:pt x="9814" y="4250"/>
                    <a:pt x="9796" y="4232"/>
                  </a:cubicBezTo>
                  <a:cubicBezTo>
                    <a:pt x="9903" y="3982"/>
                    <a:pt x="9831" y="3714"/>
                    <a:pt x="9617" y="3554"/>
                  </a:cubicBezTo>
                  <a:lnTo>
                    <a:pt x="9243" y="3286"/>
                  </a:lnTo>
                  <a:cubicBezTo>
                    <a:pt x="8957" y="3072"/>
                    <a:pt x="8761" y="2769"/>
                    <a:pt x="8672" y="2430"/>
                  </a:cubicBezTo>
                  <a:cubicBezTo>
                    <a:pt x="8600" y="2198"/>
                    <a:pt x="8493" y="1984"/>
                    <a:pt x="8350" y="1787"/>
                  </a:cubicBezTo>
                  <a:close/>
                  <a:moveTo>
                    <a:pt x="1599" y="1"/>
                  </a:moveTo>
                  <a:cubicBezTo>
                    <a:pt x="1499" y="1"/>
                    <a:pt x="1399" y="19"/>
                    <a:pt x="1303" y="57"/>
                  </a:cubicBezTo>
                  <a:cubicBezTo>
                    <a:pt x="981" y="199"/>
                    <a:pt x="785" y="503"/>
                    <a:pt x="785" y="842"/>
                  </a:cubicBezTo>
                  <a:cubicBezTo>
                    <a:pt x="785" y="913"/>
                    <a:pt x="857" y="984"/>
                    <a:pt x="928" y="984"/>
                  </a:cubicBezTo>
                  <a:cubicBezTo>
                    <a:pt x="1017" y="984"/>
                    <a:pt x="1089" y="913"/>
                    <a:pt x="1089" y="842"/>
                  </a:cubicBezTo>
                  <a:cubicBezTo>
                    <a:pt x="1089" y="628"/>
                    <a:pt x="1213" y="431"/>
                    <a:pt x="1410" y="360"/>
                  </a:cubicBezTo>
                  <a:cubicBezTo>
                    <a:pt x="1480" y="329"/>
                    <a:pt x="1551" y="314"/>
                    <a:pt x="1618" y="314"/>
                  </a:cubicBezTo>
                  <a:cubicBezTo>
                    <a:pt x="1704" y="314"/>
                    <a:pt x="1786" y="338"/>
                    <a:pt x="1856" y="378"/>
                  </a:cubicBezTo>
                  <a:lnTo>
                    <a:pt x="2230" y="574"/>
                  </a:lnTo>
                  <a:cubicBezTo>
                    <a:pt x="2355" y="645"/>
                    <a:pt x="2498" y="681"/>
                    <a:pt x="2641" y="681"/>
                  </a:cubicBezTo>
                  <a:cubicBezTo>
                    <a:pt x="2784" y="681"/>
                    <a:pt x="2926" y="645"/>
                    <a:pt x="3051" y="574"/>
                  </a:cubicBezTo>
                  <a:lnTo>
                    <a:pt x="3426" y="378"/>
                  </a:lnTo>
                  <a:cubicBezTo>
                    <a:pt x="3506" y="338"/>
                    <a:pt x="3592" y="314"/>
                    <a:pt x="3677" y="314"/>
                  </a:cubicBezTo>
                  <a:cubicBezTo>
                    <a:pt x="3743" y="314"/>
                    <a:pt x="3809" y="329"/>
                    <a:pt x="3872" y="360"/>
                  </a:cubicBezTo>
                  <a:cubicBezTo>
                    <a:pt x="4068" y="431"/>
                    <a:pt x="4193" y="842"/>
                    <a:pt x="4193" y="842"/>
                  </a:cubicBezTo>
                  <a:lnTo>
                    <a:pt x="4193" y="1448"/>
                  </a:lnTo>
                  <a:lnTo>
                    <a:pt x="464" y="1466"/>
                  </a:lnTo>
                  <a:cubicBezTo>
                    <a:pt x="459" y="1466"/>
                    <a:pt x="455" y="1466"/>
                    <a:pt x="450" y="1466"/>
                  </a:cubicBezTo>
                  <a:cubicBezTo>
                    <a:pt x="206" y="1466"/>
                    <a:pt x="0" y="1912"/>
                    <a:pt x="0" y="1912"/>
                  </a:cubicBezTo>
                  <a:lnTo>
                    <a:pt x="0" y="6640"/>
                  </a:lnTo>
                  <a:cubicBezTo>
                    <a:pt x="0" y="6890"/>
                    <a:pt x="214" y="7104"/>
                    <a:pt x="464" y="7104"/>
                  </a:cubicBezTo>
                  <a:lnTo>
                    <a:pt x="10117" y="7104"/>
                  </a:lnTo>
                  <a:cubicBezTo>
                    <a:pt x="10367" y="7104"/>
                    <a:pt x="10581" y="6890"/>
                    <a:pt x="10581" y="6640"/>
                  </a:cubicBezTo>
                  <a:lnTo>
                    <a:pt x="10581" y="1912"/>
                  </a:lnTo>
                  <a:cubicBezTo>
                    <a:pt x="10581" y="1662"/>
                    <a:pt x="10367" y="1448"/>
                    <a:pt x="10117" y="1448"/>
                  </a:cubicBezTo>
                  <a:lnTo>
                    <a:pt x="8065" y="1448"/>
                  </a:lnTo>
                  <a:cubicBezTo>
                    <a:pt x="8065" y="1448"/>
                    <a:pt x="8029" y="1430"/>
                    <a:pt x="8011" y="1413"/>
                  </a:cubicBezTo>
                  <a:lnTo>
                    <a:pt x="7476" y="877"/>
                  </a:lnTo>
                  <a:cubicBezTo>
                    <a:pt x="7307" y="708"/>
                    <a:pt x="7089" y="621"/>
                    <a:pt x="6871" y="621"/>
                  </a:cubicBezTo>
                  <a:cubicBezTo>
                    <a:pt x="6768" y="621"/>
                    <a:pt x="6664" y="641"/>
                    <a:pt x="6566" y="681"/>
                  </a:cubicBezTo>
                  <a:cubicBezTo>
                    <a:pt x="6334" y="788"/>
                    <a:pt x="6156" y="984"/>
                    <a:pt x="6084" y="1216"/>
                  </a:cubicBezTo>
                  <a:lnTo>
                    <a:pt x="6013" y="1466"/>
                  </a:lnTo>
                  <a:lnTo>
                    <a:pt x="4496" y="1466"/>
                  </a:lnTo>
                  <a:lnTo>
                    <a:pt x="4496" y="842"/>
                  </a:lnTo>
                  <a:cubicBezTo>
                    <a:pt x="4514" y="503"/>
                    <a:pt x="4300" y="199"/>
                    <a:pt x="3997" y="57"/>
                  </a:cubicBezTo>
                  <a:cubicBezTo>
                    <a:pt x="3900" y="19"/>
                    <a:pt x="3797" y="1"/>
                    <a:pt x="3695" y="1"/>
                  </a:cubicBezTo>
                  <a:cubicBezTo>
                    <a:pt x="3551" y="1"/>
                    <a:pt x="3408" y="37"/>
                    <a:pt x="3283" y="110"/>
                  </a:cubicBezTo>
                  <a:lnTo>
                    <a:pt x="2908" y="306"/>
                  </a:lnTo>
                  <a:cubicBezTo>
                    <a:pt x="2828" y="351"/>
                    <a:pt x="2739" y="373"/>
                    <a:pt x="2650" y="373"/>
                  </a:cubicBezTo>
                  <a:cubicBezTo>
                    <a:pt x="2561" y="373"/>
                    <a:pt x="2471" y="351"/>
                    <a:pt x="2391" y="306"/>
                  </a:cubicBezTo>
                  <a:lnTo>
                    <a:pt x="2016" y="110"/>
                  </a:lnTo>
                  <a:cubicBezTo>
                    <a:pt x="1881" y="37"/>
                    <a:pt x="1740" y="1"/>
                    <a:pt x="1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2055" name="Google Shape;2055;p52"/>
          <p:cNvGrpSpPr/>
          <p:nvPr/>
        </p:nvGrpSpPr>
        <p:grpSpPr>
          <a:xfrm>
            <a:off x="4803703" y="1973549"/>
            <a:ext cx="347580" cy="369398"/>
            <a:chOff x="4786509" y="2469463"/>
            <a:chExt cx="325693" cy="346137"/>
          </a:xfrm>
        </p:grpSpPr>
        <p:sp>
          <p:nvSpPr>
            <p:cNvPr id="2056" name="Google Shape;2056;p52"/>
            <p:cNvSpPr/>
            <p:nvPr/>
          </p:nvSpPr>
          <p:spPr>
            <a:xfrm>
              <a:off x="4811597" y="2711092"/>
              <a:ext cx="275516" cy="86681"/>
            </a:xfrm>
            <a:custGeom>
              <a:avLst/>
              <a:gdLst/>
              <a:ahLst/>
              <a:cxnLst/>
              <a:rect l="l" t="t" r="r" b="b"/>
              <a:pathLst>
                <a:path w="8423" h="2650" extrusionOk="0">
                  <a:moveTo>
                    <a:pt x="1" y="0"/>
                  </a:moveTo>
                  <a:lnTo>
                    <a:pt x="1" y="2427"/>
                  </a:lnTo>
                  <a:cubicBezTo>
                    <a:pt x="1" y="2517"/>
                    <a:pt x="83" y="2588"/>
                    <a:pt x="170" y="2588"/>
                  </a:cubicBezTo>
                  <a:cubicBezTo>
                    <a:pt x="204" y="2588"/>
                    <a:pt x="238" y="2577"/>
                    <a:pt x="268" y="2552"/>
                  </a:cubicBezTo>
                  <a:lnTo>
                    <a:pt x="357" y="2481"/>
                  </a:lnTo>
                  <a:cubicBezTo>
                    <a:pt x="438" y="2427"/>
                    <a:pt x="527" y="2400"/>
                    <a:pt x="614" y="2400"/>
                  </a:cubicBezTo>
                  <a:cubicBezTo>
                    <a:pt x="701" y="2400"/>
                    <a:pt x="786" y="2427"/>
                    <a:pt x="857" y="2481"/>
                  </a:cubicBezTo>
                  <a:lnTo>
                    <a:pt x="964" y="2570"/>
                  </a:lnTo>
                  <a:cubicBezTo>
                    <a:pt x="1035" y="2623"/>
                    <a:pt x="1120" y="2650"/>
                    <a:pt x="1205" y="2650"/>
                  </a:cubicBezTo>
                  <a:cubicBezTo>
                    <a:pt x="1290" y="2650"/>
                    <a:pt x="1374" y="2623"/>
                    <a:pt x="1446" y="2570"/>
                  </a:cubicBezTo>
                  <a:lnTo>
                    <a:pt x="1571" y="2481"/>
                  </a:lnTo>
                  <a:cubicBezTo>
                    <a:pt x="1642" y="2427"/>
                    <a:pt x="1727" y="2400"/>
                    <a:pt x="1812" y="2400"/>
                  </a:cubicBezTo>
                  <a:cubicBezTo>
                    <a:pt x="1896" y="2400"/>
                    <a:pt x="1981" y="2427"/>
                    <a:pt x="2052" y="2481"/>
                  </a:cubicBezTo>
                  <a:lnTo>
                    <a:pt x="2177" y="2570"/>
                  </a:lnTo>
                  <a:cubicBezTo>
                    <a:pt x="2249" y="2623"/>
                    <a:pt x="2333" y="2650"/>
                    <a:pt x="2418" y="2650"/>
                  </a:cubicBezTo>
                  <a:cubicBezTo>
                    <a:pt x="2503" y="2650"/>
                    <a:pt x="2588" y="2623"/>
                    <a:pt x="2659" y="2570"/>
                  </a:cubicBezTo>
                  <a:lnTo>
                    <a:pt x="2766" y="2481"/>
                  </a:lnTo>
                  <a:cubicBezTo>
                    <a:pt x="2838" y="2427"/>
                    <a:pt x="2922" y="2400"/>
                    <a:pt x="3009" y="2400"/>
                  </a:cubicBezTo>
                  <a:cubicBezTo>
                    <a:pt x="3096" y="2400"/>
                    <a:pt x="3185" y="2427"/>
                    <a:pt x="3266" y="2481"/>
                  </a:cubicBezTo>
                  <a:lnTo>
                    <a:pt x="3373" y="2570"/>
                  </a:lnTo>
                  <a:cubicBezTo>
                    <a:pt x="3444" y="2623"/>
                    <a:pt x="3529" y="2650"/>
                    <a:pt x="3614" y="2650"/>
                  </a:cubicBezTo>
                  <a:cubicBezTo>
                    <a:pt x="3698" y="2650"/>
                    <a:pt x="3783" y="2623"/>
                    <a:pt x="3855" y="2570"/>
                  </a:cubicBezTo>
                  <a:lnTo>
                    <a:pt x="3979" y="2481"/>
                  </a:lnTo>
                  <a:cubicBezTo>
                    <a:pt x="4051" y="2427"/>
                    <a:pt x="4136" y="2400"/>
                    <a:pt x="4220" y="2400"/>
                  </a:cubicBezTo>
                  <a:cubicBezTo>
                    <a:pt x="4305" y="2400"/>
                    <a:pt x="4390" y="2427"/>
                    <a:pt x="4461" y="2481"/>
                  </a:cubicBezTo>
                  <a:lnTo>
                    <a:pt x="4568" y="2570"/>
                  </a:lnTo>
                  <a:cubicBezTo>
                    <a:pt x="4649" y="2623"/>
                    <a:pt x="4738" y="2650"/>
                    <a:pt x="4825" y="2650"/>
                  </a:cubicBezTo>
                  <a:cubicBezTo>
                    <a:pt x="4912" y="2650"/>
                    <a:pt x="4996" y="2623"/>
                    <a:pt x="5068" y="2570"/>
                  </a:cubicBezTo>
                  <a:lnTo>
                    <a:pt x="5175" y="2481"/>
                  </a:lnTo>
                  <a:cubicBezTo>
                    <a:pt x="5246" y="2427"/>
                    <a:pt x="5331" y="2400"/>
                    <a:pt x="5416" y="2400"/>
                  </a:cubicBezTo>
                  <a:cubicBezTo>
                    <a:pt x="5501" y="2400"/>
                    <a:pt x="5585" y="2427"/>
                    <a:pt x="5657" y="2481"/>
                  </a:cubicBezTo>
                  <a:lnTo>
                    <a:pt x="5782" y="2570"/>
                  </a:lnTo>
                  <a:cubicBezTo>
                    <a:pt x="5853" y="2623"/>
                    <a:pt x="5938" y="2650"/>
                    <a:pt x="6022" y="2650"/>
                  </a:cubicBezTo>
                  <a:cubicBezTo>
                    <a:pt x="6107" y="2650"/>
                    <a:pt x="6192" y="2623"/>
                    <a:pt x="6263" y="2570"/>
                  </a:cubicBezTo>
                  <a:lnTo>
                    <a:pt x="6388" y="2481"/>
                  </a:lnTo>
                  <a:cubicBezTo>
                    <a:pt x="6460" y="2427"/>
                    <a:pt x="6544" y="2400"/>
                    <a:pt x="6629" y="2400"/>
                  </a:cubicBezTo>
                  <a:cubicBezTo>
                    <a:pt x="6714" y="2400"/>
                    <a:pt x="6799" y="2427"/>
                    <a:pt x="6870" y="2481"/>
                  </a:cubicBezTo>
                  <a:lnTo>
                    <a:pt x="6977" y="2570"/>
                  </a:lnTo>
                  <a:cubicBezTo>
                    <a:pt x="7048" y="2623"/>
                    <a:pt x="7133" y="2650"/>
                    <a:pt x="7220" y="2650"/>
                  </a:cubicBezTo>
                  <a:cubicBezTo>
                    <a:pt x="7307" y="2650"/>
                    <a:pt x="7396" y="2623"/>
                    <a:pt x="7477" y="2570"/>
                  </a:cubicBezTo>
                  <a:lnTo>
                    <a:pt x="7726" y="2373"/>
                  </a:lnTo>
                  <a:cubicBezTo>
                    <a:pt x="7753" y="2356"/>
                    <a:pt x="7789" y="2347"/>
                    <a:pt x="7825" y="2347"/>
                  </a:cubicBezTo>
                  <a:cubicBezTo>
                    <a:pt x="7860" y="2347"/>
                    <a:pt x="7896" y="2356"/>
                    <a:pt x="7923" y="2373"/>
                  </a:cubicBezTo>
                  <a:lnTo>
                    <a:pt x="8172" y="2552"/>
                  </a:lnTo>
                  <a:cubicBezTo>
                    <a:pt x="8203" y="2577"/>
                    <a:pt x="8236" y="2588"/>
                    <a:pt x="8267" y="2588"/>
                  </a:cubicBezTo>
                  <a:cubicBezTo>
                    <a:pt x="8349" y="2588"/>
                    <a:pt x="8422" y="2517"/>
                    <a:pt x="8422" y="2427"/>
                  </a:cubicBezTo>
                  <a:lnTo>
                    <a:pt x="84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57" name="Google Shape;2057;p52"/>
            <p:cNvSpPr/>
            <p:nvPr/>
          </p:nvSpPr>
          <p:spPr>
            <a:xfrm>
              <a:off x="4788831" y="2657382"/>
              <a:ext cx="61331" cy="58420"/>
            </a:xfrm>
            <a:custGeom>
              <a:avLst/>
              <a:gdLst/>
              <a:ahLst/>
              <a:cxnLst/>
              <a:rect l="l" t="t" r="r" b="b"/>
              <a:pathLst>
                <a:path w="1875" h="1786" extrusionOk="0">
                  <a:moveTo>
                    <a:pt x="982" y="1"/>
                  </a:moveTo>
                  <a:cubicBezTo>
                    <a:pt x="429" y="1"/>
                    <a:pt x="1" y="483"/>
                    <a:pt x="90" y="1036"/>
                  </a:cubicBezTo>
                  <a:cubicBezTo>
                    <a:pt x="161" y="1482"/>
                    <a:pt x="554" y="1785"/>
                    <a:pt x="982" y="1785"/>
                  </a:cubicBezTo>
                  <a:lnTo>
                    <a:pt x="1874" y="1785"/>
                  </a:lnTo>
                  <a:lnTo>
                    <a:pt x="18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58" name="Google Shape;2058;p52"/>
            <p:cNvSpPr/>
            <p:nvPr/>
          </p:nvSpPr>
          <p:spPr>
            <a:xfrm>
              <a:off x="4836686" y="2617705"/>
              <a:ext cx="225895" cy="192858"/>
            </a:xfrm>
            <a:custGeom>
              <a:avLst/>
              <a:gdLst/>
              <a:ahLst/>
              <a:cxnLst/>
              <a:rect l="l" t="t" r="r" b="b"/>
              <a:pathLst>
                <a:path w="6906" h="5896" extrusionOk="0">
                  <a:moveTo>
                    <a:pt x="1" y="1"/>
                  </a:moveTo>
                  <a:lnTo>
                    <a:pt x="1" y="2409"/>
                  </a:lnTo>
                  <a:cubicBezTo>
                    <a:pt x="1" y="4247"/>
                    <a:pt x="1410" y="5782"/>
                    <a:pt x="3230" y="5889"/>
                  </a:cubicBezTo>
                  <a:cubicBezTo>
                    <a:pt x="3305" y="5893"/>
                    <a:pt x="3379" y="5896"/>
                    <a:pt x="3452" y="5896"/>
                  </a:cubicBezTo>
                  <a:cubicBezTo>
                    <a:pt x="5367" y="5896"/>
                    <a:pt x="6906" y="4352"/>
                    <a:pt x="6906" y="2445"/>
                  </a:cubicBezTo>
                  <a:lnTo>
                    <a:pt x="69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59" name="Google Shape;2059;p52"/>
            <p:cNvSpPr/>
            <p:nvPr/>
          </p:nvSpPr>
          <p:spPr>
            <a:xfrm>
              <a:off x="4939428" y="2617705"/>
              <a:ext cx="123153" cy="192629"/>
            </a:xfrm>
            <a:custGeom>
              <a:avLst/>
              <a:gdLst/>
              <a:ahLst/>
              <a:cxnLst/>
              <a:rect l="l" t="t" r="r" b="b"/>
              <a:pathLst>
                <a:path w="3765" h="5889" extrusionOk="0">
                  <a:moveTo>
                    <a:pt x="3140" y="1"/>
                  </a:moveTo>
                  <a:lnTo>
                    <a:pt x="3140" y="2445"/>
                  </a:lnTo>
                  <a:cubicBezTo>
                    <a:pt x="3140" y="3391"/>
                    <a:pt x="2748" y="4265"/>
                    <a:pt x="2123" y="4889"/>
                  </a:cubicBezTo>
                  <a:cubicBezTo>
                    <a:pt x="1570" y="5443"/>
                    <a:pt x="839" y="5799"/>
                    <a:pt x="0" y="5871"/>
                  </a:cubicBezTo>
                  <a:cubicBezTo>
                    <a:pt x="107" y="5889"/>
                    <a:pt x="214" y="5889"/>
                    <a:pt x="321" y="5889"/>
                  </a:cubicBezTo>
                  <a:cubicBezTo>
                    <a:pt x="1267" y="5889"/>
                    <a:pt x="2123" y="5514"/>
                    <a:pt x="2748" y="4889"/>
                  </a:cubicBezTo>
                  <a:cubicBezTo>
                    <a:pt x="3372" y="4265"/>
                    <a:pt x="3765" y="3391"/>
                    <a:pt x="3765" y="2445"/>
                  </a:cubicBezTo>
                  <a:lnTo>
                    <a:pt x="37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60" name="Google Shape;2060;p52"/>
            <p:cNvSpPr/>
            <p:nvPr/>
          </p:nvSpPr>
          <p:spPr>
            <a:xfrm>
              <a:off x="5035137" y="2657382"/>
              <a:ext cx="75298" cy="58420"/>
            </a:xfrm>
            <a:custGeom>
              <a:avLst/>
              <a:gdLst/>
              <a:ahLst/>
              <a:cxnLst/>
              <a:rect l="l" t="t" r="r" b="b"/>
              <a:pathLst>
                <a:path w="2302" h="1786" extrusionOk="0">
                  <a:moveTo>
                    <a:pt x="0" y="1"/>
                  </a:moveTo>
                  <a:lnTo>
                    <a:pt x="0" y="1785"/>
                  </a:lnTo>
                  <a:lnTo>
                    <a:pt x="1321" y="1785"/>
                  </a:lnTo>
                  <a:cubicBezTo>
                    <a:pt x="1874" y="1785"/>
                    <a:pt x="2302" y="1303"/>
                    <a:pt x="2213" y="750"/>
                  </a:cubicBezTo>
                  <a:cubicBezTo>
                    <a:pt x="2141" y="304"/>
                    <a:pt x="1749" y="1"/>
                    <a:pt x="1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61" name="Google Shape;2061;p52"/>
            <p:cNvSpPr/>
            <p:nvPr/>
          </p:nvSpPr>
          <p:spPr>
            <a:xfrm>
              <a:off x="4903218" y="2474729"/>
              <a:ext cx="92831" cy="43799"/>
            </a:xfrm>
            <a:custGeom>
              <a:avLst/>
              <a:gdLst/>
              <a:ahLst/>
              <a:cxnLst/>
              <a:rect l="l" t="t" r="r" b="b"/>
              <a:pathLst>
                <a:path w="2838" h="1339" extrusionOk="0">
                  <a:moveTo>
                    <a:pt x="1178" y="0"/>
                  </a:moveTo>
                  <a:cubicBezTo>
                    <a:pt x="518" y="0"/>
                    <a:pt x="1" y="535"/>
                    <a:pt x="1" y="1178"/>
                  </a:cubicBezTo>
                  <a:lnTo>
                    <a:pt x="1" y="1320"/>
                  </a:lnTo>
                  <a:lnTo>
                    <a:pt x="2838" y="1338"/>
                  </a:lnTo>
                  <a:lnTo>
                    <a:pt x="2838" y="1178"/>
                  </a:lnTo>
                  <a:cubicBezTo>
                    <a:pt x="2838" y="535"/>
                    <a:pt x="2320" y="0"/>
                    <a:pt x="16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62" name="Google Shape;2062;p52"/>
            <p:cNvSpPr/>
            <p:nvPr/>
          </p:nvSpPr>
          <p:spPr>
            <a:xfrm>
              <a:off x="4939428" y="2474141"/>
              <a:ext cx="56621" cy="43799"/>
            </a:xfrm>
            <a:custGeom>
              <a:avLst/>
              <a:gdLst/>
              <a:ahLst/>
              <a:cxnLst/>
              <a:rect l="l" t="t" r="r" b="b"/>
              <a:pathLst>
                <a:path w="1731" h="1339" extrusionOk="0">
                  <a:moveTo>
                    <a:pt x="0" y="0"/>
                  </a:moveTo>
                  <a:cubicBezTo>
                    <a:pt x="303" y="18"/>
                    <a:pt x="571" y="143"/>
                    <a:pt x="767" y="357"/>
                  </a:cubicBezTo>
                  <a:cubicBezTo>
                    <a:pt x="981" y="571"/>
                    <a:pt x="1124" y="857"/>
                    <a:pt x="1124" y="1178"/>
                  </a:cubicBezTo>
                  <a:lnTo>
                    <a:pt x="1124" y="1338"/>
                  </a:lnTo>
                  <a:lnTo>
                    <a:pt x="1731" y="1338"/>
                  </a:lnTo>
                  <a:lnTo>
                    <a:pt x="1731" y="1178"/>
                  </a:lnTo>
                  <a:cubicBezTo>
                    <a:pt x="1731" y="857"/>
                    <a:pt x="1606" y="571"/>
                    <a:pt x="1392" y="357"/>
                  </a:cubicBezTo>
                  <a:cubicBezTo>
                    <a:pt x="1178" y="143"/>
                    <a:pt x="874" y="0"/>
                    <a:pt x="5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63" name="Google Shape;2063;p52"/>
            <p:cNvSpPr/>
            <p:nvPr/>
          </p:nvSpPr>
          <p:spPr>
            <a:xfrm>
              <a:off x="5067226" y="2711092"/>
              <a:ext cx="19888" cy="84653"/>
            </a:xfrm>
            <a:custGeom>
              <a:avLst/>
              <a:gdLst/>
              <a:ahLst/>
              <a:cxnLst/>
              <a:rect l="l" t="t" r="r" b="b"/>
              <a:pathLst>
                <a:path w="608" h="2588" extrusionOk="0">
                  <a:moveTo>
                    <a:pt x="1" y="0"/>
                  </a:moveTo>
                  <a:lnTo>
                    <a:pt x="1" y="2356"/>
                  </a:lnTo>
                  <a:cubicBezTo>
                    <a:pt x="11" y="2350"/>
                    <a:pt x="22" y="2348"/>
                    <a:pt x="32" y="2348"/>
                  </a:cubicBezTo>
                  <a:cubicBezTo>
                    <a:pt x="57" y="2348"/>
                    <a:pt x="82" y="2361"/>
                    <a:pt x="108" y="2373"/>
                  </a:cubicBezTo>
                  <a:lnTo>
                    <a:pt x="357" y="2552"/>
                  </a:lnTo>
                  <a:cubicBezTo>
                    <a:pt x="388" y="2577"/>
                    <a:pt x="421" y="2588"/>
                    <a:pt x="452" y="2588"/>
                  </a:cubicBezTo>
                  <a:cubicBezTo>
                    <a:pt x="534" y="2588"/>
                    <a:pt x="607" y="2517"/>
                    <a:pt x="607" y="2427"/>
                  </a:cubicBezTo>
                  <a:lnTo>
                    <a:pt x="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64" name="Google Shape;2064;p52"/>
            <p:cNvSpPr/>
            <p:nvPr/>
          </p:nvSpPr>
          <p:spPr>
            <a:xfrm>
              <a:off x="4811597" y="2514407"/>
              <a:ext cx="275516" cy="145363"/>
            </a:xfrm>
            <a:custGeom>
              <a:avLst/>
              <a:gdLst/>
              <a:ahLst/>
              <a:cxnLst/>
              <a:rect l="l" t="t" r="r" b="b"/>
              <a:pathLst>
                <a:path w="8423" h="4444" extrusionOk="0">
                  <a:moveTo>
                    <a:pt x="3105" y="0"/>
                  </a:moveTo>
                  <a:cubicBezTo>
                    <a:pt x="1392" y="0"/>
                    <a:pt x="1" y="1374"/>
                    <a:pt x="1" y="3087"/>
                  </a:cubicBezTo>
                  <a:lnTo>
                    <a:pt x="1" y="4443"/>
                  </a:lnTo>
                  <a:cubicBezTo>
                    <a:pt x="90" y="4408"/>
                    <a:pt x="197" y="4390"/>
                    <a:pt x="286" y="4390"/>
                  </a:cubicBezTo>
                  <a:lnTo>
                    <a:pt x="1499" y="4390"/>
                  </a:lnTo>
                  <a:cubicBezTo>
                    <a:pt x="2070" y="4390"/>
                    <a:pt x="2534" y="3926"/>
                    <a:pt x="2534" y="3355"/>
                  </a:cubicBezTo>
                  <a:cubicBezTo>
                    <a:pt x="2534" y="3640"/>
                    <a:pt x="2659" y="3908"/>
                    <a:pt x="2838" y="4086"/>
                  </a:cubicBezTo>
                  <a:cubicBezTo>
                    <a:pt x="3034" y="4265"/>
                    <a:pt x="3284" y="4390"/>
                    <a:pt x="3569" y="4390"/>
                  </a:cubicBezTo>
                  <a:lnTo>
                    <a:pt x="4872" y="4390"/>
                  </a:lnTo>
                  <a:cubicBezTo>
                    <a:pt x="5443" y="4390"/>
                    <a:pt x="5906" y="3926"/>
                    <a:pt x="5906" y="3355"/>
                  </a:cubicBezTo>
                  <a:cubicBezTo>
                    <a:pt x="5906" y="3640"/>
                    <a:pt x="6014" y="3908"/>
                    <a:pt x="6210" y="4086"/>
                  </a:cubicBezTo>
                  <a:cubicBezTo>
                    <a:pt x="6388" y="4265"/>
                    <a:pt x="6656" y="4390"/>
                    <a:pt x="6941" y="4390"/>
                  </a:cubicBezTo>
                  <a:lnTo>
                    <a:pt x="8155" y="4390"/>
                  </a:lnTo>
                  <a:cubicBezTo>
                    <a:pt x="8244" y="4390"/>
                    <a:pt x="8333" y="4408"/>
                    <a:pt x="8422" y="4443"/>
                  </a:cubicBezTo>
                  <a:lnTo>
                    <a:pt x="8422" y="3087"/>
                  </a:lnTo>
                  <a:cubicBezTo>
                    <a:pt x="8422" y="1374"/>
                    <a:pt x="7048" y="0"/>
                    <a:pt x="53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65" name="Google Shape;2065;p52"/>
            <p:cNvSpPr/>
            <p:nvPr/>
          </p:nvSpPr>
          <p:spPr>
            <a:xfrm>
              <a:off x="4965694" y="2514407"/>
              <a:ext cx="121420" cy="145363"/>
            </a:xfrm>
            <a:custGeom>
              <a:avLst/>
              <a:gdLst/>
              <a:ahLst/>
              <a:cxnLst/>
              <a:rect l="l" t="t" r="r" b="b"/>
              <a:pathLst>
                <a:path w="3712" h="4444" extrusionOk="0">
                  <a:moveTo>
                    <a:pt x="0" y="0"/>
                  </a:moveTo>
                  <a:cubicBezTo>
                    <a:pt x="1713" y="0"/>
                    <a:pt x="3105" y="1374"/>
                    <a:pt x="3105" y="3087"/>
                  </a:cubicBezTo>
                  <a:lnTo>
                    <a:pt x="3105" y="4390"/>
                  </a:lnTo>
                  <a:lnTo>
                    <a:pt x="3444" y="4390"/>
                  </a:lnTo>
                  <a:cubicBezTo>
                    <a:pt x="3533" y="4390"/>
                    <a:pt x="3622" y="4408"/>
                    <a:pt x="3711" y="4443"/>
                  </a:cubicBezTo>
                  <a:lnTo>
                    <a:pt x="3711" y="3087"/>
                  </a:lnTo>
                  <a:cubicBezTo>
                    <a:pt x="3711" y="1374"/>
                    <a:pt x="2337" y="0"/>
                    <a:pt x="6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66" name="Google Shape;2066;p52"/>
            <p:cNvSpPr/>
            <p:nvPr/>
          </p:nvSpPr>
          <p:spPr>
            <a:xfrm>
              <a:off x="4912573" y="2721592"/>
              <a:ext cx="74154" cy="44453"/>
            </a:xfrm>
            <a:custGeom>
              <a:avLst/>
              <a:gdLst/>
              <a:ahLst/>
              <a:cxnLst/>
              <a:rect l="l" t="t" r="r" b="b"/>
              <a:pathLst>
                <a:path w="2267" h="1359" extrusionOk="0">
                  <a:moveTo>
                    <a:pt x="107" y="1"/>
                  </a:moveTo>
                  <a:cubicBezTo>
                    <a:pt x="36" y="1"/>
                    <a:pt x="0" y="36"/>
                    <a:pt x="0" y="90"/>
                  </a:cubicBezTo>
                  <a:lnTo>
                    <a:pt x="0" y="215"/>
                  </a:lnTo>
                  <a:cubicBezTo>
                    <a:pt x="0" y="853"/>
                    <a:pt x="501" y="1358"/>
                    <a:pt x="1115" y="1358"/>
                  </a:cubicBezTo>
                  <a:cubicBezTo>
                    <a:pt x="1136" y="1358"/>
                    <a:pt x="1157" y="1358"/>
                    <a:pt x="1178" y="1357"/>
                  </a:cubicBezTo>
                  <a:cubicBezTo>
                    <a:pt x="1785" y="1321"/>
                    <a:pt x="2266" y="821"/>
                    <a:pt x="2266" y="215"/>
                  </a:cubicBezTo>
                  <a:lnTo>
                    <a:pt x="2266" y="90"/>
                  </a:lnTo>
                  <a:cubicBezTo>
                    <a:pt x="2266" y="36"/>
                    <a:pt x="2213" y="1"/>
                    <a:pt x="2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67" name="Google Shape;2067;p52"/>
            <p:cNvSpPr/>
            <p:nvPr/>
          </p:nvSpPr>
          <p:spPr>
            <a:xfrm>
              <a:off x="4965105" y="2513229"/>
              <a:ext cx="30944" cy="27509"/>
            </a:xfrm>
            <a:custGeom>
              <a:avLst/>
              <a:gdLst/>
              <a:ahLst/>
              <a:cxnLst/>
              <a:rect l="l" t="t" r="r" b="b"/>
              <a:pathLst>
                <a:path w="946" h="841" extrusionOk="0">
                  <a:moveTo>
                    <a:pt x="0" y="1"/>
                  </a:moveTo>
                  <a:lnTo>
                    <a:pt x="0" y="358"/>
                  </a:lnTo>
                  <a:cubicBezTo>
                    <a:pt x="0" y="632"/>
                    <a:pt x="214" y="840"/>
                    <a:pt x="484" y="840"/>
                  </a:cubicBezTo>
                  <a:cubicBezTo>
                    <a:pt x="495" y="840"/>
                    <a:pt x="506" y="840"/>
                    <a:pt x="518" y="839"/>
                  </a:cubicBezTo>
                  <a:cubicBezTo>
                    <a:pt x="767" y="804"/>
                    <a:pt x="946" y="590"/>
                    <a:pt x="946" y="340"/>
                  </a:cubicBezTo>
                  <a:lnTo>
                    <a:pt x="946" y="19"/>
                  </a:lnTo>
                  <a:cubicBezTo>
                    <a:pt x="839" y="19"/>
                    <a:pt x="750" y="1"/>
                    <a:pt x="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68" name="Google Shape;2068;p52"/>
            <p:cNvSpPr/>
            <p:nvPr/>
          </p:nvSpPr>
          <p:spPr>
            <a:xfrm>
              <a:off x="4965694" y="2513229"/>
              <a:ext cx="30355" cy="4710"/>
            </a:xfrm>
            <a:custGeom>
              <a:avLst/>
              <a:gdLst/>
              <a:ahLst/>
              <a:cxnLst/>
              <a:rect l="l" t="t" r="r" b="b"/>
              <a:pathLst>
                <a:path w="928" h="144" extrusionOk="0">
                  <a:moveTo>
                    <a:pt x="0" y="1"/>
                  </a:moveTo>
                  <a:cubicBezTo>
                    <a:pt x="321" y="1"/>
                    <a:pt x="642" y="54"/>
                    <a:pt x="928" y="143"/>
                  </a:cubicBezTo>
                  <a:lnTo>
                    <a:pt x="928" y="19"/>
                  </a:lnTo>
                  <a:cubicBezTo>
                    <a:pt x="821" y="19"/>
                    <a:pt x="732" y="1"/>
                    <a:pt x="625" y="1"/>
                  </a:cubicBezTo>
                  <a:close/>
                </a:path>
              </a:pathLst>
            </a:custGeom>
            <a:solidFill>
              <a:srgbClr val="F4E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69" name="Google Shape;2069;p52"/>
            <p:cNvSpPr/>
            <p:nvPr/>
          </p:nvSpPr>
          <p:spPr>
            <a:xfrm>
              <a:off x="4912573" y="2721592"/>
              <a:ext cx="74154" cy="19888"/>
            </a:xfrm>
            <a:custGeom>
              <a:avLst/>
              <a:gdLst/>
              <a:ahLst/>
              <a:cxnLst/>
              <a:rect l="l" t="t" r="r" b="b"/>
              <a:pathLst>
                <a:path w="2267" h="608" extrusionOk="0">
                  <a:moveTo>
                    <a:pt x="107" y="1"/>
                  </a:moveTo>
                  <a:cubicBezTo>
                    <a:pt x="36" y="1"/>
                    <a:pt x="0" y="36"/>
                    <a:pt x="0" y="90"/>
                  </a:cubicBezTo>
                  <a:lnTo>
                    <a:pt x="0" y="215"/>
                  </a:lnTo>
                  <a:cubicBezTo>
                    <a:pt x="0" y="357"/>
                    <a:pt x="18" y="500"/>
                    <a:pt x="72" y="607"/>
                  </a:cubicBezTo>
                  <a:lnTo>
                    <a:pt x="2195" y="607"/>
                  </a:lnTo>
                  <a:cubicBezTo>
                    <a:pt x="2249" y="500"/>
                    <a:pt x="2266" y="357"/>
                    <a:pt x="2266" y="215"/>
                  </a:cubicBezTo>
                  <a:lnTo>
                    <a:pt x="2266" y="90"/>
                  </a:lnTo>
                  <a:cubicBezTo>
                    <a:pt x="2266" y="36"/>
                    <a:pt x="2213" y="1"/>
                    <a:pt x="2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70" name="Google Shape;2070;p52"/>
            <p:cNvSpPr/>
            <p:nvPr/>
          </p:nvSpPr>
          <p:spPr>
            <a:xfrm>
              <a:off x="4934162" y="2513229"/>
              <a:ext cx="30976" cy="27509"/>
            </a:xfrm>
            <a:custGeom>
              <a:avLst/>
              <a:gdLst/>
              <a:ahLst/>
              <a:cxnLst/>
              <a:rect l="l" t="t" r="r" b="b"/>
              <a:pathLst>
                <a:path w="947" h="841" extrusionOk="0">
                  <a:moveTo>
                    <a:pt x="1" y="1"/>
                  </a:moveTo>
                  <a:lnTo>
                    <a:pt x="1" y="340"/>
                  </a:lnTo>
                  <a:cubicBezTo>
                    <a:pt x="1" y="590"/>
                    <a:pt x="179" y="804"/>
                    <a:pt x="429" y="839"/>
                  </a:cubicBezTo>
                  <a:cubicBezTo>
                    <a:pt x="440" y="840"/>
                    <a:pt x="451" y="840"/>
                    <a:pt x="462" y="840"/>
                  </a:cubicBezTo>
                  <a:cubicBezTo>
                    <a:pt x="732" y="840"/>
                    <a:pt x="946" y="632"/>
                    <a:pt x="946" y="358"/>
                  </a:cubicBezTo>
                  <a:lnTo>
                    <a:pt x="9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71" name="Google Shape;2071;p52"/>
            <p:cNvSpPr/>
            <p:nvPr/>
          </p:nvSpPr>
          <p:spPr>
            <a:xfrm>
              <a:off x="4903218" y="2513229"/>
              <a:ext cx="30976" cy="27509"/>
            </a:xfrm>
            <a:custGeom>
              <a:avLst/>
              <a:gdLst/>
              <a:ahLst/>
              <a:cxnLst/>
              <a:rect l="l" t="t" r="r" b="b"/>
              <a:pathLst>
                <a:path w="947" h="841" extrusionOk="0">
                  <a:moveTo>
                    <a:pt x="304" y="1"/>
                  </a:moveTo>
                  <a:cubicBezTo>
                    <a:pt x="197" y="1"/>
                    <a:pt x="90" y="19"/>
                    <a:pt x="1" y="19"/>
                  </a:cubicBezTo>
                  <a:lnTo>
                    <a:pt x="1" y="358"/>
                  </a:lnTo>
                  <a:cubicBezTo>
                    <a:pt x="1" y="632"/>
                    <a:pt x="215" y="840"/>
                    <a:pt x="485" y="840"/>
                  </a:cubicBezTo>
                  <a:cubicBezTo>
                    <a:pt x="496" y="840"/>
                    <a:pt x="507" y="840"/>
                    <a:pt x="518" y="839"/>
                  </a:cubicBezTo>
                  <a:cubicBezTo>
                    <a:pt x="750" y="804"/>
                    <a:pt x="947" y="590"/>
                    <a:pt x="947" y="340"/>
                  </a:cubicBezTo>
                  <a:lnTo>
                    <a:pt x="9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72" name="Google Shape;2072;p52"/>
            <p:cNvSpPr/>
            <p:nvPr/>
          </p:nvSpPr>
          <p:spPr>
            <a:xfrm>
              <a:off x="4786509" y="2469463"/>
              <a:ext cx="325693" cy="346137"/>
            </a:xfrm>
            <a:custGeom>
              <a:avLst/>
              <a:gdLst/>
              <a:ahLst/>
              <a:cxnLst/>
              <a:rect l="l" t="t" r="r" b="b"/>
              <a:pathLst>
                <a:path w="9957" h="10582" extrusionOk="0">
                  <a:moveTo>
                    <a:pt x="5228" y="304"/>
                  </a:moveTo>
                  <a:cubicBezTo>
                    <a:pt x="5746" y="304"/>
                    <a:pt x="6174" y="696"/>
                    <a:pt x="6245" y="1196"/>
                  </a:cubicBezTo>
                  <a:lnTo>
                    <a:pt x="3729" y="1196"/>
                  </a:lnTo>
                  <a:cubicBezTo>
                    <a:pt x="3783" y="696"/>
                    <a:pt x="4211" y="304"/>
                    <a:pt x="4729" y="304"/>
                  </a:cubicBezTo>
                  <a:close/>
                  <a:moveTo>
                    <a:pt x="4354" y="1517"/>
                  </a:moveTo>
                  <a:lnTo>
                    <a:pt x="4354" y="1713"/>
                  </a:lnTo>
                  <a:cubicBezTo>
                    <a:pt x="4354" y="1875"/>
                    <a:pt x="4208" y="2022"/>
                    <a:pt x="4048" y="2022"/>
                  </a:cubicBezTo>
                  <a:cubicBezTo>
                    <a:pt x="4031" y="2022"/>
                    <a:pt x="4014" y="2020"/>
                    <a:pt x="3997" y="2017"/>
                  </a:cubicBezTo>
                  <a:cubicBezTo>
                    <a:pt x="3819" y="1999"/>
                    <a:pt x="3712" y="1856"/>
                    <a:pt x="3712" y="1696"/>
                  </a:cubicBezTo>
                  <a:lnTo>
                    <a:pt x="3712" y="1517"/>
                  </a:lnTo>
                  <a:close/>
                  <a:moveTo>
                    <a:pt x="5300" y="1517"/>
                  </a:moveTo>
                  <a:lnTo>
                    <a:pt x="5300" y="1713"/>
                  </a:lnTo>
                  <a:cubicBezTo>
                    <a:pt x="5300" y="1875"/>
                    <a:pt x="5168" y="2022"/>
                    <a:pt x="4998" y="2022"/>
                  </a:cubicBezTo>
                  <a:cubicBezTo>
                    <a:pt x="4980" y="2022"/>
                    <a:pt x="4961" y="2020"/>
                    <a:pt x="4943" y="2017"/>
                  </a:cubicBezTo>
                  <a:cubicBezTo>
                    <a:pt x="4782" y="1999"/>
                    <a:pt x="4657" y="1856"/>
                    <a:pt x="4657" y="1696"/>
                  </a:cubicBezTo>
                  <a:lnTo>
                    <a:pt x="4657" y="1517"/>
                  </a:lnTo>
                  <a:close/>
                  <a:moveTo>
                    <a:pt x="6245" y="1517"/>
                  </a:moveTo>
                  <a:lnTo>
                    <a:pt x="6245" y="1713"/>
                  </a:lnTo>
                  <a:cubicBezTo>
                    <a:pt x="6245" y="1875"/>
                    <a:pt x="6114" y="2022"/>
                    <a:pt x="5943" y="2022"/>
                  </a:cubicBezTo>
                  <a:cubicBezTo>
                    <a:pt x="5925" y="2022"/>
                    <a:pt x="5907" y="2020"/>
                    <a:pt x="5888" y="2017"/>
                  </a:cubicBezTo>
                  <a:cubicBezTo>
                    <a:pt x="5728" y="1999"/>
                    <a:pt x="5603" y="1856"/>
                    <a:pt x="5603" y="1696"/>
                  </a:cubicBezTo>
                  <a:lnTo>
                    <a:pt x="5603" y="1517"/>
                  </a:lnTo>
                  <a:close/>
                  <a:moveTo>
                    <a:pt x="1392" y="5906"/>
                  </a:moveTo>
                  <a:lnTo>
                    <a:pt x="1392" y="6477"/>
                  </a:lnTo>
                  <a:lnTo>
                    <a:pt x="1053" y="6477"/>
                  </a:lnTo>
                  <a:cubicBezTo>
                    <a:pt x="982" y="6477"/>
                    <a:pt x="910" y="6549"/>
                    <a:pt x="892" y="6620"/>
                  </a:cubicBezTo>
                  <a:cubicBezTo>
                    <a:pt x="892" y="6709"/>
                    <a:pt x="964" y="6799"/>
                    <a:pt x="1053" y="6799"/>
                  </a:cubicBezTo>
                  <a:lnTo>
                    <a:pt x="1392" y="6799"/>
                  </a:lnTo>
                  <a:lnTo>
                    <a:pt x="1392" y="6977"/>
                  </a:lnTo>
                  <a:cubicBezTo>
                    <a:pt x="1392" y="7120"/>
                    <a:pt x="1410" y="7262"/>
                    <a:pt x="1410" y="7387"/>
                  </a:cubicBezTo>
                  <a:lnTo>
                    <a:pt x="1071" y="7387"/>
                  </a:lnTo>
                  <a:cubicBezTo>
                    <a:pt x="607" y="7387"/>
                    <a:pt x="250" y="6977"/>
                    <a:pt x="339" y="6513"/>
                  </a:cubicBezTo>
                  <a:cubicBezTo>
                    <a:pt x="393" y="6156"/>
                    <a:pt x="714" y="5906"/>
                    <a:pt x="1071" y="5906"/>
                  </a:cubicBezTo>
                  <a:close/>
                  <a:moveTo>
                    <a:pt x="8904" y="5906"/>
                  </a:moveTo>
                  <a:cubicBezTo>
                    <a:pt x="9314" y="5906"/>
                    <a:pt x="9653" y="6245"/>
                    <a:pt x="9653" y="6656"/>
                  </a:cubicBezTo>
                  <a:cubicBezTo>
                    <a:pt x="9653" y="7066"/>
                    <a:pt x="9314" y="7387"/>
                    <a:pt x="8904" y="7387"/>
                  </a:cubicBezTo>
                  <a:lnTo>
                    <a:pt x="8547" y="7387"/>
                  </a:lnTo>
                  <a:cubicBezTo>
                    <a:pt x="8565" y="7262"/>
                    <a:pt x="8583" y="7120"/>
                    <a:pt x="8583" y="6977"/>
                  </a:cubicBezTo>
                  <a:lnTo>
                    <a:pt x="8583" y="6799"/>
                  </a:lnTo>
                  <a:lnTo>
                    <a:pt x="8922" y="6799"/>
                  </a:lnTo>
                  <a:cubicBezTo>
                    <a:pt x="8993" y="6799"/>
                    <a:pt x="9064" y="6745"/>
                    <a:pt x="9082" y="6656"/>
                  </a:cubicBezTo>
                  <a:cubicBezTo>
                    <a:pt x="9082" y="6567"/>
                    <a:pt x="9011" y="6477"/>
                    <a:pt x="8922" y="6477"/>
                  </a:cubicBezTo>
                  <a:lnTo>
                    <a:pt x="8583" y="6477"/>
                  </a:lnTo>
                  <a:lnTo>
                    <a:pt x="8583" y="5906"/>
                  </a:lnTo>
                  <a:close/>
                  <a:moveTo>
                    <a:pt x="910" y="7691"/>
                  </a:moveTo>
                  <a:cubicBezTo>
                    <a:pt x="964" y="7709"/>
                    <a:pt x="1000" y="7709"/>
                    <a:pt x="1053" y="7709"/>
                  </a:cubicBezTo>
                  <a:lnTo>
                    <a:pt x="1446" y="7709"/>
                  </a:lnTo>
                  <a:cubicBezTo>
                    <a:pt x="1606" y="8476"/>
                    <a:pt x="1999" y="9136"/>
                    <a:pt x="2570" y="9653"/>
                  </a:cubicBezTo>
                  <a:cubicBezTo>
                    <a:pt x="2445" y="9653"/>
                    <a:pt x="2338" y="9689"/>
                    <a:pt x="2231" y="9760"/>
                  </a:cubicBezTo>
                  <a:lnTo>
                    <a:pt x="2124" y="9850"/>
                  </a:lnTo>
                  <a:cubicBezTo>
                    <a:pt x="2079" y="9876"/>
                    <a:pt x="2025" y="9890"/>
                    <a:pt x="1972" y="9890"/>
                  </a:cubicBezTo>
                  <a:cubicBezTo>
                    <a:pt x="1918" y="9890"/>
                    <a:pt x="1865" y="9876"/>
                    <a:pt x="1820" y="9850"/>
                  </a:cubicBezTo>
                  <a:lnTo>
                    <a:pt x="1695" y="9760"/>
                  </a:lnTo>
                  <a:cubicBezTo>
                    <a:pt x="1597" y="9689"/>
                    <a:pt x="1481" y="9653"/>
                    <a:pt x="1365" y="9653"/>
                  </a:cubicBezTo>
                  <a:cubicBezTo>
                    <a:pt x="1249" y="9653"/>
                    <a:pt x="1133" y="9689"/>
                    <a:pt x="1035" y="9760"/>
                  </a:cubicBezTo>
                  <a:lnTo>
                    <a:pt x="928" y="9832"/>
                  </a:lnTo>
                  <a:cubicBezTo>
                    <a:pt x="928" y="9832"/>
                    <a:pt x="910" y="9832"/>
                    <a:pt x="910" y="9814"/>
                  </a:cubicBezTo>
                  <a:lnTo>
                    <a:pt x="910" y="7691"/>
                  </a:lnTo>
                  <a:close/>
                  <a:moveTo>
                    <a:pt x="6656" y="5300"/>
                  </a:moveTo>
                  <a:cubicBezTo>
                    <a:pt x="6870" y="5657"/>
                    <a:pt x="7244" y="5906"/>
                    <a:pt x="7690" y="5906"/>
                  </a:cubicBezTo>
                  <a:lnTo>
                    <a:pt x="8261" y="5906"/>
                  </a:lnTo>
                  <a:lnTo>
                    <a:pt x="8261" y="6656"/>
                  </a:lnTo>
                  <a:lnTo>
                    <a:pt x="8261" y="6977"/>
                  </a:lnTo>
                  <a:cubicBezTo>
                    <a:pt x="8261" y="7512"/>
                    <a:pt x="8137" y="8012"/>
                    <a:pt x="7905" y="8494"/>
                  </a:cubicBezTo>
                  <a:cubicBezTo>
                    <a:pt x="7869" y="8565"/>
                    <a:pt x="7887" y="8672"/>
                    <a:pt x="7958" y="8708"/>
                  </a:cubicBezTo>
                  <a:cubicBezTo>
                    <a:pt x="7982" y="8717"/>
                    <a:pt x="8006" y="8722"/>
                    <a:pt x="8029" y="8722"/>
                  </a:cubicBezTo>
                  <a:cubicBezTo>
                    <a:pt x="8091" y="8722"/>
                    <a:pt x="8146" y="8689"/>
                    <a:pt x="8172" y="8636"/>
                  </a:cubicBezTo>
                  <a:cubicBezTo>
                    <a:pt x="8333" y="8351"/>
                    <a:pt x="8440" y="8030"/>
                    <a:pt x="8511" y="7709"/>
                  </a:cubicBezTo>
                  <a:lnTo>
                    <a:pt x="8904" y="7709"/>
                  </a:lnTo>
                  <a:cubicBezTo>
                    <a:pt x="8939" y="7709"/>
                    <a:pt x="8993" y="7709"/>
                    <a:pt x="9029" y="7691"/>
                  </a:cubicBezTo>
                  <a:lnTo>
                    <a:pt x="9029" y="9814"/>
                  </a:lnTo>
                  <a:cubicBezTo>
                    <a:pt x="9029" y="9832"/>
                    <a:pt x="9011" y="9832"/>
                    <a:pt x="9011" y="9832"/>
                  </a:cubicBezTo>
                  <a:lnTo>
                    <a:pt x="8779" y="9653"/>
                  </a:lnTo>
                  <a:cubicBezTo>
                    <a:pt x="8716" y="9609"/>
                    <a:pt x="8650" y="9586"/>
                    <a:pt x="8585" y="9586"/>
                  </a:cubicBezTo>
                  <a:cubicBezTo>
                    <a:pt x="8520" y="9586"/>
                    <a:pt x="8458" y="9609"/>
                    <a:pt x="8404" y="9653"/>
                  </a:cubicBezTo>
                  <a:lnTo>
                    <a:pt x="8137" y="9850"/>
                  </a:lnTo>
                  <a:cubicBezTo>
                    <a:pt x="8092" y="9876"/>
                    <a:pt x="8038" y="9890"/>
                    <a:pt x="7985" y="9890"/>
                  </a:cubicBezTo>
                  <a:cubicBezTo>
                    <a:pt x="7931" y="9890"/>
                    <a:pt x="7878" y="9876"/>
                    <a:pt x="7833" y="9850"/>
                  </a:cubicBezTo>
                  <a:lnTo>
                    <a:pt x="7708" y="9760"/>
                  </a:lnTo>
                  <a:cubicBezTo>
                    <a:pt x="7619" y="9689"/>
                    <a:pt x="7494" y="9653"/>
                    <a:pt x="7387" y="9653"/>
                  </a:cubicBezTo>
                  <a:cubicBezTo>
                    <a:pt x="7512" y="9528"/>
                    <a:pt x="7637" y="9404"/>
                    <a:pt x="7744" y="9261"/>
                  </a:cubicBezTo>
                  <a:cubicBezTo>
                    <a:pt x="7798" y="9207"/>
                    <a:pt x="7798" y="9118"/>
                    <a:pt x="7762" y="9065"/>
                  </a:cubicBezTo>
                  <a:cubicBezTo>
                    <a:pt x="7726" y="9029"/>
                    <a:pt x="7682" y="9011"/>
                    <a:pt x="7637" y="9011"/>
                  </a:cubicBezTo>
                  <a:cubicBezTo>
                    <a:pt x="7592" y="9011"/>
                    <a:pt x="7548" y="9029"/>
                    <a:pt x="7512" y="9065"/>
                  </a:cubicBezTo>
                  <a:cubicBezTo>
                    <a:pt x="6881" y="9828"/>
                    <a:pt x="5957" y="10267"/>
                    <a:pt x="4969" y="10267"/>
                  </a:cubicBezTo>
                  <a:cubicBezTo>
                    <a:pt x="4895" y="10267"/>
                    <a:pt x="4821" y="10265"/>
                    <a:pt x="4746" y="10260"/>
                  </a:cubicBezTo>
                  <a:cubicBezTo>
                    <a:pt x="3016" y="10135"/>
                    <a:pt x="1678" y="8690"/>
                    <a:pt x="1678" y="6941"/>
                  </a:cubicBezTo>
                  <a:lnTo>
                    <a:pt x="1678" y="5906"/>
                  </a:lnTo>
                  <a:lnTo>
                    <a:pt x="2266" y="5906"/>
                  </a:lnTo>
                  <a:cubicBezTo>
                    <a:pt x="2695" y="5906"/>
                    <a:pt x="3087" y="5657"/>
                    <a:pt x="3283" y="5300"/>
                  </a:cubicBezTo>
                  <a:cubicBezTo>
                    <a:pt x="3497" y="5657"/>
                    <a:pt x="3890" y="5906"/>
                    <a:pt x="4318" y="5906"/>
                  </a:cubicBezTo>
                  <a:lnTo>
                    <a:pt x="5621" y="5906"/>
                  </a:lnTo>
                  <a:cubicBezTo>
                    <a:pt x="6067" y="5906"/>
                    <a:pt x="6459" y="5657"/>
                    <a:pt x="6656" y="5300"/>
                  </a:cubicBezTo>
                  <a:close/>
                  <a:moveTo>
                    <a:pt x="4729" y="1"/>
                  </a:moveTo>
                  <a:cubicBezTo>
                    <a:pt x="4068" y="1"/>
                    <a:pt x="3533" y="482"/>
                    <a:pt x="3408" y="1107"/>
                  </a:cubicBezTo>
                  <a:lnTo>
                    <a:pt x="2445" y="482"/>
                  </a:lnTo>
                  <a:cubicBezTo>
                    <a:pt x="2421" y="470"/>
                    <a:pt x="2395" y="464"/>
                    <a:pt x="2369" y="464"/>
                  </a:cubicBezTo>
                  <a:cubicBezTo>
                    <a:pt x="2318" y="464"/>
                    <a:pt x="2266" y="488"/>
                    <a:pt x="2231" y="536"/>
                  </a:cubicBezTo>
                  <a:cubicBezTo>
                    <a:pt x="2195" y="607"/>
                    <a:pt x="2213" y="696"/>
                    <a:pt x="2284" y="750"/>
                  </a:cubicBezTo>
                  <a:lnTo>
                    <a:pt x="3123" y="1285"/>
                  </a:lnTo>
                  <a:cubicBezTo>
                    <a:pt x="1695" y="1624"/>
                    <a:pt x="607" y="2909"/>
                    <a:pt x="607" y="4443"/>
                  </a:cubicBezTo>
                  <a:cubicBezTo>
                    <a:pt x="607" y="4533"/>
                    <a:pt x="660" y="4604"/>
                    <a:pt x="750" y="4604"/>
                  </a:cubicBezTo>
                  <a:cubicBezTo>
                    <a:pt x="759" y="4606"/>
                    <a:pt x="768" y="4607"/>
                    <a:pt x="777" y="4607"/>
                  </a:cubicBezTo>
                  <a:cubicBezTo>
                    <a:pt x="853" y="4607"/>
                    <a:pt x="910" y="4539"/>
                    <a:pt x="910" y="4443"/>
                  </a:cubicBezTo>
                  <a:cubicBezTo>
                    <a:pt x="910" y="2980"/>
                    <a:pt x="1999" y="1767"/>
                    <a:pt x="3390" y="1553"/>
                  </a:cubicBezTo>
                  <a:lnTo>
                    <a:pt x="3390" y="1696"/>
                  </a:lnTo>
                  <a:cubicBezTo>
                    <a:pt x="3390" y="2017"/>
                    <a:pt x="3640" y="2302"/>
                    <a:pt x="3979" y="2338"/>
                  </a:cubicBezTo>
                  <a:cubicBezTo>
                    <a:pt x="3997" y="2339"/>
                    <a:pt x="4015" y="2340"/>
                    <a:pt x="4033" y="2340"/>
                  </a:cubicBezTo>
                  <a:cubicBezTo>
                    <a:pt x="4223" y="2340"/>
                    <a:pt x="4382" y="2254"/>
                    <a:pt x="4497" y="2124"/>
                  </a:cubicBezTo>
                  <a:cubicBezTo>
                    <a:pt x="4622" y="2249"/>
                    <a:pt x="4782" y="2338"/>
                    <a:pt x="4978" y="2338"/>
                  </a:cubicBezTo>
                  <a:cubicBezTo>
                    <a:pt x="5157" y="2338"/>
                    <a:pt x="5335" y="2249"/>
                    <a:pt x="5442" y="2124"/>
                  </a:cubicBezTo>
                  <a:cubicBezTo>
                    <a:pt x="5557" y="2254"/>
                    <a:pt x="5731" y="2340"/>
                    <a:pt x="5923" y="2340"/>
                  </a:cubicBezTo>
                  <a:cubicBezTo>
                    <a:pt x="5941" y="2340"/>
                    <a:pt x="5959" y="2339"/>
                    <a:pt x="5978" y="2338"/>
                  </a:cubicBezTo>
                  <a:cubicBezTo>
                    <a:pt x="6299" y="2302"/>
                    <a:pt x="6549" y="2017"/>
                    <a:pt x="6549" y="1696"/>
                  </a:cubicBezTo>
                  <a:lnTo>
                    <a:pt x="6549" y="1535"/>
                  </a:lnTo>
                  <a:cubicBezTo>
                    <a:pt x="7958" y="1767"/>
                    <a:pt x="9029" y="2980"/>
                    <a:pt x="9029" y="4443"/>
                  </a:cubicBezTo>
                  <a:lnTo>
                    <a:pt x="9029" y="5603"/>
                  </a:lnTo>
                  <a:lnTo>
                    <a:pt x="7690" y="5603"/>
                  </a:lnTo>
                  <a:cubicBezTo>
                    <a:pt x="7209" y="5603"/>
                    <a:pt x="6798" y="5193"/>
                    <a:pt x="6816" y="4711"/>
                  </a:cubicBezTo>
                  <a:cubicBezTo>
                    <a:pt x="6816" y="4657"/>
                    <a:pt x="6798" y="4622"/>
                    <a:pt x="6763" y="4604"/>
                  </a:cubicBezTo>
                  <a:cubicBezTo>
                    <a:pt x="6727" y="4579"/>
                    <a:pt x="6691" y="4568"/>
                    <a:pt x="6656" y="4568"/>
                  </a:cubicBezTo>
                  <a:cubicBezTo>
                    <a:pt x="6569" y="4568"/>
                    <a:pt x="6495" y="4639"/>
                    <a:pt x="6495" y="4729"/>
                  </a:cubicBezTo>
                  <a:cubicBezTo>
                    <a:pt x="6495" y="5211"/>
                    <a:pt x="6103" y="5603"/>
                    <a:pt x="5621" y="5603"/>
                  </a:cubicBezTo>
                  <a:lnTo>
                    <a:pt x="4318" y="5603"/>
                  </a:lnTo>
                  <a:cubicBezTo>
                    <a:pt x="3836" y="5603"/>
                    <a:pt x="3444" y="5193"/>
                    <a:pt x="3444" y="4711"/>
                  </a:cubicBezTo>
                  <a:cubicBezTo>
                    <a:pt x="3444" y="4657"/>
                    <a:pt x="3426" y="4622"/>
                    <a:pt x="3390" y="4604"/>
                  </a:cubicBezTo>
                  <a:cubicBezTo>
                    <a:pt x="3355" y="4579"/>
                    <a:pt x="3320" y="4568"/>
                    <a:pt x="3288" y="4568"/>
                  </a:cubicBezTo>
                  <a:cubicBezTo>
                    <a:pt x="3205" y="4568"/>
                    <a:pt x="3141" y="4639"/>
                    <a:pt x="3141" y="4729"/>
                  </a:cubicBezTo>
                  <a:cubicBezTo>
                    <a:pt x="3141" y="5211"/>
                    <a:pt x="2748" y="5603"/>
                    <a:pt x="2266" y="5603"/>
                  </a:cubicBezTo>
                  <a:lnTo>
                    <a:pt x="910" y="5603"/>
                  </a:lnTo>
                  <a:lnTo>
                    <a:pt x="910" y="5157"/>
                  </a:lnTo>
                  <a:cubicBezTo>
                    <a:pt x="910" y="5104"/>
                    <a:pt x="892" y="5068"/>
                    <a:pt x="875" y="5050"/>
                  </a:cubicBezTo>
                  <a:cubicBezTo>
                    <a:pt x="839" y="5025"/>
                    <a:pt x="803" y="5014"/>
                    <a:pt x="768" y="5014"/>
                  </a:cubicBezTo>
                  <a:cubicBezTo>
                    <a:pt x="681" y="5014"/>
                    <a:pt x="607" y="5085"/>
                    <a:pt x="607" y="5175"/>
                  </a:cubicBezTo>
                  <a:lnTo>
                    <a:pt x="607" y="5692"/>
                  </a:lnTo>
                  <a:cubicBezTo>
                    <a:pt x="250" y="5871"/>
                    <a:pt x="0" y="6228"/>
                    <a:pt x="0" y="6656"/>
                  </a:cubicBezTo>
                  <a:cubicBezTo>
                    <a:pt x="0" y="7066"/>
                    <a:pt x="250" y="7441"/>
                    <a:pt x="607" y="7601"/>
                  </a:cubicBezTo>
                  <a:lnTo>
                    <a:pt x="607" y="9814"/>
                  </a:lnTo>
                  <a:cubicBezTo>
                    <a:pt x="607" y="9999"/>
                    <a:pt x="774" y="10135"/>
                    <a:pt x="947" y="10135"/>
                  </a:cubicBezTo>
                  <a:cubicBezTo>
                    <a:pt x="1008" y="10135"/>
                    <a:pt x="1069" y="10119"/>
                    <a:pt x="1124" y="10082"/>
                  </a:cubicBezTo>
                  <a:lnTo>
                    <a:pt x="1214" y="10010"/>
                  </a:lnTo>
                  <a:cubicBezTo>
                    <a:pt x="1258" y="9975"/>
                    <a:pt x="1312" y="9957"/>
                    <a:pt x="1365" y="9957"/>
                  </a:cubicBezTo>
                  <a:cubicBezTo>
                    <a:pt x="1419" y="9957"/>
                    <a:pt x="1472" y="9975"/>
                    <a:pt x="1517" y="10010"/>
                  </a:cubicBezTo>
                  <a:lnTo>
                    <a:pt x="1642" y="10082"/>
                  </a:lnTo>
                  <a:cubicBezTo>
                    <a:pt x="1731" y="10153"/>
                    <a:pt x="1856" y="10189"/>
                    <a:pt x="1963" y="10189"/>
                  </a:cubicBezTo>
                  <a:cubicBezTo>
                    <a:pt x="2088" y="10189"/>
                    <a:pt x="2195" y="10153"/>
                    <a:pt x="2302" y="10082"/>
                  </a:cubicBezTo>
                  <a:lnTo>
                    <a:pt x="2409" y="10010"/>
                  </a:lnTo>
                  <a:cubicBezTo>
                    <a:pt x="2463" y="9975"/>
                    <a:pt x="2516" y="9957"/>
                    <a:pt x="2567" y="9957"/>
                  </a:cubicBezTo>
                  <a:cubicBezTo>
                    <a:pt x="2619" y="9957"/>
                    <a:pt x="2668" y="9975"/>
                    <a:pt x="2712" y="10010"/>
                  </a:cubicBezTo>
                  <a:lnTo>
                    <a:pt x="2837" y="10082"/>
                  </a:lnTo>
                  <a:cubicBezTo>
                    <a:pt x="2936" y="10156"/>
                    <a:pt x="3051" y="10195"/>
                    <a:pt x="3172" y="10195"/>
                  </a:cubicBezTo>
                  <a:cubicBezTo>
                    <a:pt x="3226" y="10195"/>
                    <a:pt x="3282" y="10187"/>
                    <a:pt x="3337" y="10171"/>
                  </a:cubicBezTo>
                  <a:cubicBezTo>
                    <a:pt x="3819" y="10421"/>
                    <a:pt x="4390" y="10581"/>
                    <a:pt x="4978" y="10581"/>
                  </a:cubicBezTo>
                  <a:cubicBezTo>
                    <a:pt x="5549" y="10581"/>
                    <a:pt x="6120" y="10438"/>
                    <a:pt x="6620" y="10171"/>
                  </a:cubicBezTo>
                  <a:cubicBezTo>
                    <a:pt x="6675" y="10187"/>
                    <a:pt x="6730" y="10195"/>
                    <a:pt x="6785" y="10195"/>
                  </a:cubicBezTo>
                  <a:cubicBezTo>
                    <a:pt x="6905" y="10195"/>
                    <a:pt x="7021" y="10156"/>
                    <a:pt x="7120" y="10082"/>
                  </a:cubicBezTo>
                  <a:lnTo>
                    <a:pt x="7227" y="10010"/>
                  </a:lnTo>
                  <a:cubicBezTo>
                    <a:pt x="7271" y="9975"/>
                    <a:pt x="7325" y="9957"/>
                    <a:pt x="7378" y="9957"/>
                  </a:cubicBezTo>
                  <a:cubicBezTo>
                    <a:pt x="7432" y="9957"/>
                    <a:pt x="7485" y="9975"/>
                    <a:pt x="7530" y="10010"/>
                  </a:cubicBezTo>
                  <a:lnTo>
                    <a:pt x="7655" y="10082"/>
                  </a:lnTo>
                  <a:cubicBezTo>
                    <a:pt x="7744" y="10153"/>
                    <a:pt x="7869" y="10189"/>
                    <a:pt x="7976" y="10189"/>
                  </a:cubicBezTo>
                  <a:cubicBezTo>
                    <a:pt x="8101" y="10189"/>
                    <a:pt x="8226" y="10153"/>
                    <a:pt x="8315" y="10082"/>
                  </a:cubicBezTo>
                  <a:lnTo>
                    <a:pt x="8583" y="9903"/>
                  </a:lnTo>
                  <a:lnTo>
                    <a:pt x="8832" y="10082"/>
                  </a:lnTo>
                  <a:cubicBezTo>
                    <a:pt x="8883" y="10119"/>
                    <a:pt x="8942" y="10135"/>
                    <a:pt x="9002" y="10135"/>
                  </a:cubicBezTo>
                  <a:cubicBezTo>
                    <a:pt x="9174" y="10135"/>
                    <a:pt x="9350" y="9999"/>
                    <a:pt x="9350" y="9814"/>
                  </a:cubicBezTo>
                  <a:lnTo>
                    <a:pt x="9350" y="7601"/>
                  </a:lnTo>
                  <a:cubicBezTo>
                    <a:pt x="9707" y="7441"/>
                    <a:pt x="9957" y="7066"/>
                    <a:pt x="9957" y="6656"/>
                  </a:cubicBezTo>
                  <a:cubicBezTo>
                    <a:pt x="9957" y="6228"/>
                    <a:pt x="9707" y="5871"/>
                    <a:pt x="9350" y="5692"/>
                  </a:cubicBezTo>
                  <a:lnTo>
                    <a:pt x="9350" y="4443"/>
                  </a:lnTo>
                  <a:cubicBezTo>
                    <a:pt x="9350" y="2909"/>
                    <a:pt x="8261" y="1624"/>
                    <a:pt x="6834" y="1285"/>
                  </a:cubicBezTo>
                  <a:lnTo>
                    <a:pt x="7673" y="750"/>
                  </a:lnTo>
                  <a:cubicBezTo>
                    <a:pt x="7744" y="696"/>
                    <a:pt x="7762" y="607"/>
                    <a:pt x="7708" y="536"/>
                  </a:cubicBezTo>
                  <a:cubicBezTo>
                    <a:pt x="7685" y="488"/>
                    <a:pt x="7637" y="464"/>
                    <a:pt x="7581" y="464"/>
                  </a:cubicBezTo>
                  <a:cubicBezTo>
                    <a:pt x="7554" y="464"/>
                    <a:pt x="7524" y="470"/>
                    <a:pt x="7494" y="482"/>
                  </a:cubicBezTo>
                  <a:lnTo>
                    <a:pt x="6531" y="1107"/>
                  </a:lnTo>
                  <a:cubicBezTo>
                    <a:pt x="6424" y="482"/>
                    <a:pt x="5871" y="1"/>
                    <a:pt x="5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73" name="Google Shape;2073;p52"/>
            <p:cNvSpPr/>
            <p:nvPr/>
          </p:nvSpPr>
          <p:spPr>
            <a:xfrm>
              <a:off x="4999516" y="2681816"/>
              <a:ext cx="9977" cy="24696"/>
            </a:xfrm>
            <a:custGeom>
              <a:avLst/>
              <a:gdLst/>
              <a:ahLst/>
              <a:cxnLst/>
              <a:rect l="l" t="t" r="r" b="b"/>
              <a:pathLst>
                <a:path w="305" h="755" extrusionOk="0">
                  <a:moveTo>
                    <a:pt x="167" y="1"/>
                  </a:moveTo>
                  <a:cubicBezTo>
                    <a:pt x="159" y="1"/>
                    <a:pt x="151" y="2"/>
                    <a:pt x="144" y="3"/>
                  </a:cubicBezTo>
                  <a:cubicBezTo>
                    <a:pt x="54" y="21"/>
                    <a:pt x="1" y="92"/>
                    <a:pt x="1" y="164"/>
                  </a:cubicBezTo>
                  <a:lnTo>
                    <a:pt x="1" y="592"/>
                  </a:lnTo>
                  <a:cubicBezTo>
                    <a:pt x="1" y="663"/>
                    <a:pt x="54" y="735"/>
                    <a:pt x="144" y="753"/>
                  </a:cubicBezTo>
                  <a:cubicBezTo>
                    <a:pt x="151" y="754"/>
                    <a:pt x="159" y="755"/>
                    <a:pt x="167" y="755"/>
                  </a:cubicBezTo>
                  <a:cubicBezTo>
                    <a:pt x="245" y="755"/>
                    <a:pt x="304" y="673"/>
                    <a:pt x="304" y="592"/>
                  </a:cubicBezTo>
                  <a:lnTo>
                    <a:pt x="304" y="164"/>
                  </a:lnTo>
                  <a:cubicBezTo>
                    <a:pt x="304" y="82"/>
                    <a:pt x="245"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74" name="Google Shape;2074;p52"/>
            <p:cNvSpPr/>
            <p:nvPr/>
          </p:nvSpPr>
          <p:spPr>
            <a:xfrm>
              <a:off x="4889218" y="2681816"/>
              <a:ext cx="10533" cy="24696"/>
            </a:xfrm>
            <a:custGeom>
              <a:avLst/>
              <a:gdLst/>
              <a:ahLst/>
              <a:cxnLst/>
              <a:rect l="l" t="t" r="r" b="b"/>
              <a:pathLst>
                <a:path w="322" h="755" extrusionOk="0">
                  <a:moveTo>
                    <a:pt x="167" y="1"/>
                  </a:moveTo>
                  <a:cubicBezTo>
                    <a:pt x="159" y="1"/>
                    <a:pt x="151" y="2"/>
                    <a:pt x="143" y="3"/>
                  </a:cubicBezTo>
                  <a:cubicBezTo>
                    <a:pt x="72" y="21"/>
                    <a:pt x="1" y="92"/>
                    <a:pt x="1" y="164"/>
                  </a:cubicBezTo>
                  <a:lnTo>
                    <a:pt x="1" y="592"/>
                  </a:lnTo>
                  <a:cubicBezTo>
                    <a:pt x="1" y="663"/>
                    <a:pt x="72" y="735"/>
                    <a:pt x="143" y="753"/>
                  </a:cubicBezTo>
                  <a:cubicBezTo>
                    <a:pt x="151" y="754"/>
                    <a:pt x="159" y="755"/>
                    <a:pt x="167" y="755"/>
                  </a:cubicBezTo>
                  <a:cubicBezTo>
                    <a:pt x="247" y="755"/>
                    <a:pt x="322" y="673"/>
                    <a:pt x="322" y="592"/>
                  </a:cubicBezTo>
                  <a:lnTo>
                    <a:pt x="322" y="164"/>
                  </a:lnTo>
                  <a:cubicBezTo>
                    <a:pt x="322" y="82"/>
                    <a:pt x="247"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75" name="Google Shape;2075;p52"/>
            <p:cNvSpPr/>
            <p:nvPr/>
          </p:nvSpPr>
          <p:spPr>
            <a:xfrm>
              <a:off x="4907307" y="2716914"/>
              <a:ext cx="84097" cy="54364"/>
            </a:xfrm>
            <a:custGeom>
              <a:avLst/>
              <a:gdLst/>
              <a:ahLst/>
              <a:cxnLst/>
              <a:rect l="l" t="t" r="r" b="b"/>
              <a:pathLst>
                <a:path w="2571" h="1662" extrusionOk="0">
                  <a:moveTo>
                    <a:pt x="2267" y="304"/>
                  </a:moveTo>
                  <a:lnTo>
                    <a:pt x="2267" y="375"/>
                  </a:lnTo>
                  <a:cubicBezTo>
                    <a:pt x="2267" y="465"/>
                    <a:pt x="2249" y="536"/>
                    <a:pt x="2231" y="607"/>
                  </a:cubicBezTo>
                  <a:lnTo>
                    <a:pt x="322" y="607"/>
                  </a:lnTo>
                  <a:cubicBezTo>
                    <a:pt x="304" y="536"/>
                    <a:pt x="304" y="465"/>
                    <a:pt x="304" y="375"/>
                  </a:cubicBezTo>
                  <a:lnTo>
                    <a:pt x="304" y="304"/>
                  </a:lnTo>
                  <a:close/>
                  <a:moveTo>
                    <a:pt x="2106" y="929"/>
                  </a:moveTo>
                  <a:cubicBezTo>
                    <a:pt x="1928" y="1178"/>
                    <a:pt x="1624" y="1357"/>
                    <a:pt x="1285" y="1357"/>
                  </a:cubicBezTo>
                  <a:cubicBezTo>
                    <a:pt x="946" y="1357"/>
                    <a:pt x="661" y="1178"/>
                    <a:pt x="482" y="929"/>
                  </a:cubicBezTo>
                  <a:close/>
                  <a:moveTo>
                    <a:pt x="251" y="1"/>
                  </a:moveTo>
                  <a:cubicBezTo>
                    <a:pt x="108" y="1"/>
                    <a:pt x="1" y="108"/>
                    <a:pt x="1" y="251"/>
                  </a:cubicBezTo>
                  <a:lnTo>
                    <a:pt x="1" y="358"/>
                  </a:lnTo>
                  <a:cubicBezTo>
                    <a:pt x="1" y="1054"/>
                    <a:pt x="536" y="1624"/>
                    <a:pt x="1214" y="1660"/>
                  </a:cubicBezTo>
                  <a:cubicBezTo>
                    <a:pt x="1236" y="1661"/>
                    <a:pt x="1257" y="1662"/>
                    <a:pt x="1279" y="1662"/>
                  </a:cubicBezTo>
                  <a:cubicBezTo>
                    <a:pt x="1998" y="1662"/>
                    <a:pt x="2570" y="1086"/>
                    <a:pt x="2570" y="375"/>
                  </a:cubicBezTo>
                  <a:lnTo>
                    <a:pt x="2570" y="251"/>
                  </a:lnTo>
                  <a:cubicBezTo>
                    <a:pt x="2570" y="108"/>
                    <a:pt x="2463" y="1"/>
                    <a:pt x="2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2076" name="Google Shape;2076;p52"/>
          <p:cNvGrpSpPr/>
          <p:nvPr/>
        </p:nvGrpSpPr>
        <p:grpSpPr>
          <a:xfrm>
            <a:off x="3228509" y="3764266"/>
            <a:ext cx="267850" cy="369363"/>
            <a:chOff x="3310503" y="4147421"/>
            <a:chExt cx="250984" cy="346105"/>
          </a:xfrm>
        </p:grpSpPr>
        <p:sp>
          <p:nvSpPr>
            <p:cNvPr id="2077" name="Google Shape;2077;p52"/>
            <p:cNvSpPr/>
            <p:nvPr/>
          </p:nvSpPr>
          <p:spPr>
            <a:xfrm>
              <a:off x="3410301" y="4440404"/>
              <a:ext cx="51387" cy="20313"/>
            </a:xfrm>
            <a:custGeom>
              <a:avLst/>
              <a:gdLst/>
              <a:ahLst/>
              <a:cxnLst/>
              <a:rect l="l" t="t" r="r" b="b"/>
              <a:pathLst>
                <a:path w="1571" h="621" extrusionOk="0">
                  <a:moveTo>
                    <a:pt x="0" y="0"/>
                  </a:moveTo>
                  <a:lnTo>
                    <a:pt x="500" y="500"/>
                  </a:lnTo>
                  <a:cubicBezTo>
                    <a:pt x="580" y="580"/>
                    <a:pt x="683" y="620"/>
                    <a:pt x="785" y="620"/>
                  </a:cubicBezTo>
                  <a:cubicBezTo>
                    <a:pt x="888" y="620"/>
                    <a:pt x="991" y="580"/>
                    <a:pt x="1071" y="500"/>
                  </a:cubicBezTo>
                  <a:lnTo>
                    <a:pt x="1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78" name="Google Shape;2078;p52"/>
            <p:cNvSpPr/>
            <p:nvPr/>
          </p:nvSpPr>
          <p:spPr>
            <a:xfrm>
              <a:off x="3336180" y="4299162"/>
              <a:ext cx="199040" cy="78798"/>
            </a:xfrm>
            <a:custGeom>
              <a:avLst/>
              <a:gdLst/>
              <a:ahLst/>
              <a:cxnLst/>
              <a:rect l="l" t="t" r="r" b="b"/>
              <a:pathLst>
                <a:path w="6085" h="2409" extrusionOk="0">
                  <a:moveTo>
                    <a:pt x="0" y="0"/>
                  </a:moveTo>
                  <a:lnTo>
                    <a:pt x="0" y="1784"/>
                  </a:lnTo>
                  <a:cubicBezTo>
                    <a:pt x="0" y="2123"/>
                    <a:pt x="286" y="2409"/>
                    <a:pt x="625" y="2409"/>
                  </a:cubicBezTo>
                  <a:lnTo>
                    <a:pt x="5478" y="2409"/>
                  </a:lnTo>
                  <a:cubicBezTo>
                    <a:pt x="5817" y="2409"/>
                    <a:pt x="6085" y="2123"/>
                    <a:pt x="6085" y="1784"/>
                  </a:cubicBezTo>
                  <a:lnTo>
                    <a:pt x="6085" y="72"/>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79" name="Google Shape;2079;p52"/>
            <p:cNvSpPr/>
            <p:nvPr/>
          </p:nvSpPr>
          <p:spPr>
            <a:xfrm>
              <a:off x="3315147" y="4412960"/>
              <a:ext cx="241105" cy="75331"/>
            </a:xfrm>
            <a:custGeom>
              <a:avLst/>
              <a:gdLst/>
              <a:ahLst/>
              <a:cxnLst/>
              <a:rect l="l" t="t" r="r" b="b"/>
              <a:pathLst>
                <a:path w="7371" h="2303" extrusionOk="0">
                  <a:moveTo>
                    <a:pt x="1660" y="0"/>
                  </a:moveTo>
                  <a:cubicBezTo>
                    <a:pt x="750" y="0"/>
                    <a:pt x="1" y="732"/>
                    <a:pt x="1" y="1642"/>
                  </a:cubicBezTo>
                  <a:lnTo>
                    <a:pt x="1" y="1892"/>
                  </a:lnTo>
                  <a:cubicBezTo>
                    <a:pt x="1" y="2124"/>
                    <a:pt x="179" y="2302"/>
                    <a:pt x="411" y="2302"/>
                  </a:cubicBezTo>
                  <a:lnTo>
                    <a:pt x="6960" y="2302"/>
                  </a:lnTo>
                  <a:cubicBezTo>
                    <a:pt x="7192" y="2302"/>
                    <a:pt x="7370" y="2124"/>
                    <a:pt x="7370" y="1892"/>
                  </a:cubicBezTo>
                  <a:lnTo>
                    <a:pt x="7370" y="1642"/>
                  </a:lnTo>
                  <a:cubicBezTo>
                    <a:pt x="7370" y="732"/>
                    <a:pt x="6638" y="0"/>
                    <a:pt x="5728" y="0"/>
                  </a:cubicBezTo>
                  <a:lnTo>
                    <a:pt x="5318" y="0"/>
                  </a:lnTo>
                  <a:lnTo>
                    <a:pt x="3980" y="1339"/>
                  </a:lnTo>
                  <a:cubicBezTo>
                    <a:pt x="3900" y="1419"/>
                    <a:pt x="3793" y="1459"/>
                    <a:pt x="3686" y="1459"/>
                  </a:cubicBezTo>
                  <a:cubicBezTo>
                    <a:pt x="3578" y="1459"/>
                    <a:pt x="3471" y="1419"/>
                    <a:pt x="3391" y="1339"/>
                  </a:cubicBezTo>
                  <a:lnTo>
                    <a:pt x="20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80" name="Google Shape;2080;p52"/>
            <p:cNvSpPr/>
            <p:nvPr/>
          </p:nvSpPr>
          <p:spPr>
            <a:xfrm>
              <a:off x="3508333" y="4281630"/>
              <a:ext cx="39154" cy="41476"/>
            </a:xfrm>
            <a:custGeom>
              <a:avLst/>
              <a:gdLst/>
              <a:ahLst/>
              <a:cxnLst/>
              <a:rect l="l" t="t" r="r" b="b"/>
              <a:pathLst>
                <a:path w="1197" h="1268" extrusionOk="0">
                  <a:moveTo>
                    <a:pt x="1" y="1"/>
                  </a:moveTo>
                  <a:lnTo>
                    <a:pt x="1" y="1268"/>
                  </a:lnTo>
                  <a:lnTo>
                    <a:pt x="536" y="1268"/>
                  </a:lnTo>
                  <a:cubicBezTo>
                    <a:pt x="875" y="1268"/>
                    <a:pt x="1161" y="1018"/>
                    <a:pt x="1179" y="679"/>
                  </a:cubicBezTo>
                  <a:cubicBezTo>
                    <a:pt x="1196" y="322"/>
                    <a:pt x="911" y="1"/>
                    <a:pt x="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81" name="Google Shape;2081;p52"/>
            <p:cNvSpPr/>
            <p:nvPr/>
          </p:nvSpPr>
          <p:spPr>
            <a:xfrm>
              <a:off x="3323914" y="4281630"/>
              <a:ext cx="39154" cy="41476"/>
            </a:xfrm>
            <a:custGeom>
              <a:avLst/>
              <a:gdLst/>
              <a:ahLst/>
              <a:cxnLst/>
              <a:rect l="l" t="t" r="r" b="b"/>
              <a:pathLst>
                <a:path w="1197" h="1268" extrusionOk="0">
                  <a:moveTo>
                    <a:pt x="661" y="1"/>
                  </a:moveTo>
                  <a:cubicBezTo>
                    <a:pt x="340" y="1"/>
                    <a:pt x="54" y="269"/>
                    <a:pt x="18" y="590"/>
                  </a:cubicBezTo>
                  <a:cubicBezTo>
                    <a:pt x="1" y="964"/>
                    <a:pt x="286" y="1268"/>
                    <a:pt x="661" y="1268"/>
                  </a:cubicBezTo>
                  <a:lnTo>
                    <a:pt x="1196" y="1268"/>
                  </a:lnTo>
                  <a:lnTo>
                    <a:pt x="11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82" name="Google Shape;2082;p52"/>
            <p:cNvSpPr/>
            <p:nvPr/>
          </p:nvSpPr>
          <p:spPr>
            <a:xfrm>
              <a:off x="3382268" y="4379105"/>
              <a:ext cx="106864" cy="61331"/>
            </a:xfrm>
            <a:custGeom>
              <a:avLst/>
              <a:gdLst/>
              <a:ahLst/>
              <a:cxnLst/>
              <a:rect l="l" t="t" r="r" b="b"/>
              <a:pathLst>
                <a:path w="3267" h="1875" extrusionOk="0">
                  <a:moveTo>
                    <a:pt x="732" y="1"/>
                  </a:moveTo>
                  <a:lnTo>
                    <a:pt x="732" y="928"/>
                  </a:lnTo>
                  <a:cubicBezTo>
                    <a:pt x="732" y="982"/>
                    <a:pt x="697" y="1035"/>
                    <a:pt x="643" y="1035"/>
                  </a:cubicBezTo>
                  <a:lnTo>
                    <a:pt x="1" y="1035"/>
                  </a:lnTo>
                  <a:lnTo>
                    <a:pt x="840" y="1874"/>
                  </a:lnTo>
                  <a:lnTo>
                    <a:pt x="2428" y="1874"/>
                  </a:lnTo>
                  <a:lnTo>
                    <a:pt x="3266" y="1035"/>
                  </a:lnTo>
                  <a:lnTo>
                    <a:pt x="2642" y="1035"/>
                  </a:lnTo>
                  <a:cubicBezTo>
                    <a:pt x="2588" y="1035"/>
                    <a:pt x="2535" y="982"/>
                    <a:pt x="2535" y="928"/>
                  </a:cubicBezTo>
                  <a:lnTo>
                    <a:pt x="25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83" name="Google Shape;2083;p52"/>
            <p:cNvSpPr/>
            <p:nvPr/>
          </p:nvSpPr>
          <p:spPr>
            <a:xfrm>
              <a:off x="3356591" y="4214509"/>
              <a:ext cx="158807" cy="174573"/>
            </a:xfrm>
            <a:custGeom>
              <a:avLst/>
              <a:gdLst/>
              <a:ahLst/>
              <a:cxnLst/>
              <a:rect l="l" t="t" r="r" b="b"/>
              <a:pathLst>
                <a:path w="4855" h="5337" extrusionOk="0">
                  <a:moveTo>
                    <a:pt x="1" y="1"/>
                  </a:moveTo>
                  <a:lnTo>
                    <a:pt x="1" y="2909"/>
                  </a:lnTo>
                  <a:cubicBezTo>
                    <a:pt x="1" y="4261"/>
                    <a:pt x="1089" y="5337"/>
                    <a:pt x="2416" y="5337"/>
                  </a:cubicBezTo>
                  <a:cubicBezTo>
                    <a:pt x="2438" y="5337"/>
                    <a:pt x="2459" y="5336"/>
                    <a:pt x="2481" y="5336"/>
                  </a:cubicBezTo>
                  <a:cubicBezTo>
                    <a:pt x="3801" y="5300"/>
                    <a:pt x="4854" y="4212"/>
                    <a:pt x="4854" y="2891"/>
                  </a:cubicBezTo>
                  <a:lnTo>
                    <a:pt x="48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84" name="Google Shape;2084;p52"/>
            <p:cNvSpPr/>
            <p:nvPr/>
          </p:nvSpPr>
          <p:spPr>
            <a:xfrm>
              <a:off x="3336180" y="4180098"/>
              <a:ext cx="199040" cy="103920"/>
            </a:xfrm>
            <a:custGeom>
              <a:avLst/>
              <a:gdLst/>
              <a:ahLst/>
              <a:cxnLst/>
              <a:rect l="l" t="t" r="r" b="b"/>
              <a:pathLst>
                <a:path w="6085" h="3177" extrusionOk="0">
                  <a:moveTo>
                    <a:pt x="2070" y="0"/>
                  </a:moveTo>
                  <a:cubicBezTo>
                    <a:pt x="928" y="0"/>
                    <a:pt x="0" y="910"/>
                    <a:pt x="0" y="2052"/>
                  </a:cubicBezTo>
                  <a:lnTo>
                    <a:pt x="0" y="3176"/>
                  </a:lnTo>
                  <a:cubicBezTo>
                    <a:pt x="90" y="3141"/>
                    <a:pt x="179" y="3105"/>
                    <a:pt x="286" y="3105"/>
                  </a:cubicBezTo>
                  <a:lnTo>
                    <a:pt x="1071" y="3105"/>
                  </a:lnTo>
                  <a:cubicBezTo>
                    <a:pt x="1178" y="3105"/>
                    <a:pt x="1267" y="3069"/>
                    <a:pt x="1339" y="2998"/>
                  </a:cubicBezTo>
                  <a:cubicBezTo>
                    <a:pt x="1410" y="2926"/>
                    <a:pt x="1446" y="2837"/>
                    <a:pt x="1446" y="2730"/>
                  </a:cubicBezTo>
                  <a:cubicBezTo>
                    <a:pt x="1446" y="2534"/>
                    <a:pt x="1624" y="2373"/>
                    <a:pt x="1820" y="2373"/>
                  </a:cubicBezTo>
                  <a:lnTo>
                    <a:pt x="2338" y="2373"/>
                  </a:lnTo>
                  <a:cubicBezTo>
                    <a:pt x="2534" y="2373"/>
                    <a:pt x="2712" y="2284"/>
                    <a:pt x="2837" y="2159"/>
                  </a:cubicBezTo>
                  <a:cubicBezTo>
                    <a:pt x="2962" y="2034"/>
                    <a:pt x="3051" y="1856"/>
                    <a:pt x="3051" y="1660"/>
                  </a:cubicBezTo>
                  <a:cubicBezTo>
                    <a:pt x="3051" y="2052"/>
                    <a:pt x="3355" y="2373"/>
                    <a:pt x="3747" y="2373"/>
                  </a:cubicBezTo>
                  <a:lnTo>
                    <a:pt x="4265" y="2373"/>
                  </a:lnTo>
                  <a:cubicBezTo>
                    <a:pt x="4372" y="2373"/>
                    <a:pt x="4461" y="2409"/>
                    <a:pt x="4532" y="2480"/>
                  </a:cubicBezTo>
                  <a:cubicBezTo>
                    <a:pt x="4604" y="2552"/>
                    <a:pt x="4639" y="2641"/>
                    <a:pt x="4639" y="2748"/>
                  </a:cubicBezTo>
                  <a:cubicBezTo>
                    <a:pt x="4639" y="2944"/>
                    <a:pt x="4818" y="3105"/>
                    <a:pt x="5014" y="3105"/>
                  </a:cubicBezTo>
                  <a:lnTo>
                    <a:pt x="5817" y="3105"/>
                  </a:lnTo>
                  <a:cubicBezTo>
                    <a:pt x="5906" y="3105"/>
                    <a:pt x="6013" y="3141"/>
                    <a:pt x="6085" y="3176"/>
                  </a:cubicBezTo>
                  <a:lnTo>
                    <a:pt x="6085" y="2052"/>
                  </a:lnTo>
                  <a:cubicBezTo>
                    <a:pt x="6085" y="910"/>
                    <a:pt x="5175" y="0"/>
                    <a:pt x="4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85" name="Google Shape;2085;p52"/>
            <p:cNvSpPr/>
            <p:nvPr/>
          </p:nvSpPr>
          <p:spPr>
            <a:xfrm>
              <a:off x="3447656" y="4180098"/>
              <a:ext cx="87565" cy="103920"/>
            </a:xfrm>
            <a:custGeom>
              <a:avLst/>
              <a:gdLst/>
              <a:ahLst/>
              <a:cxnLst/>
              <a:rect l="l" t="t" r="r" b="b"/>
              <a:pathLst>
                <a:path w="2677" h="3177" extrusionOk="0">
                  <a:moveTo>
                    <a:pt x="0" y="0"/>
                  </a:moveTo>
                  <a:cubicBezTo>
                    <a:pt x="1142" y="0"/>
                    <a:pt x="2070" y="910"/>
                    <a:pt x="2070" y="2052"/>
                  </a:cubicBezTo>
                  <a:lnTo>
                    <a:pt x="2070" y="3105"/>
                  </a:lnTo>
                  <a:lnTo>
                    <a:pt x="2409" y="3105"/>
                  </a:lnTo>
                  <a:cubicBezTo>
                    <a:pt x="2498" y="3105"/>
                    <a:pt x="2605" y="3141"/>
                    <a:pt x="2677" y="3176"/>
                  </a:cubicBezTo>
                  <a:lnTo>
                    <a:pt x="2677" y="2052"/>
                  </a:lnTo>
                  <a:cubicBezTo>
                    <a:pt x="2677" y="910"/>
                    <a:pt x="1767" y="0"/>
                    <a:pt x="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86" name="Google Shape;2086;p52"/>
            <p:cNvSpPr/>
            <p:nvPr/>
          </p:nvSpPr>
          <p:spPr>
            <a:xfrm>
              <a:off x="3502510" y="4468404"/>
              <a:ext cx="23388" cy="19888"/>
            </a:xfrm>
            <a:custGeom>
              <a:avLst/>
              <a:gdLst/>
              <a:ahLst/>
              <a:cxnLst/>
              <a:rect l="l" t="t" r="r" b="b"/>
              <a:pathLst>
                <a:path w="715" h="608" extrusionOk="0">
                  <a:moveTo>
                    <a:pt x="0" y="1"/>
                  </a:moveTo>
                  <a:cubicBezTo>
                    <a:pt x="54" y="1"/>
                    <a:pt x="90" y="36"/>
                    <a:pt x="90" y="90"/>
                  </a:cubicBezTo>
                  <a:lnTo>
                    <a:pt x="90" y="607"/>
                  </a:lnTo>
                  <a:lnTo>
                    <a:pt x="714" y="607"/>
                  </a:lnTo>
                  <a:lnTo>
                    <a:pt x="714" y="90"/>
                  </a:lnTo>
                  <a:cubicBezTo>
                    <a:pt x="714" y="36"/>
                    <a:pt x="679" y="1"/>
                    <a:pt x="607" y="1"/>
                  </a:cubicBezTo>
                  <a:close/>
                </a:path>
              </a:pathLst>
            </a:custGeom>
            <a:solidFill>
              <a:srgbClr val="F0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87" name="Google Shape;2087;p52"/>
            <p:cNvSpPr/>
            <p:nvPr/>
          </p:nvSpPr>
          <p:spPr>
            <a:xfrm>
              <a:off x="3486744" y="4447927"/>
              <a:ext cx="20476" cy="20509"/>
            </a:xfrm>
            <a:custGeom>
              <a:avLst/>
              <a:gdLst/>
              <a:ahLst/>
              <a:cxnLst/>
              <a:rect l="l" t="t" r="r" b="b"/>
              <a:pathLst>
                <a:path w="626" h="627" extrusionOk="0">
                  <a:moveTo>
                    <a:pt x="301" y="1"/>
                  </a:moveTo>
                  <a:cubicBezTo>
                    <a:pt x="291" y="1"/>
                    <a:pt x="280" y="1"/>
                    <a:pt x="268" y="2"/>
                  </a:cubicBezTo>
                  <a:cubicBezTo>
                    <a:pt x="126" y="20"/>
                    <a:pt x="1" y="163"/>
                    <a:pt x="1" y="323"/>
                  </a:cubicBezTo>
                  <a:lnTo>
                    <a:pt x="1" y="627"/>
                  </a:lnTo>
                  <a:lnTo>
                    <a:pt x="625" y="627"/>
                  </a:lnTo>
                  <a:lnTo>
                    <a:pt x="625" y="305"/>
                  </a:lnTo>
                  <a:cubicBezTo>
                    <a:pt x="625" y="137"/>
                    <a:pt x="482" y="1"/>
                    <a:pt x="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88" name="Google Shape;2088;p52"/>
            <p:cNvSpPr/>
            <p:nvPr/>
          </p:nvSpPr>
          <p:spPr>
            <a:xfrm>
              <a:off x="3367680" y="4331840"/>
              <a:ext cx="136630" cy="57210"/>
            </a:xfrm>
            <a:custGeom>
              <a:avLst/>
              <a:gdLst/>
              <a:ahLst/>
              <a:cxnLst/>
              <a:rect l="l" t="t" r="r" b="b"/>
              <a:pathLst>
                <a:path w="4177" h="1749" extrusionOk="0">
                  <a:moveTo>
                    <a:pt x="1464" y="0"/>
                  </a:moveTo>
                  <a:cubicBezTo>
                    <a:pt x="1143" y="0"/>
                    <a:pt x="822" y="90"/>
                    <a:pt x="536" y="250"/>
                  </a:cubicBezTo>
                  <a:lnTo>
                    <a:pt x="1" y="571"/>
                  </a:lnTo>
                  <a:cubicBezTo>
                    <a:pt x="429" y="1285"/>
                    <a:pt x="1196" y="1749"/>
                    <a:pt x="2088" y="1749"/>
                  </a:cubicBezTo>
                  <a:cubicBezTo>
                    <a:pt x="2749" y="1749"/>
                    <a:pt x="3355" y="1481"/>
                    <a:pt x="3801" y="1053"/>
                  </a:cubicBezTo>
                  <a:cubicBezTo>
                    <a:pt x="3944" y="892"/>
                    <a:pt x="4069" y="732"/>
                    <a:pt x="4176" y="571"/>
                  </a:cubicBezTo>
                  <a:lnTo>
                    <a:pt x="3623" y="250"/>
                  </a:lnTo>
                  <a:cubicBezTo>
                    <a:pt x="3355" y="90"/>
                    <a:pt x="3034" y="0"/>
                    <a:pt x="2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89" name="Google Shape;2089;p52"/>
            <p:cNvSpPr/>
            <p:nvPr/>
          </p:nvSpPr>
          <p:spPr>
            <a:xfrm>
              <a:off x="3403890" y="4152654"/>
              <a:ext cx="64210" cy="27476"/>
            </a:xfrm>
            <a:custGeom>
              <a:avLst/>
              <a:gdLst/>
              <a:ahLst/>
              <a:cxnLst/>
              <a:rect l="l" t="t" r="r" b="b"/>
              <a:pathLst>
                <a:path w="1963" h="840" extrusionOk="0">
                  <a:moveTo>
                    <a:pt x="821" y="1"/>
                  </a:moveTo>
                  <a:cubicBezTo>
                    <a:pt x="375" y="1"/>
                    <a:pt x="0" y="375"/>
                    <a:pt x="0" y="839"/>
                  </a:cubicBezTo>
                  <a:lnTo>
                    <a:pt x="1963" y="839"/>
                  </a:lnTo>
                  <a:cubicBezTo>
                    <a:pt x="1963" y="375"/>
                    <a:pt x="1588" y="1"/>
                    <a:pt x="1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90" name="Google Shape;2090;p52"/>
            <p:cNvSpPr/>
            <p:nvPr/>
          </p:nvSpPr>
          <p:spPr>
            <a:xfrm>
              <a:off x="3426067" y="4152654"/>
              <a:ext cx="42032" cy="27476"/>
            </a:xfrm>
            <a:custGeom>
              <a:avLst/>
              <a:gdLst/>
              <a:ahLst/>
              <a:cxnLst/>
              <a:rect l="l" t="t" r="r" b="b"/>
              <a:pathLst>
                <a:path w="1285" h="840" extrusionOk="0">
                  <a:moveTo>
                    <a:pt x="143" y="1"/>
                  </a:moveTo>
                  <a:cubicBezTo>
                    <a:pt x="89" y="1"/>
                    <a:pt x="36" y="19"/>
                    <a:pt x="0" y="19"/>
                  </a:cubicBezTo>
                  <a:cubicBezTo>
                    <a:pt x="375" y="90"/>
                    <a:pt x="660" y="429"/>
                    <a:pt x="660" y="839"/>
                  </a:cubicBezTo>
                  <a:lnTo>
                    <a:pt x="1285" y="839"/>
                  </a:lnTo>
                  <a:cubicBezTo>
                    <a:pt x="1285" y="375"/>
                    <a:pt x="910" y="1"/>
                    <a:pt x="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91" name="Google Shape;2091;p52"/>
            <p:cNvSpPr/>
            <p:nvPr/>
          </p:nvSpPr>
          <p:spPr>
            <a:xfrm>
              <a:off x="3310503" y="4147421"/>
              <a:ext cx="250984" cy="346105"/>
            </a:xfrm>
            <a:custGeom>
              <a:avLst/>
              <a:gdLst/>
              <a:ahLst/>
              <a:cxnLst/>
              <a:rect l="l" t="t" r="r" b="b"/>
              <a:pathLst>
                <a:path w="7673" h="10581" extrusionOk="0">
                  <a:moveTo>
                    <a:pt x="3997" y="303"/>
                  </a:moveTo>
                  <a:cubicBezTo>
                    <a:pt x="4300" y="303"/>
                    <a:pt x="4568" y="535"/>
                    <a:pt x="4639" y="821"/>
                  </a:cubicBezTo>
                  <a:lnTo>
                    <a:pt x="3034" y="821"/>
                  </a:lnTo>
                  <a:cubicBezTo>
                    <a:pt x="3105" y="535"/>
                    <a:pt x="3373" y="303"/>
                    <a:pt x="3676" y="303"/>
                  </a:cubicBezTo>
                  <a:close/>
                  <a:moveTo>
                    <a:pt x="1267" y="4247"/>
                  </a:moveTo>
                  <a:lnTo>
                    <a:pt x="1267" y="4586"/>
                  </a:lnTo>
                  <a:lnTo>
                    <a:pt x="1071" y="4586"/>
                  </a:lnTo>
                  <a:cubicBezTo>
                    <a:pt x="999" y="4586"/>
                    <a:pt x="928" y="4639"/>
                    <a:pt x="910" y="4728"/>
                  </a:cubicBezTo>
                  <a:cubicBezTo>
                    <a:pt x="892" y="4818"/>
                    <a:pt x="964" y="4889"/>
                    <a:pt x="1071" y="4889"/>
                  </a:cubicBezTo>
                  <a:lnTo>
                    <a:pt x="1267" y="4889"/>
                  </a:lnTo>
                  <a:lnTo>
                    <a:pt x="1267" y="4960"/>
                  </a:lnTo>
                  <a:cubicBezTo>
                    <a:pt x="1267" y="5050"/>
                    <a:pt x="1267" y="5121"/>
                    <a:pt x="1267" y="5210"/>
                  </a:cubicBezTo>
                  <a:lnTo>
                    <a:pt x="1089" y="5210"/>
                  </a:lnTo>
                  <a:cubicBezTo>
                    <a:pt x="839" y="5210"/>
                    <a:pt x="625" y="5014"/>
                    <a:pt x="607" y="4782"/>
                  </a:cubicBezTo>
                  <a:cubicBezTo>
                    <a:pt x="571" y="4496"/>
                    <a:pt x="803" y="4247"/>
                    <a:pt x="1071" y="4247"/>
                  </a:cubicBezTo>
                  <a:close/>
                  <a:moveTo>
                    <a:pt x="6602" y="4247"/>
                  </a:moveTo>
                  <a:cubicBezTo>
                    <a:pt x="6852" y="4247"/>
                    <a:pt x="7048" y="4443"/>
                    <a:pt x="7084" y="4693"/>
                  </a:cubicBezTo>
                  <a:cubicBezTo>
                    <a:pt x="7102" y="4960"/>
                    <a:pt x="6888" y="5210"/>
                    <a:pt x="6602" y="5210"/>
                  </a:cubicBezTo>
                  <a:lnTo>
                    <a:pt x="6406" y="5210"/>
                  </a:lnTo>
                  <a:cubicBezTo>
                    <a:pt x="6424" y="5121"/>
                    <a:pt x="6424" y="5050"/>
                    <a:pt x="6424" y="4960"/>
                  </a:cubicBezTo>
                  <a:lnTo>
                    <a:pt x="6424" y="4889"/>
                  </a:lnTo>
                  <a:lnTo>
                    <a:pt x="6620" y="4889"/>
                  </a:lnTo>
                  <a:cubicBezTo>
                    <a:pt x="6691" y="4889"/>
                    <a:pt x="6763" y="4835"/>
                    <a:pt x="6763" y="4764"/>
                  </a:cubicBezTo>
                  <a:cubicBezTo>
                    <a:pt x="6780" y="4657"/>
                    <a:pt x="6709" y="4586"/>
                    <a:pt x="6620" y="4586"/>
                  </a:cubicBezTo>
                  <a:lnTo>
                    <a:pt x="6424" y="4586"/>
                  </a:lnTo>
                  <a:lnTo>
                    <a:pt x="6424" y="4247"/>
                  </a:lnTo>
                  <a:close/>
                  <a:moveTo>
                    <a:pt x="3836" y="3140"/>
                  </a:moveTo>
                  <a:cubicBezTo>
                    <a:pt x="3997" y="3372"/>
                    <a:pt x="4247" y="3515"/>
                    <a:pt x="4550" y="3515"/>
                  </a:cubicBezTo>
                  <a:lnTo>
                    <a:pt x="5068" y="3515"/>
                  </a:lnTo>
                  <a:cubicBezTo>
                    <a:pt x="5192" y="3515"/>
                    <a:pt x="5282" y="3604"/>
                    <a:pt x="5282" y="3729"/>
                  </a:cubicBezTo>
                  <a:cubicBezTo>
                    <a:pt x="5282" y="4015"/>
                    <a:pt x="5531" y="4247"/>
                    <a:pt x="5817" y="4247"/>
                  </a:cubicBezTo>
                  <a:lnTo>
                    <a:pt x="6120" y="4247"/>
                  </a:lnTo>
                  <a:lnTo>
                    <a:pt x="6120" y="4960"/>
                  </a:lnTo>
                  <a:cubicBezTo>
                    <a:pt x="6120" y="5317"/>
                    <a:pt x="6031" y="5674"/>
                    <a:pt x="5870" y="5977"/>
                  </a:cubicBezTo>
                  <a:lnTo>
                    <a:pt x="5460" y="5745"/>
                  </a:lnTo>
                  <a:cubicBezTo>
                    <a:pt x="5157" y="5567"/>
                    <a:pt x="4800" y="5478"/>
                    <a:pt x="4461" y="5478"/>
                  </a:cubicBezTo>
                  <a:lnTo>
                    <a:pt x="3230" y="5478"/>
                  </a:lnTo>
                  <a:cubicBezTo>
                    <a:pt x="2873" y="5478"/>
                    <a:pt x="2516" y="5567"/>
                    <a:pt x="2213" y="5745"/>
                  </a:cubicBezTo>
                  <a:lnTo>
                    <a:pt x="1820" y="5977"/>
                  </a:lnTo>
                  <a:cubicBezTo>
                    <a:pt x="1660" y="5674"/>
                    <a:pt x="1570" y="5317"/>
                    <a:pt x="1570" y="4960"/>
                  </a:cubicBezTo>
                  <a:lnTo>
                    <a:pt x="1570" y="4247"/>
                  </a:lnTo>
                  <a:lnTo>
                    <a:pt x="1874" y="4247"/>
                  </a:lnTo>
                  <a:cubicBezTo>
                    <a:pt x="2159" y="4247"/>
                    <a:pt x="2391" y="4015"/>
                    <a:pt x="2391" y="3729"/>
                  </a:cubicBezTo>
                  <a:cubicBezTo>
                    <a:pt x="2391" y="3604"/>
                    <a:pt x="2498" y="3515"/>
                    <a:pt x="2605" y="3515"/>
                  </a:cubicBezTo>
                  <a:lnTo>
                    <a:pt x="3141" y="3515"/>
                  </a:lnTo>
                  <a:cubicBezTo>
                    <a:pt x="3426" y="3515"/>
                    <a:pt x="3694" y="3372"/>
                    <a:pt x="3836" y="3140"/>
                  </a:cubicBezTo>
                  <a:close/>
                  <a:moveTo>
                    <a:pt x="1321" y="5513"/>
                  </a:moveTo>
                  <a:cubicBezTo>
                    <a:pt x="1446" y="6049"/>
                    <a:pt x="1731" y="6530"/>
                    <a:pt x="2124" y="6869"/>
                  </a:cubicBezTo>
                  <a:lnTo>
                    <a:pt x="1410" y="6869"/>
                  </a:lnTo>
                  <a:cubicBezTo>
                    <a:pt x="1160" y="6869"/>
                    <a:pt x="946" y="6673"/>
                    <a:pt x="946" y="6406"/>
                  </a:cubicBezTo>
                  <a:lnTo>
                    <a:pt x="946" y="5513"/>
                  </a:lnTo>
                  <a:close/>
                  <a:moveTo>
                    <a:pt x="6727" y="5513"/>
                  </a:moveTo>
                  <a:lnTo>
                    <a:pt x="6727" y="6406"/>
                  </a:lnTo>
                  <a:cubicBezTo>
                    <a:pt x="6727" y="6673"/>
                    <a:pt x="6531" y="6869"/>
                    <a:pt x="6263" y="6869"/>
                  </a:cubicBezTo>
                  <a:lnTo>
                    <a:pt x="5567" y="6869"/>
                  </a:lnTo>
                  <a:cubicBezTo>
                    <a:pt x="5960" y="6530"/>
                    <a:pt x="6245" y="6049"/>
                    <a:pt x="6352" y="5513"/>
                  </a:cubicBezTo>
                  <a:close/>
                  <a:moveTo>
                    <a:pt x="4443" y="5781"/>
                  </a:moveTo>
                  <a:cubicBezTo>
                    <a:pt x="4746" y="5781"/>
                    <a:pt x="5050" y="5870"/>
                    <a:pt x="5300" y="6013"/>
                  </a:cubicBezTo>
                  <a:lnTo>
                    <a:pt x="5710" y="6245"/>
                  </a:lnTo>
                  <a:cubicBezTo>
                    <a:pt x="5300" y="6834"/>
                    <a:pt x="4604" y="7226"/>
                    <a:pt x="3836" y="7226"/>
                  </a:cubicBezTo>
                  <a:cubicBezTo>
                    <a:pt x="3069" y="7226"/>
                    <a:pt x="2373" y="6834"/>
                    <a:pt x="1963" y="6245"/>
                  </a:cubicBezTo>
                  <a:lnTo>
                    <a:pt x="2373" y="6013"/>
                  </a:lnTo>
                  <a:cubicBezTo>
                    <a:pt x="2623" y="5870"/>
                    <a:pt x="2926" y="5781"/>
                    <a:pt x="3212" y="5781"/>
                  </a:cubicBezTo>
                  <a:close/>
                  <a:moveTo>
                    <a:pt x="4586" y="7423"/>
                  </a:moveTo>
                  <a:lnTo>
                    <a:pt x="4586" y="7994"/>
                  </a:lnTo>
                  <a:cubicBezTo>
                    <a:pt x="4586" y="8136"/>
                    <a:pt x="4693" y="8261"/>
                    <a:pt x="4836" y="8261"/>
                  </a:cubicBezTo>
                  <a:lnTo>
                    <a:pt x="5103" y="8261"/>
                  </a:lnTo>
                  <a:lnTo>
                    <a:pt x="4568" y="8796"/>
                  </a:lnTo>
                  <a:lnTo>
                    <a:pt x="3123" y="8796"/>
                  </a:lnTo>
                  <a:lnTo>
                    <a:pt x="2570" y="8261"/>
                  </a:lnTo>
                  <a:lnTo>
                    <a:pt x="2837" y="8261"/>
                  </a:lnTo>
                  <a:cubicBezTo>
                    <a:pt x="2980" y="8261"/>
                    <a:pt x="3105" y="8136"/>
                    <a:pt x="3105" y="7994"/>
                  </a:cubicBezTo>
                  <a:lnTo>
                    <a:pt x="3105" y="7423"/>
                  </a:lnTo>
                  <a:cubicBezTo>
                    <a:pt x="3337" y="7494"/>
                    <a:pt x="3587" y="7530"/>
                    <a:pt x="3836" y="7530"/>
                  </a:cubicBezTo>
                  <a:cubicBezTo>
                    <a:pt x="4104" y="7530"/>
                    <a:pt x="4354" y="7494"/>
                    <a:pt x="4586" y="7423"/>
                  </a:cubicBezTo>
                  <a:close/>
                  <a:moveTo>
                    <a:pt x="4247" y="9100"/>
                  </a:moveTo>
                  <a:lnTo>
                    <a:pt x="4015" y="9332"/>
                  </a:lnTo>
                  <a:cubicBezTo>
                    <a:pt x="3970" y="9385"/>
                    <a:pt x="3903" y="9412"/>
                    <a:pt x="3836" y="9412"/>
                  </a:cubicBezTo>
                  <a:cubicBezTo>
                    <a:pt x="3770" y="9412"/>
                    <a:pt x="3703" y="9385"/>
                    <a:pt x="3658" y="9332"/>
                  </a:cubicBezTo>
                  <a:lnTo>
                    <a:pt x="3426" y="9100"/>
                  </a:lnTo>
                  <a:close/>
                  <a:moveTo>
                    <a:pt x="5707" y="9329"/>
                  </a:moveTo>
                  <a:cubicBezTo>
                    <a:pt x="5799" y="9329"/>
                    <a:pt x="5870" y="9396"/>
                    <a:pt x="5870" y="9492"/>
                  </a:cubicBezTo>
                  <a:lnTo>
                    <a:pt x="5870" y="9635"/>
                  </a:lnTo>
                  <a:lnTo>
                    <a:pt x="5549" y="9635"/>
                  </a:lnTo>
                  <a:lnTo>
                    <a:pt x="5549" y="9492"/>
                  </a:lnTo>
                  <a:cubicBezTo>
                    <a:pt x="5549" y="9421"/>
                    <a:pt x="5603" y="9350"/>
                    <a:pt x="5674" y="9332"/>
                  </a:cubicBezTo>
                  <a:cubicBezTo>
                    <a:pt x="5685" y="9330"/>
                    <a:pt x="5696" y="9329"/>
                    <a:pt x="5707" y="9329"/>
                  </a:cubicBezTo>
                  <a:close/>
                  <a:moveTo>
                    <a:pt x="5870" y="8261"/>
                  </a:moveTo>
                  <a:cubicBezTo>
                    <a:pt x="6709" y="8261"/>
                    <a:pt x="7369" y="8939"/>
                    <a:pt x="7369" y="9760"/>
                  </a:cubicBezTo>
                  <a:lnTo>
                    <a:pt x="7369" y="10010"/>
                  </a:lnTo>
                  <a:cubicBezTo>
                    <a:pt x="7369" y="10153"/>
                    <a:pt x="7262" y="10260"/>
                    <a:pt x="7119" y="10260"/>
                  </a:cubicBezTo>
                  <a:lnTo>
                    <a:pt x="6745" y="10260"/>
                  </a:lnTo>
                  <a:lnTo>
                    <a:pt x="6745" y="9903"/>
                  </a:lnTo>
                  <a:cubicBezTo>
                    <a:pt x="6745" y="9760"/>
                    <a:pt x="6638" y="9635"/>
                    <a:pt x="6495" y="9635"/>
                  </a:cubicBezTo>
                  <a:lnTo>
                    <a:pt x="6174" y="9635"/>
                  </a:lnTo>
                  <a:lnTo>
                    <a:pt x="6174" y="9492"/>
                  </a:lnTo>
                  <a:cubicBezTo>
                    <a:pt x="6174" y="9260"/>
                    <a:pt x="5995" y="9046"/>
                    <a:pt x="5746" y="9028"/>
                  </a:cubicBezTo>
                  <a:cubicBezTo>
                    <a:pt x="5727" y="9026"/>
                    <a:pt x="5709" y="9025"/>
                    <a:pt x="5691" y="9025"/>
                  </a:cubicBezTo>
                  <a:cubicBezTo>
                    <a:pt x="5447" y="9025"/>
                    <a:pt x="5246" y="9243"/>
                    <a:pt x="5246" y="9492"/>
                  </a:cubicBezTo>
                  <a:lnTo>
                    <a:pt x="5246" y="9635"/>
                  </a:lnTo>
                  <a:lnTo>
                    <a:pt x="4925" y="9635"/>
                  </a:lnTo>
                  <a:cubicBezTo>
                    <a:pt x="4782" y="9635"/>
                    <a:pt x="4675" y="9760"/>
                    <a:pt x="4675" y="9903"/>
                  </a:cubicBezTo>
                  <a:lnTo>
                    <a:pt x="4675" y="10260"/>
                  </a:lnTo>
                  <a:lnTo>
                    <a:pt x="571" y="10260"/>
                  </a:lnTo>
                  <a:cubicBezTo>
                    <a:pt x="428" y="10260"/>
                    <a:pt x="304" y="10153"/>
                    <a:pt x="304" y="10010"/>
                  </a:cubicBezTo>
                  <a:lnTo>
                    <a:pt x="304" y="9760"/>
                  </a:lnTo>
                  <a:cubicBezTo>
                    <a:pt x="304" y="8939"/>
                    <a:pt x="982" y="8261"/>
                    <a:pt x="1802" y="8261"/>
                  </a:cubicBezTo>
                  <a:lnTo>
                    <a:pt x="2141" y="8261"/>
                  </a:lnTo>
                  <a:lnTo>
                    <a:pt x="3444" y="9564"/>
                  </a:lnTo>
                  <a:cubicBezTo>
                    <a:pt x="3551" y="9671"/>
                    <a:pt x="3694" y="9724"/>
                    <a:pt x="3836" y="9724"/>
                  </a:cubicBezTo>
                  <a:cubicBezTo>
                    <a:pt x="3979" y="9724"/>
                    <a:pt x="4140" y="9671"/>
                    <a:pt x="4247" y="9564"/>
                  </a:cubicBezTo>
                  <a:lnTo>
                    <a:pt x="5549" y="8261"/>
                  </a:lnTo>
                  <a:close/>
                  <a:moveTo>
                    <a:pt x="3694" y="0"/>
                  </a:moveTo>
                  <a:cubicBezTo>
                    <a:pt x="3283" y="0"/>
                    <a:pt x="2926" y="250"/>
                    <a:pt x="2784" y="625"/>
                  </a:cubicBezTo>
                  <a:lnTo>
                    <a:pt x="2480" y="214"/>
                  </a:lnTo>
                  <a:cubicBezTo>
                    <a:pt x="2452" y="176"/>
                    <a:pt x="2408" y="158"/>
                    <a:pt x="2362" y="158"/>
                  </a:cubicBezTo>
                  <a:cubicBezTo>
                    <a:pt x="2322" y="158"/>
                    <a:pt x="2282" y="172"/>
                    <a:pt x="2248" y="196"/>
                  </a:cubicBezTo>
                  <a:cubicBezTo>
                    <a:pt x="2195" y="250"/>
                    <a:pt x="2195" y="357"/>
                    <a:pt x="2231" y="410"/>
                  </a:cubicBezTo>
                  <a:lnTo>
                    <a:pt x="2570" y="857"/>
                  </a:lnTo>
                  <a:cubicBezTo>
                    <a:pt x="1481" y="999"/>
                    <a:pt x="643" y="1927"/>
                    <a:pt x="643" y="3051"/>
                  </a:cubicBezTo>
                  <a:cubicBezTo>
                    <a:pt x="643" y="3123"/>
                    <a:pt x="696" y="3176"/>
                    <a:pt x="767" y="3194"/>
                  </a:cubicBezTo>
                  <a:cubicBezTo>
                    <a:pt x="777" y="3196"/>
                    <a:pt x="786" y="3197"/>
                    <a:pt x="795" y="3197"/>
                  </a:cubicBezTo>
                  <a:cubicBezTo>
                    <a:pt x="874" y="3197"/>
                    <a:pt x="946" y="3131"/>
                    <a:pt x="946" y="3051"/>
                  </a:cubicBezTo>
                  <a:cubicBezTo>
                    <a:pt x="946" y="1998"/>
                    <a:pt x="1802" y="1142"/>
                    <a:pt x="2855" y="1142"/>
                  </a:cubicBezTo>
                  <a:lnTo>
                    <a:pt x="4818" y="1142"/>
                  </a:lnTo>
                  <a:cubicBezTo>
                    <a:pt x="5870" y="1142"/>
                    <a:pt x="6727" y="1998"/>
                    <a:pt x="6727" y="3051"/>
                  </a:cubicBezTo>
                  <a:lnTo>
                    <a:pt x="6727" y="3961"/>
                  </a:lnTo>
                  <a:cubicBezTo>
                    <a:pt x="6691" y="3943"/>
                    <a:pt x="6656" y="3943"/>
                    <a:pt x="6602" y="3943"/>
                  </a:cubicBezTo>
                  <a:lnTo>
                    <a:pt x="5746" y="3943"/>
                  </a:lnTo>
                  <a:cubicBezTo>
                    <a:pt x="5656" y="3943"/>
                    <a:pt x="5585" y="3872"/>
                    <a:pt x="5585" y="3783"/>
                  </a:cubicBezTo>
                  <a:cubicBezTo>
                    <a:pt x="5621" y="3462"/>
                    <a:pt x="5371" y="3194"/>
                    <a:pt x="5068" y="3194"/>
                  </a:cubicBezTo>
                  <a:lnTo>
                    <a:pt x="4550" y="3194"/>
                  </a:lnTo>
                  <a:cubicBezTo>
                    <a:pt x="4229" y="3194"/>
                    <a:pt x="3979" y="2944"/>
                    <a:pt x="3997" y="2641"/>
                  </a:cubicBezTo>
                  <a:cubicBezTo>
                    <a:pt x="3997" y="2605"/>
                    <a:pt x="3979" y="2569"/>
                    <a:pt x="3943" y="2534"/>
                  </a:cubicBezTo>
                  <a:cubicBezTo>
                    <a:pt x="3908" y="2509"/>
                    <a:pt x="3873" y="2498"/>
                    <a:pt x="3841" y="2498"/>
                  </a:cubicBezTo>
                  <a:cubicBezTo>
                    <a:pt x="3758" y="2498"/>
                    <a:pt x="3694" y="2569"/>
                    <a:pt x="3694" y="2659"/>
                  </a:cubicBezTo>
                  <a:cubicBezTo>
                    <a:pt x="3694" y="2962"/>
                    <a:pt x="3444" y="3194"/>
                    <a:pt x="3141" y="3194"/>
                  </a:cubicBezTo>
                  <a:lnTo>
                    <a:pt x="2605" y="3194"/>
                  </a:lnTo>
                  <a:cubicBezTo>
                    <a:pt x="2302" y="3194"/>
                    <a:pt x="2070" y="3462"/>
                    <a:pt x="2088" y="3783"/>
                  </a:cubicBezTo>
                  <a:cubicBezTo>
                    <a:pt x="2088" y="3872"/>
                    <a:pt x="2016" y="3943"/>
                    <a:pt x="1927" y="3943"/>
                  </a:cubicBezTo>
                  <a:lnTo>
                    <a:pt x="1071" y="3943"/>
                  </a:lnTo>
                  <a:cubicBezTo>
                    <a:pt x="1035" y="3943"/>
                    <a:pt x="999" y="3943"/>
                    <a:pt x="946" y="3961"/>
                  </a:cubicBezTo>
                  <a:lnTo>
                    <a:pt x="946" y="3747"/>
                  </a:lnTo>
                  <a:cubicBezTo>
                    <a:pt x="946" y="3711"/>
                    <a:pt x="928" y="3676"/>
                    <a:pt x="892" y="3658"/>
                  </a:cubicBezTo>
                  <a:cubicBezTo>
                    <a:pt x="857" y="3632"/>
                    <a:pt x="821" y="3621"/>
                    <a:pt x="788" y="3621"/>
                  </a:cubicBezTo>
                  <a:cubicBezTo>
                    <a:pt x="706" y="3621"/>
                    <a:pt x="643" y="3689"/>
                    <a:pt x="643" y="3765"/>
                  </a:cubicBezTo>
                  <a:lnTo>
                    <a:pt x="643" y="4068"/>
                  </a:lnTo>
                  <a:cubicBezTo>
                    <a:pt x="428" y="4211"/>
                    <a:pt x="286" y="4461"/>
                    <a:pt x="286" y="4728"/>
                  </a:cubicBezTo>
                  <a:cubicBezTo>
                    <a:pt x="286" y="4996"/>
                    <a:pt x="428" y="5246"/>
                    <a:pt x="643" y="5389"/>
                  </a:cubicBezTo>
                  <a:lnTo>
                    <a:pt x="643" y="6406"/>
                  </a:lnTo>
                  <a:cubicBezTo>
                    <a:pt x="643" y="6834"/>
                    <a:pt x="982" y="7191"/>
                    <a:pt x="1410" y="7191"/>
                  </a:cubicBezTo>
                  <a:lnTo>
                    <a:pt x="2534" y="7191"/>
                  </a:lnTo>
                  <a:cubicBezTo>
                    <a:pt x="2623" y="7226"/>
                    <a:pt x="2712" y="7280"/>
                    <a:pt x="2784" y="7316"/>
                  </a:cubicBezTo>
                  <a:lnTo>
                    <a:pt x="2784" y="7958"/>
                  </a:lnTo>
                  <a:lnTo>
                    <a:pt x="1802" y="7958"/>
                  </a:lnTo>
                  <a:cubicBezTo>
                    <a:pt x="803" y="7958"/>
                    <a:pt x="0" y="8761"/>
                    <a:pt x="0" y="9760"/>
                  </a:cubicBezTo>
                  <a:lnTo>
                    <a:pt x="0" y="10010"/>
                  </a:lnTo>
                  <a:cubicBezTo>
                    <a:pt x="0" y="10313"/>
                    <a:pt x="250" y="10581"/>
                    <a:pt x="571" y="10581"/>
                  </a:cubicBezTo>
                  <a:lnTo>
                    <a:pt x="4818" y="10581"/>
                  </a:lnTo>
                  <a:cubicBezTo>
                    <a:pt x="4907" y="10581"/>
                    <a:pt x="4978" y="10509"/>
                    <a:pt x="4978" y="10420"/>
                  </a:cubicBezTo>
                  <a:lnTo>
                    <a:pt x="4978" y="9956"/>
                  </a:lnTo>
                  <a:lnTo>
                    <a:pt x="6441" y="9956"/>
                  </a:lnTo>
                  <a:lnTo>
                    <a:pt x="6441" y="10260"/>
                  </a:lnTo>
                  <a:lnTo>
                    <a:pt x="5549" y="10260"/>
                  </a:lnTo>
                  <a:cubicBezTo>
                    <a:pt x="5478" y="10260"/>
                    <a:pt x="5407" y="10313"/>
                    <a:pt x="5389" y="10402"/>
                  </a:cubicBezTo>
                  <a:cubicBezTo>
                    <a:pt x="5371" y="10492"/>
                    <a:pt x="5460" y="10581"/>
                    <a:pt x="5549" y="10581"/>
                  </a:cubicBezTo>
                  <a:lnTo>
                    <a:pt x="7476" y="10581"/>
                  </a:lnTo>
                  <a:cubicBezTo>
                    <a:pt x="7583" y="10581"/>
                    <a:pt x="7673" y="10492"/>
                    <a:pt x="7673" y="10367"/>
                  </a:cubicBezTo>
                  <a:lnTo>
                    <a:pt x="7673" y="8582"/>
                  </a:lnTo>
                  <a:cubicBezTo>
                    <a:pt x="7673" y="8226"/>
                    <a:pt x="7405" y="7958"/>
                    <a:pt x="7048" y="7958"/>
                  </a:cubicBezTo>
                  <a:lnTo>
                    <a:pt x="4889" y="7958"/>
                  </a:lnTo>
                  <a:lnTo>
                    <a:pt x="4889" y="7316"/>
                  </a:lnTo>
                  <a:cubicBezTo>
                    <a:pt x="4978" y="7280"/>
                    <a:pt x="5068" y="7226"/>
                    <a:pt x="5139" y="7191"/>
                  </a:cubicBezTo>
                  <a:lnTo>
                    <a:pt x="6263" y="7191"/>
                  </a:lnTo>
                  <a:cubicBezTo>
                    <a:pt x="6691" y="7191"/>
                    <a:pt x="7048" y="6834"/>
                    <a:pt x="7048" y="6406"/>
                  </a:cubicBezTo>
                  <a:lnTo>
                    <a:pt x="7048" y="5389"/>
                  </a:lnTo>
                  <a:cubicBezTo>
                    <a:pt x="7244" y="5246"/>
                    <a:pt x="7387" y="4996"/>
                    <a:pt x="7387" y="4728"/>
                  </a:cubicBezTo>
                  <a:cubicBezTo>
                    <a:pt x="7387" y="4461"/>
                    <a:pt x="7244" y="4211"/>
                    <a:pt x="7048" y="4068"/>
                  </a:cubicBezTo>
                  <a:lnTo>
                    <a:pt x="7048" y="3051"/>
                  </a:lnTo>
                  <a:cubicBezTo>
                    <a:pt x="7048" y="1927"/>
                    <a:pt x="6209" y="999"/>
                    <a:pt x="5121" y="857"/>
                  </a:cubicBezTo>
                  <a:lnTo>
                    <a:pt x="5442" y="410"/>
                  </a:lnTo>
                  <a:cubicBezTo>
                    <a:pt x="5496" y="357"/>
                    <a:pt x="5496" y="268"/>
                    <a:pt x="5442" y="214"/>
                  </a:cubicBezTo>
                  <a:cubicBezTo>
                    <a:pt x="5407" y="179"/>
                    <a:pt x="5362" y="161"/>
                    <a:pt x="5317" y="161"/>
                  </a:cubicBezTo>
                  <a:cubicBezTo>
                    <a:pt x="5273" y="161"/>
                    <a:pt x="5228" y="179"/>
                    <a:pt x="5192" y="214"/>
                  </a:cubicBezTo>
                  <a:lnTo>
                    <a:pt x="4907" y="625"/>
                  </a:lnTo>
                  <a:cubicBezTo>
                    <a:pt x="4764" y="250"/>
                    <a:pt x="4407" y="0"/>
                    <a:pt x="39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92" name="Google Shape;2092;p52"/>
            <p:cNvSpPr/>
            <p:nvPr/>
          </p:nvSpPr>
          <p:spPr>
            <a:xfrm>
              <a:off x="3469833" y="4296807"/>
              <a:ext cx="9944" cy="20575"/>
            </a:xfrm>
            <a:custGeom>
              <a:avLst/>
              <a:gdLst/>
              <a:ahLst/>
              <a:cxnLst/>
              <a:rect l="l" t="t" r="r" b="b"/>
              <a:pathLst>
                <a:path w="304" h="629" extrusionOk="0">
                  <a:moveTo>
                    <a:pt x="179" y="1"/>
                  </a:moveTo>
                  <a:cubicBezTo>
                    <a:pt x="90" y="1"/>
                    <a:pt x="0" y="72"/>
                    <a:pt x="0" y="161"/>
                  </a:cubicBezTo>
                  <a:lnTo>
                    <a:pt x="0" y="465"/>
                  </a:lnTo>
                  <a:cubicBezTo>
                    <a:pt x="0" y="561"/>
                    <a:pt x="72" y="628"/>
                    <a:pt x="151" y="628"/>
                  </a:cubicBezTo>
                  <a:cubicBezTo>
                    <a:pt x="160" y="628"/>
                    <a:pt x="170" y="627"/>
                    <a:pt x="179" y="625"/>
                  </a:cubicBezTo>
                  <a:cubicBezTo>
                    <a:pt x="250" y="625"/>
                    <a:pt x="304" y="554"/>
                    <a:pt x="304" y="465"/>
                  </a:cubicBezTo>
                  <a:lnTo>
                    <a:pt x="304" y="161"/>
                  </a:lnTo>
                  <a:cubicBezTo>
                    <a:pt x="304" y="90"/>
                    <a:pt x="250" y="19"/>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93" name="Google Shape;2093;p52"/>
            <p:cNvSpPr/>
            <p:nvPr/>
          </p:nvSpPr>
          <p:spPr>
            <a:xfrm>
              <a:off x="3392212" y="4296807"/>
              <a:ext cx="9944" cy="20575"/>
            </a:xfrm>
            <a:custGeom>
              <a:avLst/>
              <a:gdLst/>
              <a:ahLst/>
              <a:cxnLst/>
              <a:rect l="l" t="t" r="r" b="b"/>
              <a:pathLst>
                <a:path w="304" h="629" extrusionOk="0">
                  <a:moveTo>
                    <a:pt x="179" y="1"/>
                  </a:moveTo>
                  <a:cubicBezTo>
                    <a:pt x="89" y="1"/>
                    <a:pt x="0" y="72"/>
                    <a:pt x="0" y="161"/>
                  </a:cubicBezTo>
                  <a:lnTo>
                    <a:pt x="0" y="465"/>
                  </a:lnTo>
                  <a:cubicBezTo>
                    <a:pt x="0" y="561"/>
                    <a:pt x="72" y="628"/>
                    <a:pt x="151" y="628"/>
                  </a:cubicBezTo>
                  <a:cubicBezTo>
                    <a:pt x="160" y="628"/>
                    <a:pt x="169" y="627"/>
                    <a:pt x="179" y="625"/>
                  </a:cubicBezTo>
                  <a:cubicBezTo>
                    <a:pt x="250" y="625"/>
                    <a:pt x="304" y="554"/>
                    <a:pt x="304" y="465"/>
                  </a:cubicBezTo>
                  <a:lnTo>
                    <a:pt x="304" y="161"/>
                  </a:lnTo>
                  <a:cubicBezTo>
                    <a:pt x="304" y="90"/>
                    <a:pt x="250" y="19"/>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94" name="Google Shape;2094;p52"/>
            <p:cNvSpPr/>
            <p:nvPr/>
          </p:nvSpPr>
          <p:spPr>
            <a:xfrm>
              <a:off x="3468067" y="4468404"/>
              <a:ext cx="57831" cy="19888"/>
            </a:xfrm>
            <a:custGeom>
              <a:avLst/>
              <a:gdLst/>
              <a:ahLst/>
              <a:cxnLst/>
              <a:rect l="l" t="t" r="r" b="b"/>
              <a:pathLst>
                <a:path w="1768" h="608" extrusionOk="0">
                  <a:moveTo>
                    <a:pt x="90" y="1"/>
                  </a:moveTo>
                  <a:cubicBezTo>
                    <a:pt x="36" y="1"/>
                    <a:pt x="1" y="36"/>
                    <a:pt x="1" y="108"/>
                  </a:cubicBezTo>
                  <a:lnTo>
                    <a:pt x="1" y="607"/>
                  </a:lnTo>
                  <a:lnTo>
                    <a:pt x="1767" y="607"/>
                  </a:lnTo>
                  <a:lnTo>
                    <a:pt x="1767" y="108"/>
                  </a:lnTo>
                  <a:cubicBezTo>
                    <a:pt x="1767" y="36"/>
                    <a:pt x="1732" y="1"/>
                    <a:pt x="1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2095" name="Google Shape;2095;p52"/>
          <p:cNvGrpSpPr/>
          <p:nvPr/>
        </p:nvGrpSpPr>
        <p:grpSpPr>
          <a:xfrm>
            <a:off x="3985282" y="3777321"/>
            <a:ext cx="369363" cy="343251"/>
            <a:chOff x="4019623" y="4159654"/>
            <a:chExt cx="346105" cy="321637"/>
          </a:xfrm>
        </p:grpSpPr>
        <p:sp>
          <p:nvSpPr>
            <p:cNvPr id="2096" name="Google Shape;2096;p52"/>
            <p:cNvSpPr/>
            <p:nvPr/>
          </p:nvSpPr>
          <p:spPr>
            <a:xfrm>
              <a:off x="4153276" y="4353428"/>
              <a:ext cx="85798" cy="85242"/>
            </a:xfrm>
            <a:custGeom>
              <a:avLst/>
              <a:gdLst/>
              <a:ahLst/>
              <a:cxnLst/>
              <a:rect l="l" t="t" r="r" b="b"/>
              <a:pathLst>
                <a:path w="2623" h="2606" extrusionOk="0">
                  <a:moveTo>
                    <a:pt x="607" y="1"/>
                  </a:moveTo>
                  <a:lnTo>
                    <a:pt x="0" y="928"/>
                  </a:lnTo>
                  <a:lnTo>
                    <a:pt x="1891" y="2606"/>
                  </a:lnTo>
                  <a:lnTo>
                    <a:pt x="2623" y="2177"/>
                  </a:lnTo>
                  <a:lnTo>
                    <a:pt x="1891" y="1125"/>
                  </a:lnTo>
                  <a:lnTo>
                    <a:pt x="6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97" name="Google Shape;2097;p52"/>
            <p:cNvSpPr/>
            <p:nvPr/>
          </p:nvSpPr>
          <p:spPr>
            <a:xfrm>
              <a:off x="4215130" y="4390783"/>
              <a:ext cx="101565" cy="85831"/>
            </a:xfrm>
            <a:custGeom>
              <a:avLst/>
              <a:gdLst/>
              <a:ahLst/>
              <a:cxnLst/>
              <a:rect l="l" t="t" r="r" b="b"/>
              <a:pathLst>
                <a:path w="3105" h="2624" extrusionOk="0">
                  <a:moveTo>
                    <a:pt x="0" y="0"/>
                  </a:moveTo>
                  <a:lnTo>
                    <a:pt x="0" y="2623"/>
                  </a:lnTo>
                  <a:lnTo>
                    <a:pt x="2909" y="2623"/>
                  </a:lnTo>
                  <a:cubicBezTo>
                    <a:pt x="3016" y="2623"/>
                    <a:pt x="3105" y="2516"/>
                    <a:pt x="3105" y="2409"/>
                  </a:cubicBezTo>
                  <a:lnTo>
                    <a:pt x="3105" y="1892"/>
                  </a:lnTo>
                  <a:cubicBezTo>
                    <a:pt x="3105" y="839"/>
                    <a:pt x="2266" y="0"/>
                    <a:pt x="1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98" name="Google Shape;2098;p52"/>
            <p:cNvSpPr/>
            <p:nvPr/>
          </p:nvSpPr>
          <p:spPr>
            <a:xfrm>
              <a:off x="4234397" y="4390783"/>
              <a:ext cx="82298" cy="85831"/>
            </a:xfrm>
            <a:custGeom>
              <a:avLst/>
              <a:gdLst/>
              <a:ahLst/>
              <a:cxnLst/>
              <a:rect l="l" t="t" r="r" b="b"/>
              <a:pathLst>
                <a:path w="2516" h="2624" extrusionOk="0">
                  <a:moveTo>
                    <a:pt x="0" y="0"/>
                  </a:moveTo>
                  <a:cubicBezTo>
                    <a:pt x="1053" y="0"/>
                    <a:pt x="1909" y="839"/>
                    <a:pt x="1909" y="1892"/>
                  </a:cubicBezTo>
                  <a:lnTo>
                    <a:pt x="1909" y="2409"/>
                  </a:lnTo>
                  <a:cubicBezTo>
                    <a:pt x="1909" y="2516"/>
                    <a:pt x="1802" y="2623"/>
                    <a:pt x="1695" y="2623"/>
                  </a:cubicBezTo>
                  <a:lnTo>
                    <a:pt x="2320" y="2623"/>
                  </a:lnTo>
                  <a:cubicBezTo>
                    <a:pt x="2427" y="2623"/>
                    <a:pt x="2516" y="2516"/>
                    <a:pt x="2516" y="2409"/>
                  </a:cubicBezTo>
                  <a:lnTo>
                    <a:pt x="2516" y="1892"/>
                  </a:lnTo>
                  <a:cubicBezTo>
                    <a:pt x="2516" y="839"/>
                    <a:pt x="1677" y="0"/>
                    <a:pt x="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99" name="Google Shape;2099;p52"/>
            <p:cNvSpPr/>
            <p:nvPr/>
          </p:nvSpPr>
          <p:spPr>
            <a:xfrm>
              <a:off x="4156187" y="4199920"/>
              <a:ext cx="95153" cy="84686"/>
            </a:xfrm>
            <a:custGeom>
              <a:avLst/>
              <a:gdLst/>
              <a:ahLst/>
              <a:cxnLst/>
              <a:rect l="l" t="t" r="r" b="b"/>
              <a:pathLst>
                <a:path w="2909" h="2589" extrusionOk="0">
                  <a:moveTo>
                    <a:pt x="1231" y="1"/>
                  </a:moveTo>
                  <a:cubicBezTo>
                    <a:pt x="553" y="1"/>
                    <a:pt x="0" y="554"/>
                    <a:pt x="0" y="1250"/>
                  </a:cubicBezTo>
                  <a:lnTo>
                    <a:pt x="0" y="2320"/>
                  </a:lnTo>
                  <a:lnTo>
                    <a:pt x="250" y="2588"/>
                  </a:lnTo>
                  <a:lnTo>
                    <a:pt x="625" y="2320"/>
                  </a:lnTo>
                  <a:lnTo>
                    <a:pt x="625" y="1250"/>
                  </a:lnTo>
                  <a:cubicBezTo>
                    <a:pt x="625" y="911"/>
                    <a:pt x="892" y="625"/>
                    <a:pt x="1231" y="625"/>
                  </a:cubicBezTo>
                  <a:lnTo>
                    <a:pt x="2605" y="625"/>
                  </a:lnTo>
                  <a:lnTo>
                    <a:pt x="2909" y="322"/>
                  </a:lnTo>
                  <a:lnTo>
                    <a:pt x="26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00" name="Google Shape;2100;p52"/>
            <p:cNvSpPr/>
            <p:nvPr/>
          </p:nvSpPr>
          <p:spPr>
            <a:xfrm>
              <a:off x="4048211" y="4438638"/>
              <a:ext cx="166952" cy="37976"/>
            </a:xfrm>
            <a:custGeom>
              <a:avLst/>
              <a:gdLst/>
              <a:ahLst/>
              <a:cxnLst/>
              <a:rect l="l" t="t" r="r" b="b"/>
              <a:pathLst>
                <a:path w="5104" h="1161" extrusionOk="0">
                  <a:moveTo>
                    <a:pt x="5103" y="1"/>
                  </a:moveTo>
                  <a:lnTo>
                    <a:pt x="464" y="447"/>
                  </a:lnTo>
                  <a:cubicBezTo>
                    <a:pt x="197" y="464"/>
                    <a:pt x="0" y="696"/>
                    <a:pt x="0" y="964"/>
                  </a:cubicBezTo>
                  <a:lnTo>
                    <a:pt x="0" y="1053"/>
                  </a:lnTo>
                  <a:cubicBezTo>
                    <a:pt x="0" y="1107"/>
                    <a:pt x="54" y="1160"/>
                    <a:pt x="107" y="1160"/>
                  </a:cubicBezTo>
                  <a:lnTo>
                    <a:pt x="5103" y="1160"/>
                  </a:lnTo>
                  <a:lnTo>
                    <a:pt x="5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01" name="Google Shape;2101;p52"/>
            <p:cNvSpPr/>
            <p:nvPr/>
          </p:nvSpPr>
          <p:spPr>
            <a:xfrm>
              <a:off x="4094888" y="4343517"/>
              <a:ext cx="81742" cy="53775"/>
            </a:xfrm>
            <a:custGeom>
              <a:avLst/>
              <a:gdLst/>
              <a:ahLst/>
              <a:cxnLst/>
              <a:rect l="l" t="t" r="r" b="b"/>
              <a:pathLst>
                <a:path w="2499" h="1644" extrusionOk="0">
                  <a:moveTo>
                    <a:pt x="1" y="0"/>
                  </a:moveTo>
                  <a:lnTo>
                    <a:pt x="1" y="375"/>
                  </a:lnTo>
                  <a:cubicBezTo>
                    <a:pt x="1" y="1053"/>
                    <a:pt x="518" y="1606"/>
                    <a:pt x="1196" y="1642"/>
                  </a:cubicBezTo>
                  <a:cubicBezTo>
                    <a:pt x="1217" y="1643"/>
                    <a:pt x="1239" y="1643"/>
                    <a:pt x="1260" y="1643"/>
                  </a:cubicBezTo>
                  <a:cubicBezTo>
                    <a:pt x="1944" y="1643"/>
                    <a:pt x="2499" y="1085"/>
                    <a:pt x="2499" y="393"/>
                  </a:cubicBezTo>
                  <a:lnTo>
                    <a:pt x="24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02" name="Google Shape;2102;p52"/>
            <p:cNvSpPr/>
            <p:nvPr/>
          </p:nvSpPr>
          <p:spPr>
            <a:xfrm>
              <a:off x="4114743" y="4343517"/>
              <a:ext cx="41476" cy="33397"/>
            </a:xfrm>
            <a:custGeom>
              <a:avLst/>
              <a:gdLst/>
              <a:ahLst/>
              <a:cxnLst/>
              <a:rect l="l" t="t" r="r" b="b"/>
              <a:pathLst>
                <a:path w="1268" h="1021" extrusionOk="0">
                  <a:moveTo>
                    <a:pt x="0" y="0"/>
                  </a:moveTo>
                  <a:lnTo>
                    <a:pt x="0" y="393"/>
                  </a:lnTo>
                  <a:cubicBezTo>
                    <a:pt x="0" y="714"/>
                    <a:pt x="268" y="999"/>
                    <a:pt x="589" y="1017"/>
                  </a:cubicBezTo>
                  <a:cubicBezTo>
                    <a:pt x="610" y="1019"/>
                    <a:pt x="632" y="1020"/>
                    <a:pt x="652" y="1020"/>
                  </a:cubicBezTo>
                  <a:cubicBezTo>
                    <a:pt x="997" y="1020"/>
                    <a:pt x="1267" y="746"/>
                    <a:pt x="1267" y="393"/>
                  </a:cubicBezTo>
                  <a:lnTo>
                    <a:pt x="12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03" name="Google Shape;2103;p52"/>
            <p:cNvSpPr/>
            <p:nvPr/>
          </p:nvSpPr>
          <p:spPr>
            <a:xfrm>
              <a:off x="4125243" y="4275807"/>
              <a:ext cx="115597" cy="20444"/>
            </a:xfrm>
            <a:custGeom>
              <a:avLst/>
              <a:gdLst/>
              <a:ahLst/>
              <a:cxnLst/>
              <a:rect l="l" t="t" r="r" b="b"/>
              <a:pathLst>
                <a:path w="3534" h="625" extrusionOk="0">
                  <a:moveTo>
                    <a:pt x="340" y="0"/>
                  </a:moveTo>
                  <a:cubicBezTo>
                    <a:pt x="143" y="0"/>
                    <a:pt x="1" y="161"/>
                    <a:pt x="18" y="339"/>
                  </a:cubicBezTo>
                  <a:cubicBezTo>
                    <a:pt x="36" y="500"/>
                    <a:pt x="179" y="625"/>
                    <a:pt x="340" y="625"/>
                  </a:cubicBezTo>
                  <a:lnTo>
                    <a:pt x="3194" y="625"/>
                  </a:lnTo>
                  <a:cubicBezTo>
                    <a:pt x="3391" y="625"/>
                    <a:pt x="3533" y="464"/>
                    <a:pt x="3516" y="268"/>
                  </a:cubicBezTo>
                  <a:cubicBezTo>
                    <a:pt x="3498" y="125"/>
                    <a:pt x="3355" y="0"/>
                    <a:pt x="3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04" name="Google Shape;2104;p52"/>
            <p:cNvSpPr/>
            <p:nvPr/>
          </p:nvSpPr>
          <p:spPr>
            <a:xfrm>
              <a:off x="4209864" y="4275807"/>
              <a:ext cx="30388" cy="20444"/>
            </a:xfrm>
            <a:custGeom>
              <a:avLst/>
              <a:gdLst/>
              <a:ahLst/>
              <a:cxnLst/>
              <a:rect l="l" t="t" r="r" b="b"/>
              <a:pathLst>
                <a:path w="929" h="625" extrusionOk="0">
                  <a:moveTo>
                    <a:pt x="1" y="0"/>
                  </a:moveTo>
                  <a:cubicBezTo>
                    <a:pt x="161" y="0"/>
                    <a:pt x="304" y="143"/>
                    <a:pt x="304" y="304"/>
                  </a:cubicBezTo>
                  <a:cubicBezTo>
                    <a:pt x="304" y="393"/>
                    <a:pt x="268" y="464"/>
                    <a:pt x="215" y="536"/>
                  </a:cubicBezTo>
                  <a:cubicBezTo>
                    <a:pt x="161" y="589"/>
                    <a:pt x="90" y="625"/>
                    <a:pt x="1" y="625"/>
                  </a:cubicBezTo>
                  <a:lnTo>
                    <a:pt x="607" y="625"/>
                  </a:lnTo>
                  <a:cubicBezTo>
                    <a:pt x="697" y="625"/>
                    <a:pt x="786" y="589"/>
                    <a:pt x="839" y="536"/>
                  </a:cubicBezTo>
                  <a:cubicBezTo>
                    <a:pt x="893" y="464"/>
                    <a:pt x="929" y="375"/>
                    <a:pt x="929" y="268"/>
                  </a:cubicBezTo>
                  <a:cubicBezTo>
                    <a:pt x="911" y="108"/>
                    <a:pt x="768" y="0"/>
                    <a:pt x="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05" name="Google Shape;2105;p52"/>
            <p:cNvSpPr/>
            <p:nvPr/>
          </p:nvSpPr>
          <p:spPr>
            <a:xfrm>
              <a:off x="4156187" y="4296218"/>
              <a:ext cx="20444" cy="19888"/>
            </a:xfrm>
            <a:custGeom>
              <a:avLst/>
              <a:gdLst/>
              <a:ahLst/>
              <a:cxnLst/>
              <a:rect l="l" t="t" r="r" b="b"/>
              <a:pathLst>
                <a:path w="625" h="608" extrusionOk="0">
                  <a:moveTo>
                    <a:pt x="0" y="1"/>
                  </a:moveTo>
                  <a:lnTo>
                    <a:pt x="0" y="608"/>
                  </a:lnTo>
                  <a:lnTo>
                    <a:pt x="625" y="608"/>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06" name="Google Shape;2106;p52"/>
            <p:cNvSpPr/>
            <p:nvPr/>
          </p:nvSpPr>
          <p:spPr>
            <a:xfrm>
              <a:off x="4240808" y="4164920"/>
              <a:ext cx="119097" cy="90476"/>
            </a:xfrm>
            <a:custGeom>
              <a:avLst/>
              <a:gdLst/>
              <a:ahLst/>
              <a:cxnLst/>
              <a:rect l="l" t="t" r="r" b="b"/>
              <a:pathLst>
                <a:path w="3641" h="2766" extrusionOk="0">
                  <a:moveTo>
                    <a:pt x="304" y="0"/>
                  </a:moveTo>
                  <a:cubicBezTo>
                    <a:pt x="125" y="0"/>
                    <a:pt x="0" y="143"/>
                    <a:pt x="0" y="322"/>
                  </a:cubicBezTo>
                  <a:lnTo>
                    <a:pt x="0" y="2463"/>
                  </a:lnTo>
                  <a:cubicBezTo>
                    <a:pt x="0" y="2623"/>
                    <a:pt x="125" y="2766"/>
                    <a:pt x="304" y="2766"/>
                  </a:cubicBezTo>
                  <a:lnTo>
                    <a:pt x="3337" y="2766"/>
                  </a:lnTo>
                  <a:cubicBezTo>
                    <a:pt x="3515" y="2766"/>
                    <a:pt x="3640" y="2623"/>
                    <a:pt x="3640" y="2463"/>
                  </a:cubicBezTo>
                  <a:lnTo>
                    <a:pt x="3640" y="322"/>
                  </a:lnTo>
                  <a:cubicBezTo>
                    <a:pt x="3640" y="143"/>
                    <a:pt x="3515" y="0"/>
                    <a:pt x="3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07" name="Google Shape;2107;p52"/>
            <p:cNvSpPr/>
            <p:nvPr/>
          </p:nvSpPr>
          <p:spPr>
            <a:xfrm>
              <a:off x="4329517" y="4164920"/>
              <a:ext cx="30388" cy="90476"/>
            </a:xfrm>
            <a:custGeom>
              <a:avLst/>
              <a:gdLst/>
              <a:ahLst/>
              <a:cxnLst/>
              <a:rect l="l" t="t" r="r" b="b"/>
              <a:pathLst>
                <a:path w="929" h="2766" extrusionOk="0">
                  <a:moveTo>
                    <a:pt x="1" y="0"/>
                  </a:moveTo>
                  <a:cubicBezTo>
                    <a:pt x="179" y="0"/>
                    <a:pt x="322" y="143"/>
                    <a:pt x="322" y="322"/>
                  </a:cubicBezTo>
                  <a:lnTo>
                    <a:pt x="322" y="2463"/>
                  </a:lnTo>
                  <a:cubicBezTo>
                    <a:pt x="322" y="2623"/>
                    <a:pt x="179" y="2766"/>
                    <a:pt x="1" y="2766"/>
                  </a:cubicBezTo>
                  <a:lnTo>
                    <a:pt x="625" y="2766"/>
                  </a:lnTo>
                  <a:cubicBezTo>
                    <a:pt x="803" y="2766"/>
                    <a:pt x="928" y="2623"/>
                    <a:pt x="928" y="2463"/>
                  </a:cubicBezTo>
                  <a:lnTo>
                    <a:pt x="928" y="322"/>
                  </a:lnTo>
                  <a:cubicBezTo>
                    <a:pt x="928" y="143"/>
                    <a:pt x="803" y="0"/>
                    <a:pt x="6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08" name="Google Shape;2108;p52"/>
            <p:cNvSpPr/>
            <p:nvPr/>
          </p:nvSpPr>
          <p:spPr>
            <a:xfrm>
              <a:off x="4260663" y="4185331"/>
              <a:ext cx="79387" cy="50243"/>
            </a:xfrm>
            <a:custGeom>
              <a:avLst/>
              <a:gdLst/>
              <a:ahLst/>
              <a:cxnLst/>
              <a:rect l="l" t="t" r="r" b="b"/>
              <a:pathLst>
                <a:path w="2427" h="1536" extrusionOk="0">
                  <a:moveTo>
                    <a:pt x="71" y="1"/>
                  </a:moveTo>
                  <a:cubicBezTo>
                    <a:pt x="36" y="1"/>
                    <a:pt x="0" y="19"/>
                    <a:pt x="0" y="54"/>
                  </a:cubicBezTo>
                  <a:lnTo>
                    <a:pt x="0" y="1464"/>
                  </a:lnTo>
                  <a:cubicBezTo>
                    <a:pt x="0" y="1500"/>
                    <a:pt x="36" y="1535"/>
                    <a:pt x="71" y="1535"/>
                  </a:cubicBezTo>
                  <a:lnTo>
                    <a:pt x="2355" y="1535"/>
                  </a:lnTo>
                  <a:cubicBezTo>
                    <a:pt x="2391" y="1535"/>
                    <a:pt x="2427" y="1500"/>
                    <a:pt x="2427" y="1464"/>
                  </a:cubicBezTo>
                  <a:lnTo>
                    <a:pt x="2427" y="54"/>
                  </a:lnTo>
                  <a:cubicBezTo>
                    <a:pt x="2427" y="19"/>
                    <a:pt x="2391" y="1"/>
                    <a:pt x="2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09" name="Google Shape;2109;p52"/>
            <p:cNvSpPr/>
            <p:nvPr/>
          </p:nvSpPr>
          <p:spPr>
            <a:xfrm>
              <a:off x="4024268" y="4199920"/>
              <a:ext cx="288371" cy="178041"/>
            </a:xfrm>
            <a:custGeom>
              <a:avLst/>
              <a:gdLst/>
              <a:ahLst/>
              <a:cxnLst/>
              <a:rect l="l" t="t" r="r" b="b"/>
              <a:pathLst>
                <a:path w="8816" h="5443" extrusionOk="0">
                  <a:moveTo>
                    <a:pt x="411" y="1"/>
                  </a:moveTo>
                  <a:cubicBezTo>
                    <a:pt x="179" y="19"/>
                    <a:pt x="1" y="215"/>
                    <a:pt x="1" y="429"/>
                  </a:cubicBezTo>
                  <a:lnTo>
                    <a:pt x="1" y="1446"/>
                  </a:lnTo>
                  <a:cubicBezTo>
                    <a:pt x="1" y="1553"/>
                    <a:pt x="37" y="1660"/>
                    <a:pt x="90" y="1749"/>
                  </a:cubicBezTo>
                  <a:lnTo>
                    <a:pt x="1232" y="3855"/>
                  </a:lnTo>
                  <a:cubicBezTo>
                    <a:pt x="1428" y="4176"/>
                    <a:pt x="1767" y="4390"/>
                    <a:pt x="2142" y="4390"/>
                  </a:cubicBezTo>
                  <a:lnTo>
                    <a:pt x="6067" y="4390"/>
                  </a:lnTo>
                  <a:cubicBezTo>
                    <a:pt x="6210" y="4390"/>
                    <a:pt x="6353" y="4426"/>
                    <a:pt x="6460" y="4479"/>
                  </a:cubicBezTo>
                  <a:lnTo>
                    <a:pt x="8137" y="5389"/>
                  </a:lnTo>
                  <a:cubicBezTo>
                    <a:pt x="8208" y="5425"/>
                    <a:pt x="8262" y="5443"/>
                    <a:pt x="8333" y="5443"/>
                  </a:cubicBezTo>
                  <a:cubicBezTo>
                    <a:pt x="8494" y="5443"/>
                    <a:pt x="8637" y="5372"/>
                    <a:pt x="8708" y="5229"/>
                  </a:cubicBezTo>
                  <a:cubicBezTo>
                    <a:pt x="8815" y="5015"/>
                    <a:pt x="8726" y="4765"/>
                    <a:pt x="8530" y="4658"/>
                  </a:cubicBezTo>
                  <a:lnTo>
                    <a:pt x="6852" y="3766"/>
                  </a:lnTo>
                  <a:cubicBezTo>
                    <a:pt x="6620" y="3623"/>
                    <a:pt x="6353" y="3552"/>
                    <a:pt x="6067" y="3552"/>
                  </a:cubicBezTo>
                  <a:lnTo>
                    <a:pt x="2142" y="3552"/>
                  </a:lnTo>
                  <a:cubicBezTo>
                    <a:pt x="2071" y="3552"/>
                    <a:pt x="1999" y="3516"/>
                    <a:pt x="1964" y="3445"/>
                  </a:cubicBezTo>
                  <a:lnTo>
                    <a:pt x="875" y="1464"/>
                  </a:lnTo>
                  <a:cubicBezTo>
                    <a:pt x="839" y="1428"/>
                    <a:pt x="839" y="1375"/>
                    <a:pt x="839" y="1321"/>
                  </a:cubicBezTo>
                  <a:lnTo>
                    <a:pt x="839" y="429"/>
                  </a:lnTo>
                  <a:cubicBezTo>
                    <a:pt x="839" y="179"/>
                    <a:pt x="643" y="1"/>
                    <a:pt x="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10" name="Google Shape;2110;p52"/>
            <p:cNvSpPr/>
            <p:nvPr/>
          </p:nvSpPr>
          <p:spPr>
            <a:xfrm>
              <a:off x="4166098" y="4316073"/>
              <a:ext cx="146541" cy="61887"/>
            </a:xfrm>
            <a:custGeom>
              <a:avLst/>
              <a:gdLst/>
              <a:ahLst/>
              <a:cxnLst/>
              <a:rect l="l" t="t" r="r" b="b"/>
              <a:pathLst>
                <a:path w="4480" h="1892" extrusionOk="0">
                  <a:moveTo>
                    <a:pt x="1" y="1"/>
                  </a:moveTo>
                  <a:cubicBezTo>
                    <a:pt x="286" y="1"/>
                    <a:pt x="554" y="72"/>
                    <a:pt x="786" y="215"/>
                  </a:cubicBezTo>
                  <a:lnTo>
                    <a:pt x="2088" y="911"/>
                  </a:lnTo>
                  <a:cubicBezTo>
                    <a:pt x="2106" y="911"/>
                    <a:pt x="2124" y="928"/>
                    <a:pt x="2142" y="928"/>
                  </a:cubicBezTo>
                  <a:lnTo>
                    <a:pt x="3801" y="1838"/>
                  </a:lnTo>
                  <a:cubicBezTo>
                    <a:pt x="3872" y="1874"/>
                    <a:pt x="3944" y="1892"/>
                    <a:pt x="4015" y="1892"/>
                  </a:cubicBezTo>
                  <a:cubicBezTo>
                    <a:pt x="4158" y="1892"/>
                    <a:pt x="4301" y="1821"/>
                    <a:pt x="4372" y="1678"/>
                  </a:cubicBezTo>
                  <a:cubicBezTo>
                    <a:pt x="4479" y="1464"/>
                    <a:pt x="4390" y="1214"/>
                    <a:pt x="4194" y="1107"/>
                  </a:cubicBezTo>
                  <a:lnTo>
                    <a:pt x="2534" y="215"/>
                  </a:lnTo>
                  <a:cubicBezTo>
                    <a:pt x="2284" y="72"/>
                    <a:pt x="2017" y="1"/>
                    <a:pt x="17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11" name="Google Shape;2111;p52"/>
            <p:cNvSpPr/>
            <p:nvPr/>
          </p:nvSpPr>
          <p:spPr>
            <a:xfrm>
              <a:off x="4019623" y="4159654"/>
              <a:ext cx="346105" cy="321637"/>
            </a:xfrm>
            <a:custGeom>
              <a:avLst/>
              <a:gdLst/>
              <a:ahLst/>
              <a:cxnLst/>
              <a:rect l="l" t="t" r="r" b="b"/>
              <a:pathLst>
                <a:path w="10581" h="9833" extrusionOk="0">
                  <a:moveTo>
                    <a:pt x="10117" y="304"/>
                  </a:moveTo>
                  <a:cubicBezTo>
                    <a:pt x="10188" y="304"/>
                    <a:pt x="10260" y="375"/>
                    <a:pt x="10260" y="465"/>
                  </a:cubicBezTo>
                  <a:lnTo>
                    <a:pt x="10260" y="2606"/>
                  </a:lnTo>
                  <a:cubicBezTo>
                    <a:pt x="10260" y="2695"/>
                    <a:pt x="10188" y="2766"/>
                    <a:pt x="10117" y="2766"/>
                  </a:cubicBezTo>
                  <a:lnTo>
                    <a:pt x="7084" y="2766"/>
                  </a:lnTo>
                  <a:cubicBezTo>
                    <a:pt x="6994" y="2766"/>
                    <a:pt x="6923" y="2695"/>
                    <a:pt x="6923" y="2606"/>
                  </a:cubicBezTo>
                  <a:lnTo>
                    <a:pt x="6923" y="465"/>
                  </a:lnTo>
                  <a:cubicBezTo>
                    <a:pt x="6923" y="375"/>
                    <a:pt x="6994" y="304"/>
                    <a:pt x="7084" y="304"/>
                  </a:cubicBezTo>
                  <a:close/>
                  <a:moveTo>
                    <a:pt x="6620" y="1375"/>
                  </a:moveTo>
                  <a:lnTo>
                    <a:pt x="6620" y="1696"/>
                  </a:lnTo>
                  <a:lnTo>
                    <a:pt x="5424" y="1696"/>
                  </a:lnTo>
                  <a:cubicBezTo>
                    <a:pt x="4996" y="1696"/>
                    <a:pt x="4657" y="2035"/>
                    <a:pt x="4657" y="2463"/>
                  </a:cubicBezTo>
                  <a:lnTo>
                    <a:pt x="4657" y="3391"/>
                  </a:lnTo>
                  <a:lnTo>
                    <a:pt x="4336" y="3391"/>
                  </a:lnTo>
                  <a:lnTo>
                    <a:pt x="4336" y="2463"/>
                  </a:lnTo>
                  <a:cubicBezTo>
                    <a:pt x="4336" y="1874"/>
                    <a:pt x="4818" y="1375"/>
                    <a:pt x="5424" y="1375"/>
                  </a:cubicBezTo>
                  <a:close/>
                  <a:moveTo>
                    <a:pt x="4657" y="4319"/>
                  </a:moveTo>
                  <a:lnTo>
                    <a:pt x="4657" y="4622"/>
                  </a:lnTo>
                  <a:lnTo>
                    <a:pt x="4336" y="4622"/>
                  </a:lnTo>
                  <a:lnTo>
                    <a:pt x="4336" y="4319"/>
                  </a:lnTo>
                  <a:close/>
                  <a:moveTo>
                    <a:pt x="4033" y="5764"/>
                  </a:moveTo>
                  <a:lnTo>
                    <a:pt x="4033" y="5996"/>
                  </a:lnTo>
                  <a:cubicBezTo>
                    <a:pt x="4033" y="6246"/>
                    <a:pt x="3854" y="6460"/>
                    <a:pt x="3604" y="6478"/>
                  </a:cubicBezTo>
                  <a:cubicBezTo>
                    <a:pt x="3585" y="6480"/>
                    <a:pt x="3565" y="6481"/>
                    <a:pt x="3546" y="6481"/>
                  </a:cubicBezTo>
                  <a:cubicBezTo>
                    <a:pt x="3288" y="6481"/>
                    <a:pt x="3087" y="6263"/>
                    <a:pt x="3087" y="6014"/>
                  </a:cubicBezTo>
                  <a:lnTo>
                    <a:pt x="3087" y="5764"/>
                  </a:lnTo>
                  <a:close/>
                  <a:moveTo>
                    <a:pt x="598" y="1391"/>
                  </a:moveTo>
                  <a:cubicBezTo>
                    <a:pt x="729" y="1391"/>
                    <a:pt x="839" y="1509"/>
                    <a:pt x="839" y="1642"/>
                  </a:cubicBezTo>
                  <a:lnTo>
                    <a:pt x="839" y="2534"/>
                  </a:lnTo>
                  <a:cubicBezTo>
                    <a:pt x="839" y="2624"/>
                    <a:pt x="857" y="2695"/>
                    <a:pt x="892" y="2766"/>
                  </a:cubicBezTo>
                  <a:lnTo>
                    <a:pt x="1981" y="4747"/>
                  </a:lnTo>
                  <a:cubicBezTo>
                    <a:pt x="2052" y="4854"/>
                    <a:pt x="2159" y="4925"/>
                    <a:pt x="2302" y="4925"/>
                  </a:cubicBezTo>
                  <a:lnTo>
                    <a:pt x="6227" y="4925"/>
                  </a:lnTo>
                  <a:cubicBezTo>
                    <a:pt x="6477" y="4925"/>
                    <a:pt x="6727" y="4997"/>
                    <a:pt x="6941" y="5122"/>
                  </a:cubicBezTo>
                  <a:lnTo>
                    <a:pt x="8600" y="6014"/>
                  </a:lnTo>
                  <a:cubicBezTo>
                    <a:pt x="8725" y="6085"/>
                    <a:pt x="8779" y="6246"/>
                    <a:pt x="8725" y="6371"/>
                  </a:cubicBezTo>
                  <a:cubicBezTo>
                    <a:pt x="8672" y="6460"/>
                    <a:pt x="8582" y="6513"/>
                    <a:pt x="8493" y="6513"/>
                  </a:cubicBezTo>
                  <a:cubicBezTo>
                    <a:pt x="8440" y="6513"/>
                    <a:pt x="8404" y="6495"/>
                    <a:pt x="8368" y="6478"/>
                  </a:cubicBezTo>
                  <a:lnTo>
                    <a:pt x="6691" y="5568"/>
                  </a:lnTo>
                  <a:cubicBezTo>
                    <a:pt x="6548" y="5496"/>
                    <a:pt x="6388" y="5443"/>
                    <a:pt x="6227" y="5443"/>
                  </a:cubicBezTo>
                  <a:lnTo>
                    <a:pt x="2302" y="5443"/>
                  </a:lnTo>
                  <a:cubicBezTo>
                    <a:pt x="1981" y="5443"/>
                    <a:pt x="1677" y="5282"/>
                    <a:pt x="1535" y="4997"/>
                  </a:cubicBezTo>
                  <a:lnTo>
                    <a:pt x="375" y="2891"/>
                  </a:lnTo>
                  <a:cubicBezTo>
                    <a:pt x="339" y="2820"/>
                    <a:pt x="321" y="2749"/>
                    <a:pt x="321" y="2677"/>
                  </a:cubicBezTo>
                  <a:lnTo>
                    <a:pt x="321" y="1660"/>
                  </a:lnTo>
                  <a:cubicBezTo>
                    <a:pt x="321" y="1500"/>
                    <a:pt x="428" y="1393"/>
                    <a:pt x="571" y="1393"/>
                  </a:cubicBezTo>
                  <a:cubicBezTo>
                    <a:pt x="580" y="1391"/>
                    <a:pt x="589" y="1391"/>
                    <a:pt x="598" y="1391"/>
                  </a:cubicBezTo>
                  <a:close/>
                  <a:moveTo>
                    <a:pt x="4657" y="5764"/>
                  </a:moveTo>
                  <a:lnTo>
                    <a:pt x="4657" y="5978"/>
                  </a:lnTo>
                  <a:cubicBezTo>
                    <a:pt x="4657" y="6567"/>
                    <a:pt x="4193" y="7066"/>
                    <a:pt x="3604" y="7102"/>
                  </a:cubicBezTo>
                  <a:cubicBezTo>
                    <a:pt x="3593" y="7102"/>
                    <a:pt x="3583" y="7103"/>
                    <a:pt x="3572" y="7103"/>
                  </a:cubicBezTo>
                  <a:cubicBezTo>
                    <a:pt x="2962" y="7103"/>
                    <a:pt x="2462" y="6610"/>
                    <a:pt x="2462" y="5996"/>
                  </a:cubicBezTo>
                  <a:lnTo>
                    <a:pt x="2462" y="5764"/>
                  </a:lnTo>
                  <a:lnTo>
                    <a:pt x="2766" y="5764"/>
                  </a:lnTo>
                  <a:lnTo>
                    <a:pt x="2766" y="5996"/>
                  </a:lnTo>
                  <a:cubicBezTo>
                    <a:pt x="2766" y="6406"/>
                    <a:pt x="3087" y="6763"/>
                    <a:pt x="3497" y="6799"/>
                  </a:cubicBezTo>
                  <a:cubicBezTo>
                    <a:pt x="3508" y="6799"/>
                    <a:pt x="3519" y="6799"/>
                    <a:pt x="3531" y="6799"/>
                  </a:cubicBezTo>
                  <a:cubicBezTo>
                    <a:pt x="3979" y="6799"/>
                    <a:pt x="4336" y="6449"/>
                    <a:pt x="4336" y="6014"/>
                  </a:cubicBezTo>
                  <a:lnTo>
                    <a:pt x="4336" y="5764"/>
                  </a:lnTo>
                  <a:close/>
                  <a:moveTo>
                    <a:pt x="4925" y="6317"/>
                  </a:moveTo>
                  <a:lnTo>
                    <a:pt x="5835" y="7120"/>
                  </a:lnTo>
                  <a:lnTo>
                    <a:pt x="5835" y="8191"/>
                  </a:lnTo>
                  <a:lnTo>
                    <a:pt x="4514" y="7031"/>
                  </a:lnTo>
                  <a:cubicBezTo>
                    <a:pt x="4711" y="6835"/>
                    <a:pt x="4853" y="6585"/>
                    <a:pt x="4925" y="6317"/>
                  </a:cubicBezTo>
                  <a:close/>
                  <a:moveTo>
                    <a:pt x="7191" y="7209"/>
                  </a:moveTo>
                  <a:cubicBezTo>
                    <a:pt x="8154" y="7209"/>
                    <a:pt x="8939" y="7994"/>
                    <a:pt x="8939" y="8958"/>
                  </a:cubicBezTo>
                  <a:lnTo>
                    <a:pt x="8939" y="9457"/>
                  </a:lnTo>
                  <a:cubicBezTo>
                    <a:pt x="8939" y="9493"/>
                    <a:pt x="8921" y="9511"/>
                    <a:pt x="8886" y="9511"/>
                  </a:cubicBezTo>
                  <a:lnTo>
                    <a:pt x="6138" y="9511"/>
                  </a:lnTo>
                  <a:lnTo>
                    <a:pt x="6138" y="8530"/>
                  </a:lnTo>
                  <a:lnTo>
                    <a:pt x="6138" y="7209"/>
                  </a:lnTo>
                  <a:close/>
                  <a:moveTo>
                    <a:pt x="7084" y="1"/>
                  </a:moveTo>
                  <a:cubicBezTo>
                    <a:pt x="6816" y="1"/>
                    <a:pt x="6620" y="215"/>
                    <a:pt x="6620" y="465"/>
                  </a:cubicBezTo>
                  <a:lnTo>
                    <a:pt x="6620" y="1071"/>
                  </a:lnTo>
                  <a:lnTo>
                    <a:pt x="5424" y="1071"/>
                  </a:lnTo>
                  <a:cubicBezTo>
                    <a:pt x="4657" y="1071"/>
                    <a:pt x="4033" y="1696"/>
                    <a:pt x="4033" y="2463"/>
                  </a:cubicBezTo>
                  <a:lnTo>
                    <a:pt x="4033" y="3391"/>
                  </a:lnTo>
                  <a:lnTo>
                    <a:pt x="3354" y="3391"/>
                  </a:lnTo>
                  <a:cubicBezTo>
                    <a:pt x="3212" y="3391"/>
                    <a:pt x="3105" y="3498"/>
                    <a:pt x="3105" y="3641"/>
                  </a:cubicBezTo>
                  <a:lnTo>
                    <a:pt x="3105" y="4051"/>
                  </a:lnTo>
                  <a:cubicBezTo>
                    <a:pt x="3105" y="4194"/>
                    <a:pt x="3212" y="4319"/>
                    <a:pt x="3354" y="4319"/>
                  </a:cubicBezTo>
                  <a:lnTo>
                    <a:pt x="4033" y="4319"/>
                  </a:lnTo>
                  <a:lnTo>
                    <a:pt x="4033" y="4622"/>
                  </a:lnTo>
                  <a:lnTo>
                    <a:pt x="2302" y="4622"/>
                  </a:lnTo>
                  <a:cubicBezTo>
                    <a:pt x="2284" y="4622"/>
                    <a:pt x="2266" y="4622"/>
                    <a:pt x="2248" y="4604"/>
                  </a:cubicBezTo>
                  <a:lnTo>
                    <a:pt x="1160" y="2606"/>
                  </a:lnTo>
                  <a:cubicBezTo>
                    <a:pt x="1142" y="2588"/>
                    <a:pt x="1142" y="2570"/>
                    <a:pt x="1142" y="2534"/>
                  </a:cubicBezTo>
                  <a:lnTo>
                    <a:pt x="1142" y="1642"/>
                  </a:lnTo>
                  <a:cubicBezTo>
                    <a:pt x="1142" y="1482"/>
                    <a:pt x="1088" y="1339"/>
                    <a:pt x="981" y="1232"/>
                  </a:cubicBezTo>
                  <a:cubicBezTo>
                    <a:pt x="857" y="1125"/>
                    <a:pt x="714" y="1071"/>
                    <a:pt x="571" y="1071"/>
                  </a:cubicBezTo>
                  <a:cubicBezTo>
                    <a:pt x="250" y="1071"/>
                    <a:pt x="0" y="1339"/>
                    <a:pt x="0" y="1660"/>
                  </a:cubicBezTo>
                  <a:lnTo>
                    <a:pt x="0" y="2677"/>
                  </a:lnTo>
                  <a:cubicBezTo>
                    <a:pt x="0" y="2802"/>
                    <a:pt x="36" y="2927"/>
                    <a:pt x="107" y="3034"/>
                  </a:cubicBezTo>
                  <a:lnTo>
                    <a:pt x="1249" y="5139"/>
                  </a:lnTo>
                  <a:cubicBezTo>
                    <a:pt x="1445" y="5478"/>
                    <a:pt x="1784" y="5710"/>
                    <a:pt x="2159" y="5746"/>
                  </a:cubicBezTo>
                  <a:lnTo>
                    <a:pt x="2159" y="5978"/>
                  </a:lnTo>
                  <a:cubicBezTo>
                    <a:pt x="2159" y="6727"/>
                    <a:pt x="2712" y="7352"/>
                    <a:pt x="3444" y="7405"/>
                  </a:cubicBezTo>
                  <a:cubicBezTo>
                    <a:pt x="3474" y="7407"/>
                    <a:pt x="3505" y="7408"/>
                    <a:pt x="3535" y="7408"/>
                  </a:cubicBezTo>
                  <a:cubicBezTo>
                    <a:pt x="3804" y="7408"/>
                    <a:pt x="4056" y="7338"/>
                    <a:pt x="4264" y="7209"/>
                  </a:cubicBezTo>
                  <a:lnTo>
                    <a:pt x="5621" y="8405"/>
                  </a:lnTo>
                  <a:lnTo>
                    <a:pt x="1338" y="8797"/>
                  </a:lnTo>
                  <a:cubicBezTo>
                    <a:pt x="981" y="8833"/>
                    <a:pt x="732" y="9118"/>
                    <a:pt x="732" y="9475"/>
                  </a:cubicBezTo>
                  <a:lnTo>
                    <a:pt x="732" y="9564"/>
                  </a:lnTo>
                  <a:cubicBezTo>
                    <a:pt x="732" y="9707"/>
                    <a:pt x="839" y="9832"/>
                    <a:pt x="981" y="9832"/>
                  </a:cubicBezTo>
                  <a:lnTo>
                    <a:pt x="1463" y="9832"/>
                  </a:lnTo>
                  <a:cubicBezTo>
                    <a:pt x="1552" y="9832"/>
                    <a:pt x="1624" y="9779"/>
                    <a:pt x="1624" y="9689"/>
                  </a:cubicBezTo>
                  <a:cubicBezTo>
                    <a:pt x="1642" y="9600"/>
                    <a:pt x="1570" y="9511"/>
                    <a:pt x="1463" y="9511"/>
                  </a:cubicBezTo>
                  <a:lnTo>
                    <a:pt x="1035" y="9511"/>
                  </a:lnTo>
                  <a:lnTo>
                    <a:pt x="1035" y="9475"/>
                  </a:lnTo>
                  <a:cubicBezTo>
                    <a:pt x="1035" y="9279"/>
                    <a:pt x="1178" y="9136"/>
                    <a:pt x="1374" y="9118"/>
                  </a:cubicBezTo>
                  <a:lnTo>
                    <a:pt x="5835" y="8690"/>
                  </a:lnTo>
                  <a:lnTo>
                    <a:pt x="5835" y="9511"/>
                  </a:lnTo>
                  <a:lnTo>
                    <a:pt x="2195" y="9511"/>
                  </a:lnTo>
                  <a:cubicBezTo>
                    <a:pt x="2123" y="9511"/>
                    <a:pt x="2052" y="9582"/>
                    <a:pt x="2034" y="9654"/>
                  </a:cubicBezTo>
                  <a:cubicBezTo>
                    <a:pt x="2034" y="9743"/>
                    <a:pt x="2106" y="9832"/>
                    <a:pt x="2195" y="9832"/>
                  </a:cubicBezTo>
                  <a:lnTo>
                    <a:pt x="8886" y="9832"/>
                  </a:lnTo>
                  <a:cubicBezTo>
                    <a:pt x="9100" y="9832"/>
                    <a:pt x="9260" y="9671"/>
                    <a:pt x="9260" y="9457"/>
                  </a:cubicBezTo>
                  <a:lnTo>
                    <a:pt x="9260" y="8958"/>
                  </a:lnTo>
                  <a:cubicBezTo>
                    <a:pt x="9260" y="7816"/>
                    <a:pt x="8333" y="6888"/>
                    <a:pt x="7191" y="6888"/>
                  </a:cubicBezTo>
                  <a:lnTo>
                    <a:pt x="6049" y="6888"/>
                  </a:lnTo>
                  <a:lnTo>
                    <a:pt x="4960" y="5942"/>
                  </a:lnTo>
                  <a:lnTo>
                    <a:pt x="4960" y="5764"/>
                  </a:lnTo>
                  <a:lnTo>
                    <a:pt x="6227" y="5764"/>
                  </a:lnTo>
                  <a:cubicBezTo>
                    <a:pt x="6334" y="5764"/>
                    <a:pt x="6441" y="5782"/>
                    <a:pt x="6548" y="5835"/>
                  </a:cubicBezTo>
                  <a:lnTo>
                    <a:pt x="8226" y="6745"/>
                  </a:lnTo>
                  <a:cubicBezTo>
                    <a:pt x="8297" y="6799"/>
                    <a:pt x="8404" y="6817"/>
                    <a:pt x="8493" y="6817"/>
                  </a:cubicBezTo>
                  <a:cubicBezTo>
                    <a:pt x="8707" y="6817"/>
                    <a:pt x="8904" y="6710"/>
                    <a:pt x="8993" y="6513"/>
                  </a:cubicBezTo>
                  <a:cubicBezTo>
                    <a:pt x="9136" y="6246"/>
                    <a:pt x="9028" y="5889"/>
                    <a:pt x="8743" y="5746"/>
                  </a:cubicBezTo>
                  <a:lnTo>
                    <a:pt x="7084" y="4836"/>
                  </a:lnTo>
                  <a:cubicBezTo>
                    <a:pt x="6816" y="4693"/>
                    <a:pt x="6530" y="4622"/>
                    <a:pt x="6227" y="4622"/>
                  </a:cubicBezTo>
                  <a:lnTo>
                    <a:pt x="4960" y="4622"/>
                  </a:lnTo>
                  <a:lnTo>
                    <a:pt x="4960" y="4319"/>
                  </a:lnTo>
                  <a:lnTo>
                    <a:pt x="6638" y="4319"/>
                  </a:lnTo>
                  <a:cubicBezTo>
                    <a:pt x="6780" y="4319"/>
                    <a:pt x="6905" y="4194"/>
                    <a:pt x="6905" y="4051"/>
                  </a:cubicBezTo>
                  <a:lnTo>
                    <a:pt x="6905" y="3551"/>
                  </a:lnTo>
                  <a:cubicBezTo>
                    <a:pt x="6905" y="3462"/>
                    <a:pt x="6834" y="3391"/>
                    <a:pt x="6745" y="3391"/>
                  </a:cubicBezTo>
                  <a:lnTo>
                    <a:pt x="5496" y="3391"/>
                  </a:lnTo>
                  <a:cubicBezTo>
                    <a:pt x="5460" y="3391"/>
                    <a:pt x="5442" y="3391"/>
                    <a:pt x="5424" y="3427"/>
                  </a:cubicBezTo>
                  <a:cubicBezTo>
                    <a:pt x="5317" y="3551"/>
                    <a:pt x="5406" y="3694"/>
                    <a:pt x="5531" y="3694"/>
                  </a:cubicBezTo>
                  <a:lnTo>
                    <a:pt x="6584" y="3694"/>
                  </a:lnTo>
                  <a:lnTo>
                    <a:pt x="6584" y="3998"/>
                  </a:lnTo>
                  <a:lnTo>
                    <a:pt x="3408" y="3998"/>
                  </a:lnTo>
                  <a:lnTo>
                    <a:pt x="3408" y="3694"/>
                  </a:lnTo>
                  <a:lnTo>
                    <a:pt x="4800" y="3694"/>
                  </a:lnTo>
                  <a:cubicBezTo>
                    <a:pt x="4889" y="3694"/>
                    <a:pt x="4960" y="3623"/>
                    <a:pt x="4960" y="3534"/>
                  </a:cubicBezTo>
                  <a:lnTo>
                    <a:pt x="4960" y="2463"/>
                  </a:lnTo>
                  <a:cubicBezTo>
                    <a:pt x="4960" y="2213"/>
                    <a:pt x="5174" y="1999"/>
                    <a:pt x="5424" y="1999"/>
                  </a:cubicBezTo>
                  <a:lnTo>
                    <a:pt x="6620" y="1999"/>
                  </a:lnTo>
                  <a:lnTo>
                    <a:pt x="6620" y="2606"/>
                  </a:lnTo>
                  <a:cubicBezTo>
                    <a:pt x="6620" y="2873"/>
                    <a:pt x="6816" y="3070"/>
                    <a:pt x="7084" y="3070"/>
                  </a:cubicBezTo>
                  <a:lnTo>
                    <a:pt x="10117" y="3070"/>
                  </a:lnTo>
                  <a:cubicBezTo>
                    <a:pt x="10367" y="3070"/>
                    <a:pt x="10581" y="2873"/>
                    <a:pt x="10581" y="2606"/>
                  </a:cubicBezTo>
                  <a:lnTo>
                    <a:pt x="10581" y="465"/>
                  </a:lnTo>
                  <a:cubicBezTo>
                    <a:pt x="10581" y="215"/>
                    <a:pt x="10367" y="1"/>
                    <a:pt x="10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12" name="Google Shape;2112;p52"/>
            <p:cNvSpPr/>
            <p:nvPr/>
          </p:nvSpPr>
          <p:spPr>
            <a:xfrm>
              <a:off x="4255985" y="4180098"/>
              <a:ext cx="89331" cy="60154"/>
            </a:xfrm>
            <a:custGeom>
              <a:avLst/>
              <a:gdLst/>
              <a:ahLst/>
              <a:cxnLst/>
              <a:rect l="l" t="t" r="r" b="b"/>
              <a:pathLst>
                <a:path w="2731" h="1839" extrusionOk="0">
                  <a:moveTo>
                    <a:pt x="2427" y="304"/>
                  </a:moveTo>
                  <a:lnTo>
                    <a:pt x="2427" y="1517"/>
                  </a:lnTo>
                  <a:lnTo>
                    <a:pt x="322" y="1517"/>
                  </a:lnTo>
                  <a:lnTo>
                    <a:pt x="322" y="304"/>
                  </a:lnTo>
                  <a:close/>
                  <a:moveTo>
                    <a:pt x="214" y="0"/>
                  </a:moveTo>
                  <a:cubicBezTo>
                    <a:pt x="107" y="0"/>
                    <a:pt x="0" y="89"/>
                    <a:pt x="0" y="214"/>
                  </a:cubicBezTo>
                  <a:lnTo>
                    <a:pt x="0" y="1624"/>
                  </a:lnTo>
                  <a:cubicBezTo>
                    <a:pt x="0" y="1731"/>
                    <a:pt x="107" y="1838"/>
                    <a:pt x="214" y="1838"/>
                  </a:cubicBezTo>
                  <a:lnTo>
                    <a:pt x="2516" y="1838"/>
                  </a:lnTo>
                  <a:cubicBezTo>
                    <a:pt x="2641" y="1838"/>
                    <a:pt x="2730" y="1731"/>
                    <a:pt x="2730" y="1624"/>
                  </a:cubicBezTo>
                  <a:lnTo>
                    <a:pt x="2730" y="214"/>
                  </a:lnTo>
                  <a:cubicBezTo>
                    <a:pt x="2730" y="89"/>
                    <a:pt x="2641" y="0"/>
                    <a:pt x="2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2113" name="Google Shape;2113;p52"/>
          <p:cNvGrpSpPr/>
          <p:nvPr/>
        </p:nvGrpSpPr>
        <p:grpSpPr>
          <a:xfrm>
            <a:off x="8073057" y="3764266"/>
            <a:ext cx="267850" cy="369363"/>
            <a:chOff x="7849996" y="4147421"/>
            <a:chExt cx="250984" cy="346105"/>
          </a:xfrm>
        </p:grpSpPr>
        <p:sp>
          <p:nvSpPr>
            <p:cNvPr id="2114" name="Google Shape;2114;p52"/>
            <p:cNvSpPr/>
            <p:nvPr/>
          </p:nvSpPr>
          <p:spPr>
            <a:xfrm>
              <a:off x="7854674" y="4412960"/>
              <a:ext cx="241073" cy="75331"/>
            </a:xfrm>
            <a:custGeom>
              <a:avLst/>
              <a:gdLst/>
              <a:ahLst/>
              <a:cxnLst/>
              <a:rect l="l" t="t" r="r" b="b"/>
              <a:pathLst>
                <a:path w="7370" h="2303" extrusionOk="0">
                  <a:moveTo>
                    <a:pt x="1642" y="0"/>
                  </a:moveTo>
                  <a:cubicBezTo>
                    <a:pt x="732" y="0"/>
                    <a:pt x="0" y="732"/>
                    <a:pt x="0" y="1642"/>
                  </a:cubicBezTo>
                  <a:lnTo>
                    <a:pt x="0" y="1892"/>
                  </a:lnTo>
                  <a:cubicBezTo>
                    <a:pt x="0" y="2124"/>
                    <a:pt x="179" y="2302"/>
                    <a:pt x="410" y="2302"/>
                  </a:cubicBezTo>
                  <a:lnTo>
                    <a:pt x="6959" y="2302"/>
                  </a:lnTo>
                  <a:cubicBezTo>
                    <a:pt x="7191" y="2302"/>
                    <a:pt x="7369" y="2124"/>
                    <a:pt x="7369" y="1892"/>
                  </a:cubicBezTo>
                  <a:lnTo>
                    <a:pt x="7369" y="1642"/>
                  </a:lnTo>
                  <a:cubicBezTo>
                    <a:pt x="7369" y="732"/>
                    <a:pt x="6638" y="0"/>
                    <a:pt x="5710" y="0"/>
                  </a:cubicBezTo>
                  <a:lnTo>
                    <a:pt x="5317" y="0"/>
                  </a:lnTo>
                  <a:lnTo>
                    <a:pt x="3979" y="1339"/>
                  </a:lnTo>
                  <a:cubicBezTo>
                    <a:pt x="3899" y="1419"/>
                    <a:pt x="3792" y="1459"/>
                    <a:pt x="3685" y="1459"/>
                  </a:cubicBezTo>
                  <a:cubicBezTo>
                    <a:pt x="3578" y="1459"/>
                    <a:pt x="3471" y="1419"/>
                    <a:pt x="3390" y="1339"/>
                  </a:cubicBezTo>
                  <a:lnTo>
                    <a:pt x="2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15" name="Google Shape;2115;p52"/>
            <p:cNvSpPr/>
            <p:nvPr/>
          </p:nvSpPr>
          <p:spPr>
            <a:xfrm>
              <a:off x="8007004" y="4468404"/>
              <a:ext cx="58387" cy="19888"/>
            </a:xfrm>
            <a:custGeom>
              <a:avLst/>
              <a:gdLst/>
              <a:ahLst/>
              <a:cxnLst/>
              <a:rect l="l" t="t" r="r" b="b"/>
              <a:pathLst>
                <a:path w="1785" h="608" extrusionOk="0">
                  <a:moveTo>
                    <a:pt x="107" y="1"/>
                  </a:moveTo>
                  <a:cubicBezTo>
                    <a:pt x="54" y="1"/>
                    <a:pt x="0" y="36"/>
                    <a:pt x="0" y="108"/>
                  </a:cubicBezTo>
                  <a:lnTo>
                    <a:pt x="0" y="607"/>
                  </a:lnTo>
                  <a:lnTo>
                    <a:pt x="1784" y="607"/>
                  </a:lnTo>
                  <a:lnTo>
                    <a:pt x="1784" y="108"/>
                  </a:lnTo>
                  <a:cubicBezTo>
                    <a:pt x="1784" y="36"/>
                    <a:pt x="1731" y="1"/>
                    <a:pt x="16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16" name="Google Shape;2116;p52"/>
            <p:cNvSpPr/>
            <p:nvPr/>
          </p:nvSpPr>
          <p:spPr>
            <a:xfrm>
              <a:off x="7949206" y="4440404"/>
              <a:ext cx="51976" cy="20313"/>
            </a:xfrm>
            <a:custGeom>
              <a:avLst/>
              <a:gdLst/>
              <a:ahLst/>
              <a:cxnLst/>
              <a:rect l="l" t="t" r="r" b="b"/>
              <a:pathLst>
                <a:path w="1589" h="621" extrusionOk="0">
                  <a:moveTo>
                    <a:pt x="1" y="0"/>
                  </a:moveTo>
                  <a:lnTo>
                    <a:pt x="500" y="500"/>
                  </a:lnTo>
                  <a:cubicBezTo>
                    <a:pt x="581" y="580"/>
                    <a:pt x="688" y="620"/>
                    <a:pt x="795" y="620"/>
                  </a:cubicBezTo>
                  <a:cubicBezTo>
                    <a:pt x="902" y="620"/>
                    <a:pt x="1009" y="580"/>
                    <a:pt x="1089" y="500"/>
                  </a:cubicBezTo>
                  <a:lnTo>
                    <a:pt x="1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17" name="Google Shape;2117;p52"/>
            <p:cNvSpPr/>
            <p:nvPr/>
          </p:nvSpPr>
          <p:spPr>
            <a:xfrm>
              <a:off x="8028593" y="4412960"/>
              <a:ext cx="67154" cy="75331"/>
            </a:xfrm>
            <a:custGeom>
              <a:avLst/>
              <a:gdLst/>
              <a:ahLst/>
              <a:cxnLst/>
              <a:rect l="l" t="t" r="r" b="b"/>
              <a:pathLst>
                <a:path w="2053" h="2303" extrusionOk="0">
                  <a:moveTo>
                    <a:pt x="0" y="0"/>
                  </a:moveTo>
                  <a:cubicBezTo>
                    <a:pt x="821" y="108"/>
                    <a:pt x="1428" y="803"/>
                    <a:pt x="1428" y="1642"/>
                  </a:cubicBezTo>
                  <a:lnTo>
                    <a:pt x="1428" y="1892"/>
                  </a:lnTo>
                  <a:cubicBezTo>
                    <a:pt x="1428" y="2124"/>
                    <a:pt x="1249" y="2302"/>
                    <a:pt x="1017" y="2302"/>
                  </a:cubicBezTo>
                  <a:lnTo>
                    <a:pt x="1642" y="2302"/>
                  </a:lnTo>
                  <a:cubicBezTo>
                    <a:pt x="1874" y="2302"/>
                    <a:pt x="2052" y="2124"/>
                    <a:pt x="2052" y="1892"/>
                  </a:cubicBezTo>
                  <a:lnTo>
                    <a:pt x="2052" y="1642"/>
                  </a:lnTo>
                  <a:cubicBezTo>
                    <a:pt x="2052" y="732"/>
                    <a:pt x="1321"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18" name="Google Shape;2118;p52"/>
            <p:cNvSpPr/>
            <p:nvPr/>
          </p:nvSpPr>
          <p:spPr>
            <a:xfrm>
              <a:off x="7921795" y="4379105"/>
              <a:ext cx="106831" cy="61331"/>
            </a:xfrm>
            <a:custGeom>
              <a:avLst/>
              <a:gdLst/>
              <a:ahLst/>
              <a:cxnLst/>
              <a:rect l="l" t="t" r="r" b="b"/>
              <a:pathLst>
                <a:path w="3266" h="1875" extrusionOk="0">
                  <a:moveTo>
                    <a:pt x="732" y="1"/>
                  </a:moveTo>
                  <a:lnTo>
                    <a:pt x="732" y="928"/>
                  </a:lnTo>
                  <a:cubicBezTo>
                    <a:pt x="732" y="982"/>
                    <a:pt x="678" y="1035"/>
                    <a:pt x="625" y="1035"/>
                  </a:cubicBezTo>
                  <a:lnTo>
                    <a:pt x="0" y="1035"/>
                  </a:lnTo>
                  <a:lnTo>
                    <a:pt x="839" y="1874"/>
                  </a:lnTo>
                  <a:lnTo>
                    <a:pt x="2427" y="1874"/>
                  </a:lnTo>
                  <a:lnTo>
                    <a:pt x="3265" y="1035"/>
                  </a:lnTo>
                  <a:lnTo>
                    <a:pt x="2641" y="1035"/>
                  </a:lnTo>
                  <a:cubicBezTo>
                    <a:pt x="2569" y="1035"/>
                    <a:pt x="2534" y="982"/>
                    <a:pt x="2534" y="928"/>
                  </a:cubicBezTo>
                  <a:lnTo>
                    <a:pt x="25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19" name="Google Shape;2119;p52"/>
            <p:cNvSpPr/>
            <p:nvPr/>
          </p:nvSpPr>
          <p:spPr>
            <a:xfrm>
              <a:off x="8040827" y="4281630"/>
              <a:ext cx="46154" cy="41476"/>
            </a:xfrm>
            <a:custGeom>
              <a:avLst/>
              <a:gdLst/>
              <a:ahLst/>
              <a:cxnLst/>
              <a:rect l="l" t="t" r="r" b="b"/>
              <a:pathLst>
                <a:path w="1411" h="1268" extrusionOk="0">
                  <a:moveTo>
                    <a:pt x="1" y="1"/>
                  </a:moveTo>
                  <a:lnTo>
                    <a:pt x="1" y="1268"/>
                  </a:lnTo>
                  <a:lnTo>
                    <a:pt x="750" y="1268"/>
                  </a:lnTo>
                  <a:cubicBezTo>
                    <a:pt x="1071" y="1268"/>
                    <a:pt x="1357" y="1018"/>
                    <a:pt x="1393" y="679"/>
                  </a:cubicBezTo>
                  <a:cubicBezTo>
                    <a:pt x="1410" y="322"/>
                    <a:pt x="1125" y="1"/>
                    <a:pt x="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20" name="Google Shape;2120;p52"/>
            <p:cNvSpPr/>
            <p:nvPr/>
          </p:nvSpPr>
          <p:spPr>
            <a:xfrm>
              <a:off x="7863408" y="4281630"/>
              <a:ext cx="46154" cy="41476"/>
            </a:xfrm>
            <a:custGeom>
              <a:avLst/>
              <a:gdLst/>
              <a:ahLst/>
              <a:cxnLst/>
              <a:rect l="l" t="t" r="r" b="b"/>
              <a:pathLst>
                <a:path w="1411" h="1268" extrusionOk="0">
                  <a:moveTo>
                    <a:pt x="661" y="1"/>
                  </a:moveTo>
                  <a:cubicBezTo>
                    <a:pt x="322" y="1"/>
                    <a:pt x="54" y="269"/>
                    <a:pt x="19" y="590"/>
                  </a:cubicBezTo>
                  <a:cubicBezTo>
                    <a:pt x="1" y="964"/>
                    <a:pt x="286" y="1268"/>
                    <a:pt x="643" y="1268"/>
                  </a:cubicBezTo>
                  <a:lnTo>
                    <a:pt x="1410" y="1268"/>
                  </a:lnTo>
                  <a:lnTo>
                    <a:pt x="14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21" name="Google Shape;2121;p52"/>
            <p:cNvSpPr/>
            <p:nvPr/>
          </p:nvSpPr>
          <p:spPr>
            <a:xfrm>
              <a:off x="7895529" y="4254807"/>
              <a:ext cx="158774" cy="134275"/>
            </a:xfrm>
            <a:custGeom>
              <a:avLst/>
              <a:gdLst/>
              <a:ahLst/>
              <a:cxnLst/>
              <a:rect l="l" t="t" r="r" b="b"/>
              <a:pathLst>
                <a:path w="4854" h="4105" extrusionOk="0">
                  <a:moveTo>
                    <a:pt x="0" y="0"/>
                  </a:moveTo>
                  <a:lnTo>
                    <a:pt x="0" y="1677"/>
                  </a:lnTo>
                  <a:cubicBezTo>
                    <a:pt x="0" y="3029"/>
                    <a:pt x="1089" y="4105"/>
                    <a:pt x="2432" y="4105"/>
                  </a:cubicBezTo>
                  <a:cubicBezTo>
                    <a:pt x="2454" y="4105"/>
                    <a:pt x="2476" y="4104"/>
                    <a:pt x="2498" y="4104"/>
                  </a:cubicBezTo>
                  <a:cubicBezTo>
                    <a:pt x="3818" y="4068"/>
                    <a:pt x="4853" y="2980"/>
                    <a:pt x="4853" y="1659"/>
                  </a:cubicBezTo>
                  <a:lnTo>
                    <a:pt x="48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22" name="Google Shape;2122;p52"/>
            <p:cNvSpPr/>
            <p:nvPr/>
          </p:nvSpPr>
          <p:spPr>
            <a:xfrm>
              <a:off x="7964972" y="4254807"/>
              <a:ext cx="89331" cy="134242"/>
            </a:xfrm>
            <a:custGeom>
              <a:avLst/>
              <a:gdLst/>
              <a:ahLst/>
              <a:cxnLst/>
              <a:rect l="l" t="t" r="r" b="b"/>
              <a:pathLst>
                <a:path w="2731" h="4104" extrusionOk="0">
                  <a:moveTo>
                    <a:pt x="2124" y="0"/>
                  </a:moveTo>
                  <a:lnTo>
                    <a:pt x="2124" y="1677"/>
                  </a:lnTo>
                  <a:cubicBezTo>
                    <a:pt x="2124" y="2926"/>
                    <a:pt x="1196" y="3943"/>
                    <a:pt x="0" y="4086"/>
                  </a:cubicBezTo>
                  <a:cubicBezTo>
                    <a:pt x="107" y="4104"/>
                    <a:pt x="232" y="4104"/>
                    <a:pt x="339" y="4104"/>
                  </a:cubicBezTo>
                  <a:cubicBezTo>
                    <a:pt x="1660" y="4086"/>
                    <a:pt x="2730" y="2980"/>
                    <a:pt x="2730" y="1659"/>
                  </a:cubicBezTo>
                  <a:lnTo>
                    <a:pt x="273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23" name="Google Shape;2123;p52"/>
            <p:cNvSpPr/>
            <p:nvPr/>
          </p:nvSpPr>
          <p:spPr>
            <a:xfrm>
              <a:off x="8026238" y="4447927"/>
              <a:ext cx="19888" cy="20509"/>
            </a:xfrm>
            <a:custGeom>
              <a:avLst/>
              <a:gdLst/>
              <a:ahLst/>
              <a:cxnLst/>
              <a:rect l="l" t="t" r="r" b="b"/>
              <a:pathLst>
                <a:path w="608" h="627" extrusionOk="0">
                  <a:moveTo>
                    <a:pt x="301" y="1"/>
                  </a:moveTo>
                  <a:cubicBezTo>
                    <a:pt x="291" y="1"/>
                    <a:pt x="280" y="1"/>
                    <a:pt x="268" y="2"/>
                  </a:cubicBezTo>
                  <a:cubicBezTo>
                    <a:pt x="108" y="20"/>
                    <a:pt x="1" y="163"/>
                    <a:pt x="1" y="323"/>
                  </a:cubicBezTo>
                  <a:lnTo>
                    <a:pt x="1" y="627"/>
                  </a:lnTo>
                  <a:lnTo>
                    <a:pt x="608" y="627"/>
                  </a:lnTo>
                  <a:lnTo>
                    <a:pt x="608" y="305"/>
                  </a:lnTo>
                  <a:cubicBezTo>
                    <a:pt x="608" y="137"/>
                    <a:pt x="481" y="1"/>
                    <a:pt x="301" y="1"/>
                  </a:cubicBezTo>
                  <a:close/>
                </a:path>
              </a:pathLst>
            </a:custGeom>
            <a:solidFill>
              <a:srgbClr val="F0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24" name="Google Shape;2124;p52"/>
            <p:cNvSpPr/>
            <p:nvPr/>
          </p:nvSpPr>
          <p:spPr>
            <a:xfrm>
              <a:off x="7907173" y="4331840"/>
              <a:ext cx="136630" cy="57210"/>
            </a:xfrm>
            <a:custGeom>
              <a:avLst/>
              <a:gdLst/>
              <a:ahLst/>
              <a:cxnLst/>
              <a:rect l="l" t="t" r="r" b="b"/>
              <a:pathLst>
                <a:path w="4177" h="1749" extrusionOk="0">
                  <a:moveTo>
                    <a:pt x="1464" y="0"/>
                  </a:moveTo>
                  <a:cubicBezTo>
                    <a:pt x="1143" y="0"/>
                    <a:pt x="822" y="90"/>
                    <a:pt x="536" y="250"/>
                  </a:cubicBezTo>
                  <a:lnTo>
                    <a:pt x="1" y="571"/>
                  </a:lnTo>
                  <a:cubicBezTo>
                    <a:pt x="411" y="1285"/>
                    <a:pt x="1196" y="1749"/>
                    <a:pt x="2089" y="1749"/>
                  </a:cubicBezTo>
                  <a:cubicBezTo>
                    <a:pt x="2749" y="1749"/>
                    <a:pt x="3355" y="1481"/>
                    <a:pt x="3801" y="1053"/>
                  </a:cubicBezTo>
                  <a:cubicBezTo>
                    <a:pt x="3944" y="892"/>
                    <a:pt x="4069" y="732"/>
                    <a:pt x="4176" y="571"/>
                  </a:cubicBezTo>
                  <a:lnTo>
                    <a:pt x="3623" y="250"/>
                  </a:lnTo>
                  <a:cubicBezTo>
                    <a:pt x="3338" y="90"/>
                    <a:pt x="3016" y="0"/>
                    <a:pt x="2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25" name="Google Shape;2125;p52"/>
            <p:cNvSpPr/>
            <p:nvPr/>
          </p:nvSpPr>
          <p:spPr>
            <a:xfrm>
              <a:off x="7861085" y="4152654"/>
              <a:ext cx="228806" cy="149452"/>
            </a:xfrm>
            <a:custGeom>
              <a:avLst/>
              <a:gdLst/>
              <a:ahLst/>
              <a:cxnLst/>
              <a:rect l="l" t="t" r="r" b="b"/>
              <a:pathLst>
                <a:path w="6995" h="4569" extrusionOk="0">
                  <a:moveTo>
                    <a:pt x="3498" y="1"/>
                  </a:moveTo>
                  <a:cubicBezTo>
                    <a:pt x="3301" y="1"/>
                    <a:pt x="3123" y="54"/>
                    <a:pt x="2962" y="126"/>
                  </a:cubicBezTo>
                  <a:cubicBezTo>
                    <a:pt x="2820" y="215"/>
                    <a:pt x="2677" y="340"/>
                    <a:pt x="2588" y="482"/>
                  </a:cubicBezTo>
                  <a:cubicBezTo>
                    <a:pt x="2545" y="547"/>
                    <a:pt x="2476" y="579"/>
                    <a:pt x="2409" y="579"/>
                  </a:cubicBezTo>
                  <a:cubicBezTo>
                    <a:pt x="2364" y="579"/>
                    <a:pt x="2320" y="564"/>
                    <a:pt x="2284" y="536"/>
                  </a:cubicBezTo>
                  <a:cubicBezTo>
                    <a:pt x="2142" y="411"/>
                    <a:pt x="1945" y="340"/>
                    <a:pt x="1749" y="340"/>
                  </a:cubicBezTo>
                  <a:cubicBezTo>
                    <a:pt x="1499" y="340"/>
                    <a:pt x="1285" y="447"/>
                    <a:pt x="1124" y="607"/>
                  </a:cubicBezTo>
                  <a:cubicBezTo>
                    <a:pt x="964" y="768"/>
                    <a:pt x="857" y="982"/>
                    <a:pt x="857" y="1232"/>
                  </a:cubicBezTo>
                  <a:cubicBezTo>
                    <a:pt x="857" y="1232"/>
                    <a:pt x="875" y="1250"/>
                    <a:pt x="875" y="1267"/>
                  </a:cubicBezTo>
                  <a:cubicBezTo>
                    <a:pt x="875" y="1375"/>
                    <a:pt x="803" y="1446"/>
                    <a:pt x="714" y="1482"/>
                  </a:cubicBezTo>
                  <a:cubicBezTo>
                    <a:pt x="411" y="1571"/>
                    <a:pt x="179" y="1838"/>
                    <a:pt x="179" y="2177"/>
                  </a:cubicBezTo>
                  <a:cubicBezTo>
                    <a:pt x="179" y="2249"/>
                    <a:pt x="197" y="2320"/>
                    <a:pt x="214" y="2392"/>
                  </a:cubicBezTo>
                  <a:cubicBezTo>
                    <a:pt x="232" y="2463"/>
                    <a:pt x="268" y="2516"/>
                    <a:pt x="304" y="2588"/>
                  </a:cubicBezTo>
                  <a:cubicBezTo>
                    <a:pt x="375" y="2677"/>
                    <a:pt x="339" y="2784"/>
                    <a:pt x="250" y="2855"/>
                  </a:cubicBezTo>
                  <a:cubicBezTo>
                    <a:pt x="90" y="2980"/>
                    <a:pt x="0" y="3177"/>
                    <a:pt x="0" y="3391"/>
                  </a:cubicBezTo>
                  <a:cubicBezTo>
                    <a:pt x="0" y="3516"/>
                    <a:pt x="18" y="3623"/>
                    <a:pt x="90" y="3730"/>
                  </a:cubicBezTo>
                  <a:cubicBezTo>
                    <a:pt x="143" y="3837"/>
                    <a:pt x="232" y="3908"/>
                    <a:pt x="322" y="3980"/>
                  </a:cubicBezTo>
                  <a:lnTo>
                    <a:pt x="411" y="4033"/>
                  </a:lnTo>
                  <a:cubicBezTo>
                    <a:pt x="500" y="3980"/>
                    <a:pt x="607" y="3944"/>
                    <a:pt x="732" y="3926"/>
                  </a:cubicBezTo>
                  <a:lnTo>
                    <a:pt x="1053" y="3926"/>
                  </a:lnTo>
                  <a:lnTo>
                    <a:pt x="1053" y="4568"/>
                  </a:lnTo>
                  <a:lnTo>
                    <a:pt x="1374" y="4568"/>
                  </a:lnTo>
                  <a:cubicBezTo>
                    <a:pt x="1410" y="4568"/>
                    <a:pt x="1446" y="4568"/>
                    <a:pt x="1481" y="4551"/>
                  </a:cubicBezTo>
                  <a:cubicBezTo>
                    <a:pt x="1588" y="4515"/>
                    <a:pt x="1678" y="4390"/>
                    <a:pt x="1678" y="4265"/>
                  </a:cubicBezTo>
                  <a:lnTo>
                    <a:pt x="1678" y="3712"/>
                  </a:lnTo>
                  <a:cubicBezTo>
                    <a:pt x="1678" y="3661"/>
                    <a:pt x="1723" y="3619"/>
                    <a:pt x="1776" y="3619"/>
                  </a:cubicBezTo>
                  <a:cubicBezTo>
                    <a:pt x="1796" y="3619"/>
                    <a:pt x="1818" y="3625"/>
                    <a:pt x="1838" y="3641"/>
                  </a:cubicBezTo>
                  <a:cubicBezTo>
                    <a:pt x="1963" y="3712"/>
                    <a:pt x="2106" y="3765"/>
                    <a:pt x="2266" y="3765"/>
                  </a:cubicBezTo>
                  <a:cubicBezTo>
                    <a:pt x="2356" y="3765"/>
                    <a:pt x="2445" y="3748"/>
                    <a:pt x="2516" y="3712"/>
                  </a:cubicBezTo>
                  <a:cubicBezTo>
                    <a:pt x="2605" y="3694"/>
                    <a:pt x="2677" y="3641"/>
                    <a:pt x="2748" y="3587"/>
                  </a:cubicBezTo>
                  <a:cubicBezTo>
                    <a:pt x="2784" y="3551"/>
                    <a:pt x="2828" y="3534"/>
                    <a:pt x="2875" y="3534"/>
                  </a:cubicBezTo>
                  <a:cubicBezTo>
                    <a:pt x="2922" y="3534"/>
                    <a:pt x="2971" y="3551"/>
                    <a:pt x="3016" y="3587"/>
                  </a:cubicBezTo>
                  <a:cubicBezTo>
                    <a:pt x="3141" y="3694"/>
                    <a:pt x="3301" y="3765"/>
                    <a:pt x="3480" y="3765"/>
                  </a:cubicBezTo>
                  <a:cubicBezTo>
                    <a:pt x="3587" y="3765"/>
                    <a:pt x="3658" y="3748"/>
                    <a:pt x="3747" y="3712"/>
                  </a:cubicBezTo>
                  <a:cubicBezTo>
                    <a:pt x="3819" y="3694"/>
                    <a:pt x="3908" y="3641"/>
                    <a:pt x="3961" y="3587"/>
                  </a:cubicBezTo>
                  <a:cubicBezTo>
                    <a:pt x="3997" y="3551"/>
                    <a:pt x="4046" y="3534"/>
                    <a:pt x="4095" y="3534"/>
                  </a:cubicBezTo>
                  <a:cubicBezTo>
                    <a:pt x="4144" y="3534"/>
                    <a:pt x="4193" y="3551"/>
                    <a:pt x="4229" y="3587"/>
                  </a:cubicBezTo>
                  <a:cubicBezTo>
                    <a:pt x="4354" y="3694"/>
                    <a:pt x="4532" y="3765"/>
                    <a:pt x="4711" y="3765"/>
                  </a:cubicBezTo>
                  <a:cubicBezTo>
                    <a:pt x="4782" y="3765"/>
                    <a:pt x="4871" y="3748"/>
                    <a:pt x="4943" y="3730"/>
                  </a:cubicBezTo>
                  <a:cubicBezTo>
                    <a:pt x="5014" y="3712"/>
                    <a:pt x="5068" y="3676"/>
                    <a:pt x="5139" y="3641"/>
                  </a:cubicBezTo>
                  <a:cubicBezTo>
                    <a:pt x="5154" y="3625"/>
                    <a:pt x="5174" y="3619"/>
                    <a:pt x="5194" y="3619"/>
                  </a:cubicBezTo>
                  <a:cubicBezTo>
                    <a:pt x="5245" y="3619"/>
                    <a:pt x="5300" y="3661"/>
                    <a:pt x="5300" y="3712"/>
                  </a:cubicBezTo>
                  <a:lnTo>
                    <a:pt x="5300" y="4265"/>
                  </a:lnTo>
                  <a:cubicBezTo>
                    <a:pt x="5300" y="4390"/>
                    <a:pt x="5371" y="4515"/>
                    <a:pt x="5496" y="4551"/>
                  </a:cubicBezTo>
                  <a:cubicBezTo>
                    <a:pt x="5532" y="4568"/>
                    <a:pt x="5567" y="4568"/>
                    <a:pt x="5603" y="4568"/>
                  </a:cubicBezTo>
                  <a:lnTo>
                    <a:pt x="5906" y="4568"/>
                  </a:lnTo>
                  <a:lnTo>
                    <a:pt x="5906" y="3926"/>
                  </a:lnTo>
                  <a:lnTo>
                    <a:pt x="6263" y="3926"/>
                  </a:lnTo>
                  <a:cubicBezTo>
                    <a:pt x="6388" y="3944"/>
                    <a:pt x="6495" y="3980"/>
                    <a:pt x="6584" y="4033"/>
                  </a:cubicBezTo>
                  <a:lnTo>
                    <a:pt x="6691" y="3962"/>
                  </a:lnTo>
                  <a:cubicBezTo>
                    <a:pt x="6870" y="3837"/>
                    <a:pt x="6995" y="3623"/>
                    <a:pt x="6995" y="3391"/>
                  </a:cubicBezTo>
                  <a:cubicBezTo>
                    <a:pt x="6995" y="3284"/>
                    <a:pt x="6959" y="3177"/>
                    <a:pt x="6923" y="3087"/>
                  </a:cubicBezTo>
                  <a:cubicBezTo>
                    <a:pt x="6870" y="2998"/>
                    <a:pt x="6798" y="2927"/>
                    <a:pt x="6727" y="2855"/>
                  </a:cubicBezTo>
                  <a:cubicBezTo>
                    <a:pt x="6638" y="2784"/>
                    <a:pt x="6620" y="2677"/>
                    <a:pt x="6674" y="2588"/>
                  </a:cubicBezTo>
                  <a:cubicBezTo>
                    <a:pt x="6763" y="2463"/>
                    <a:pt x="6798" y="2320"/>
                    <a:pt x="6798" y="2177"/>
                  </a:cubicBezTo>
                  <a:cubicBezTo>
                    <a:pt x="6798" y="2017"/>
                    <a:pt x="6745" y="1856"/>
                    <a:pt x="6656" y="1731"/>
                  </a:cubicBezTo>
                  <a:cubicBezTo>
                    <a:pt x="6549" y="1607"/>
                    <a:pt x="6424" y="1517"/>
                    <a:pt x="6263" y="1482"/>
                  </a:cubicBezTo>
                  <a:cubicBezTo>
                    <a:pt x="6174" y="1446"/>
                    <a:pt x="6120" y="1375"/>
                    <a:pt x="6120" y="1267"/>
                  </a:cubicBezTo>
                  <a:cubicBezTo>
                    <a:pt x="6120" y="1250"/>
                    <a:pt x="6120" y="1232"/>
                    <a:pt x="6120" y="1232"/>
                  </a:cubicBezTo>
                  <a:cubicBezTo>
                    <a:pt x="6120" y="982"/>
                    <a:pt x="6013" y="768"/>
                    <a:pt x="5871" y="607"/>
                  </a:cubicBezTo>
                  <a:cubicBezTo>
                    <a:pt x="5710" y="447"/>
                    <a:pt x="5478" y="340"/>
                    <a:pt x="5246" y="340"/>
                  </a:cubicBezTo>
                  <a:cubicBezTo>
                    <a:pt x="5139" y="340"/>
                    <a:pt x="5050" y="358"/>
                    <a:pt x="4943" y="393"/>
                  </a:cubicBezTo>
                  <a:cubicBezTo>
                    <a:pt x="4854" y="429"/>
                    <a:pt x="4782" y="482"/>
                    <a:pt x="4693" y="536"/>
                  </a:cubicBezTo>
                  <a:cubicBezTo>
                    <a:pt x="4657" y="564"/>
                    <a:pt x="4613" y="579"/>
                    <a:pt x="4569" y="579"/>
                  </a:cubicBezTo>
                  <a:cubicBezTo>
                    <a:pt x="4504" y="579"/>
                    <a:pt x="4440" y="547"/>
                    <a:pt x="4408" y="482"/>
                  </a:cubicBezTo>
                  <a:cubicBezTo>
                    <a:pt x="4211" y="197"/>
                    <a:pt x="3872" y="1"/>
                    <a:pt x="3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26" name="Google Shape;2126;p52"/>
            <p:cNvSpPr/>
            <p:nvPr/>
          </p:nvSpPr>
          <p:spPr>
            <a:xfrm>
              <a:off x="8022149" y="4164332"/>
              <a:ext cx="67742" cy="120831"/>
            </a:xfrm>
            <a:custGeom>
              <a:avLst/>
              <a:gdLst/>
              <a:ahLst/>
              <a:cxnLst/>
              <a:rect l="l" t="t" r="r" b="b"/>
              <a:pathLst>
                <a:path w="2071" h="3694" extrusionOk="0">
                  <a:moveTo>
                    <a:pt x="322" y="1"/>
                  </a:moveTo>
                  <a:cubicBezTo>
                    <a:pt x="215" y="1"/>
                    <a:pt x="108" y="18"/>
                    <a:pt x="1" y="54"/>
                  </a:cubicBezTo>
                  <a:cubicBezTo>
                    <a:pt x="126" y="108"/>
                    <a:pt x="233" y="179"/>
                    <a:pt x="322" y="250"/>
                  </a:cubicBezTo>
                  <a:cubicBezTo>
                    <a:pt x="483" y="411"/>
                    <a:pt x="572" y="643"/>
                    <a:pt x="572" y="875"/>
                  </a:cubicBezTo>
                  <a:cubicBezTo>
                    <a:pt x="572" y="893"/>
                    <a:pt x="572" y="910"/>
                    <a:pt x="572" y="928"/>
                  </a:cubicBezTo>
                  <a:cubicBezTo>
                    <a:pt x="572" y="1018"/>
                    <a:pt x="625" y="1107"/>
                    <a:pt x="733" y="1125"/>
                  </a:cubicBezTo>
                  <a:cubicBezTo>
                    <a:pt x="875" y="1178"/>
                    <a:pt x="1018" y="1267"/>
                    <a:pt x="1107" y="1392"/>
                  </a:cubicBezTo>
                  <a:cubicBezTo>
                    <a:pt x="1196" y="1517"/>
                    <a:pt x="1250" y="1660"/>
                    <a:pt x="1250" y="1820"/>
                  </a:cubicBezTo>
                  <a:cubicBezTo>
                    <a:pt x="1250" y="1981"/>
                    <a:pt x="1214" y="2124"/>
                    <a:pt x="1125" y="2231"/>
                  </a:cubicBezTo>
                  <a:cubicBezTo>
                    <a:pt x="1072" y="2320"/>
                    <a:pt x="1089" y="2445"/>
                    <a:pt x="1179" y="2516"/>
                  </a:cubicBezTo>
                  <a:cubicBezTo>
                    <a:pt x="1268" y="2570"/>
                    <a:pt x="1321" y="2659"/>
                    <a:pt x="1375" y="2748"/>
                  </a:cubicBezTo>
                  <a:cubicBezTo>
                    <a:pt x="1428" y="2837"/>
                    <a:pt x="1446" y="2945"/>
                    <a:pt x="1446" y="3052"/>
                  </a:cubicBezTo>
                  <a:cubicBezTo>
                    <a:pt x="1446" y="3266"/>
                    <a:pt x="1339" y="3480"/>
                    <a:pt x="1161" y="3587"/>
                  </a:cubicBezTo>
                  <a:lnTo>
                    <a:pt x="1339" y="3587"/>
                  </a:lnTo>
                  <a:cubicBezTo>
                    <a:pt x="1464" y="3587"/>
                    <a:pt x="1571" y="3623"/>
                    <a:pt x="1660" y="3694"/>
                  </a:cubicBezTo>
                  <a:lnTo>
                    <a:pt x="1767" y="3605"/>
                  </a:lnTo>
                  <a:cubicBezTo>
                    <a:pt x="1946" y="3480"/>
                    <a:pt x="2071" y="3284"/>
                    <a:pt x="2071" y="3052"/>
                  </a:cubicBezTo>
                  <a:cubicBezTo>
                    <a:pt x="2071" y="2945"/>
                    <a:pt x="2035" y="2837"/>
                    <a:pt x="1999" y="2748"/>
                  </a:cubicBezTo>
                  <a:cubicBezTo>
                    <a:pt x="1946" y="2659"/>
                    <a:pt x="1874" y="2570"/>
                    <a:pt x="1803" y="2516"/>
                  </a:cubicBezTo>
                  <a:cubicBezTo>
                    <a:pt x="1714" y="2445"/>
                    <a:pt x="1696" y="2320"/>
                    <a:pt x="1750" y="2231"/>
                  </a:cubicBezTo>
                  <a:cubicBezTo>
                    <a:pt x="1839" y="2124"/>
                    <a:pt x="1874" y="1981"/>
                    <a:pt x="1874" y="1820"/>
                  </a:cubicBezTo>
                  <a:cubicBezTo>
                    <a:pt x="1874" y="1660"/>
                    <a:pt x="1821" y="1517"/>
                    <a:pt x="1732" y="1392"/>
                  </a:cubicBezTo>
                  <a:cubicBezTo>
                    <a:pt x="1625" y="1267"/>
                    <a:pt x="1500" y="1178"/>
                    <a:pt x="1339" y="1125"/>
                  </a:cubicBezTo>
                  <a:cubicBezTo>
                    <a:pt x="1250" y="1107"/>
                    <a:pt x="1196" y="1018"/>
                    <a:pt x="1196" y="928"/>
                  </a:cubicBezTo>
                  <a:cubicBezTo>
                    <a:pt x="1196" y="910"/>
                    <a:pt x="1196" y="893"/>
                    <a:pt x="1196" y="875"/>
                  </a:cubicBezTo>
                  <a:cubicBezTo>
                    <a:pt x="1196" y="643"/>
                    <a:pt x="1089" y="411"/>
                    <a:pt x="947" y="250"/>
                  </a:cubicBezTo>
                  <a:cubicBezTo>
                    <a:pt x="786" y="108"/>
                    <a:pt x="554" y="1"/>
                    <a:pt x="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27" name="Google Shape;2127;p52"/>
            <p:cNvSpPr/>
            <p:nvPr/>
          </p:nvSpPr>
          <p:spPr>
            <a:xfrm>
              <a:off x="7849996" y="4147421"/>
              <a:ext cx="250984" cy="346105"/>
            </a:xfrm>
            <a:custGeom>
              <a:avLst/>
              <a:gdLst/>
              <a:ahLst/>
              <a:cxnLst/>
              <a:rect l="l" t="t" r="r" b="b"/>
              <a:pathLst>
                <a:path w="7673" h="10581" extrusionOk="0">
                  <a:moveTo>
                    <a:pt x="1249" y="4247"/>
                  </a:moveTo>
                  <a:lnTo>
                    <a:pt x="1249" y="4586"/>
                  </a:lnTo>
                  <a:lnTo>
                    <a:pt x="1071" y="4586"/>
                  </a:lnTo>
                  <a:cubicBezTo>
                    <a:pt x="982" y="4586"/>
                    <a:pt x="910" y="4639"/>
                    <a:pt x="910" y="4728"/>
                  </a:cubicBezTo>
                  <a:cubicBezTo>
                    <a:pt x="893" y="4818"/>
                    <a:pt x="964" y="4889"/>
                    <a:pt x="1053" y="4889"/>
                  </a:cubicBezTo>
                  <a:lnTo>
                    <a:pt x="1249" y="4889"/>
                  </a:lnTo>
                  <a:lnTo>
                    <a:pt x="1249" y="4960"/>
                  </a:lnTo>
                  <a:cubicBezTo>
                    <a:pt x="1249" y="5050"/>
                    <a:pt x="1267" y="5121"/>
                    <a:pt x="1267" y="5210"/>
                  </a:cubicBezTo>
                  <a:lnTo>
                    <a:pt x="1089" y="5210"/>
                  </a:lnTo>
                  <a:cubicBezTo>
                    <a:pt x="839" y="5210"/>
                    <a:pt x="625" y="5014"/>
                    <a:pt x="589" y="4782"/>
                  </a:cubicBezTo>
                  <a:cubicBezTo>
                    <a:pt x="571" y="4496"/>
                    <a:pt x="785" y="4247"/>
                    <a:pt x="1071" y="4247"/>
                  </a:cubicBezTo>
                  <a:close/>
                  <a:moveTo>
                    <a:pt x="6584" y="4247"/>
                  </a:moveTo>
                  <a:cubicBezTo>
                    <a:pt x="6834" y="4247"/>
                    <a:pt x="7048" y="4443"/>
                    <a:pt x="7084" y="4693"/>
                  </a:cubicBezTo>
                  <a:cubicBezTo>
                    <a:pt x="7102" y="4960"/>
                    <a:pt x="6888" y="5210"/>
                    <a:pt x="6602" y="5210"/>
                  </a:cubicBezTo>
                  <a:lnTo>
                    <a:pt x="6406" y="5210"/>
                  </a:lnTo>
                  <a:cubicBezTo>
                    <a:pt x="6406" y="5121"/>
                    <a:pt x="6424" y="5050"/>
                    <a:pt x="6424" y="4960"/>
                  </a:cubicBezTo>
                  <a:lnTo>
                    <a:pt x="6424" y="4889"/>
                  </a:lnTo>
                  <a:lnTo>
                    <a:pt x="6602" y="4889"/>
                  </a:lnTo>
                  <a:cubicBezTo>
                    <a:pt x="6691" y="4889"/>
                    <a:pt x="6763" y="4835"/>
                    <a:pt x="6763" y="4764"/>
                  </a:cubicBezTo>
                  <a:cubicBezTo>
                    <a:pt x="6781" y="4657"/>
                    <a:pt x="6709" y="4586"/>
                    <a:pt x="6620" y="4586"/>
                  </a:cubicBezTo>
                  <a:lnTo>
                    <a:pt x="6424" y="4586"/>
                  </a:lnTo>
                  <a:lnTo>
                    <a:pt x="6424" y="4247"/>
                  </a:lnTo>
                  <a:close/>
                  <a:moveTo>
                    <a:pt x="4443" y="3859"/>
                  </a:moveTo>
                  <a:cubicBezTo>
                    <a:pt x="4457" y="3859"/>
                    <a:pt x="4470" y="3863"/>
                    <a:pt x="4479" y="3872"/>
                  </a:cubicBezTo>
                  <a:cubicBezTo>
                    <a:pt x="4639" y="4015"/>
                    <a:pt x="4854" y="4086"/>
                    <a:pt x="5068" y="4086"/>
                  </a:cubicBezTo>
                  <a:cubicBezTo>
                    <a:pt x="5210" y="4086"/>
                    <a:pt x="5353" y="4050"/>
                    <a:pt x="5496" y="3979"/>
                  </a:cubicBezTo>
                  <a:lnTo>
                    <a:pt x="5496" y="4425"/>
                  </a:lnTo>
                  <a:cubicBezTo>
                    <a:pt x="5496" y="4693"/>
                    <a:pt x="5692" y="4889"/>
                    <a:pt x="5960" y="4889"/>
                  </a:cubicBezTo>
                  <a:lnTo>
                    <a:pt x="6103" y="4889"/>
                  </a:lnTo>
                  <a:lnTo>
                    <a:pt x="6103" y="4960"/>
                  </a:lnTo>
                  <a:cubicBezTo>
                    <a:pt x="6103" y="5335"/>
                    <a:pt x="6013" y="5674"/>
                    <a:pt x="5871" y="5960"/>
                  </a:cubicBezTo>
                  <a:lnTo>
                    <a:pt x="5460" y="5745"/>
                  </a:lnTo>
                  <a:cubicBezTo>
                    <a:pt x="5157" y="5567"/>
                    <a:pt x="4800" y="5478"/>
                    <a:pt x="4461" y="5478"/>
                  </a:cubicBezTo>
                  <a:lnTo>
                    <a:pt x="3230" y="5478"/>
                  </a:lnTo>
                  <a:cubicBezTo>
                    <a:pt x="2873" y="5478"/>
                    <a:pt x="2516" y="5567"/>
                    <a:pt x="2213" y="5745"/>
                  </a:cubicBezTo>
                  <a:lnTo>
                    <a:pt x="1802" y="5960"/>
                  </a:lnTo>
                  <a:cubicBezTo>
                    <a:pt x="1660" y="5674"/>
                    <a:pt x="1571" y="5335"/>
                    <a:pt x="1571" y="4960"/>
                  </a:cubicBezTo>
                  <a:lnTo>
                    <a:pt x="1571" y="4889"/>
                  </a:lnTo>
                  <a:lnTo>
                    <a:pt x="1713" y="4889"/>
                  </a:lnTo>
                  <a:cubicBezTo>
                    <a:pt x="1981" y="4889"/>
                    <a:pt x="2177" y="4693"/>
                    <a:pt x="2177" y="4425"/>
                  </a:cubicBezTo>
                  <a:lnTo>
                    <a:pt x="2177" y="3979"/>
                  </a:lnTo>
                  <a:cubicBezTo>
                    <a:pt x="2320" y="4050"/>
                    <a:pt x="2463" y="4086"/>
                    <a:pt x="2605" y="4086"/>
                  </a:cubicBezTo>
                  <a:cubicBezTo>
                    <a:pt x="2820" y="4086"/>
                    <a:pt x="3034" y="4015"/>
                    <a:pt x="3194" y="3872"/>
                  </a:cubicBezTo>
                  <a:cubicBezTo>
                    <a:pt x="3203" y="3863"/>
                    <a:pt x="3217" y="3859"/>
                    <a:pt x="3230" y="3859"/>
                  </a:cubicBezTo>
                  <a:cubicBezTo>
                    <a:pt x="3243" y="3859"/>
                    <a:pt x="3257" y="3863"/>
                    <a:pt x="3266" y="3872"/>
                  </a:cubicBezTo>
                  <a:cubicBezTo>
                    <a:pt x="3426" y="4015"/>
                    <a:pt x="3622" y="4086"/>
                    <a:pt x="3837" y="4086"/>
                  </a:cubicBezTo>
                  <a:cubicBezTo>
                    <a:pt x="4051" y="4086"/>
                    <a:pt x="4247" y="4015"/>
                    <a:pt x="4408" y="3872"/>
                  </a:cubicBezTo>
                  <a:cubicBezTo>
                    <a:pt x="4416" y="3863"/>
                    <a:pt x="4430" y="3859"/>
                    <a:pt x="4443" y="3859"/>
                  </a:cubicBezTo>
                  <a:close/>
                  <a:moveTo>
                    <a:pt x="4443" y="5781"/>
                  </a:moveTo>
                  <a:cubicBezTo>
                    <a:pt x="4747" y="5781"/>
                    <a:pt x="5032" y="5870"/>
                    <a:pt x="5300" y="6013"/>
                  </a:cubicBezTo>
                  <a:lnTo>
                    <a:pt x="5710" y="6245"/>
                  </a:lnTo>
                  <a:cubicBezTo>
                    <a:pt x="5300" y="6834"/>
                    <a:pt x="4604" y="7226"/>
                    <a:pt x="3837" y="7226"/>
                  </a:cubicBezTo>
                  <a:cubicBezTo>
                    <a:pt x="3051" y="7226"/>
                    <a:pt x="2373" y="6834"/>
                    <a:pt x="1963" y="6245"/>
                  </a:cubicBezTo>
                  <a:lnTo>
                    <a:pt x="2373" y="6013"/>
                  </a:lnTo>
                  <a:cubicBezTo>
                    <a:pt x="2623" y="5870"/>
                    <a:pt x="2927" y="5781"/>
                    <a:pt x="3212" y="5781"/>
                  </a:cubicBezTo>
                  <a:close/>
                  <a:moveTo>
                    <a:pt x="4586" y="7423"/>
                  </a:moveTo>
                  <a:lnTo>
                    <a:pt x="4586" y="7994"/>
                  </a:lnTo>
                  <a:cubicBezTo>
                    <a:pt x="4586" y="8136"/>
                    <a:pt x="4693" y="8261"/>
                    <a:pt x="4836" y="8261"/>
                  </a:cubicBezTo>
                  <a:lnTo>
                    <a:pt x="5103" y="8261"/>
                  </a:lnTo>
                  <a:lnTo>
                    <a:pt x="4568" y="8796"/>
                  </a:lnTo>
                  <a:lnTo>
                    <a:pt x="3105" y="8796"/>
                  </a:lnTo>
                  <a:lnTo>
                    <a:pt x="2570" y="8261"/>
                  </a:lnTo>
                  <a:lnTo>
                    <a:pt x="2837" y="8261"/>
                  </a:lnTo>
                  <a:cubicBezTo>
                    <a:pt x="2980" y="8261"/>
                    <a:pt x="3087" y="8136"/>
                    <a:pt x="3087" y="7994"/>
                  </a:cubicBezTo>
                  <a:lnTo>
                    <a:pt x="3087" y="7423"/>
                  </a:lnTo>
                  <a:cubicBezTo>
                    <a:pt x="3337" y="7494"/>
                    <a:pt x="3587" y="7530"/>
                    <a:pt x="3837" y="7530"/>
                  </a:cubicBezTo>
                  <a:cubicBezTo>
                    <a:pt x="4086" y="7530"/>
                    <a:pt x="4336" y="7494"/>
                    <a:pt x="4586" y="7423"/>
                  </a:cubicBezTo>
                  <a:close/>
                  <a:moveTo>
                    <a:pt x="4247" y="9100"/>
                  </a:moveTo>
                  <a:lnTo>
                    <a:pt x="4015" y="9332"/>
                  </a:lnTo>
                  <a:cubicBezTo>
                    <a:pt x="3961" y="9385"/>
                    <a:pt x="3895" y="9412"/>
                    <a:pt x="3830" y="9412"/>
                  </a:cubicBezTo>
                  <a:cubicBezTo>
                    <a:pt x="3765" y="9412"/>
                    <a:pt x="3703" y="9385"/>
                    <a:pt x="3658" y="9332"/>
                  </a:cubicBezTo>
                  <a:lnTo>
                    <a:pt x="3408" y="9100"/>
                  </a:lnTo>
                  <a:close/>
                  <a:moveTo>
                    <a:pt x="5702" y="9329"/>
                  </a:moveTo>
                  <a:cubicBezTo>
                    <a:pt x="5781" y="9329"/>
                    <a:pt x="5853" y="9396"/>
                    <a:pt x="5853" y="9492"/>
                  </a:cubicBezTo>
                  <a:lnTo>
                    <a:pt x="5853" y="9635"/>
                  </a:lnTo>
                  <a:lnTo>
                    <a:pt x="5549" y="9635"/>
                  </a:lnTo>
                  <a:lnTo>
                    <a:pt x="5549" y="9492"/>
                  </a:lnTo>
                  <a:cubicBezTo>
                    <a:pt x="5549" y="9421"/>
                    <a:pt x="5603" y="9350"/>
                    <a:pt x="5674" y="9332"/>
                  </a:cubicBezTo>
                  <a:cubicBezTo>
                    <a:pt x="5684" y="9330"/>
                    <a:pt x="5693" y="9329"/>
                    <a:pt x="5702" y="9329"/>
                  </a:cubicBezTo>
                  <a:close/>
                  <a:moveTo>
                    <a:pt x="5871" y="8261"/>
                  </a:moveTo>
                  <a:cubicBezTo>
                    <a:pt x="6691" y="8261"/>
                    <a:pt x="7369" y="8939"/>
                    <a:pt x="7369" y="9760"/>
                  </a:cubicBezTo>
                  <a:lnTo>
                    <a:pt x="7369" y="10010"/>
                  </a:lnTo>
                  <a:cubicBezTo>
                    <a:pt x="7369" y="10153"/>
                    <a:pt x="7244" y="10260"/>
                    <a:pt x="7102" y="10260"/>
                  </a:cubicBezTo>
                  <a:lnTo>
                    <a:pt x="6745" y="10260"/>
                  </a:lnTo>
                  <a:lnTo>
                    <a:pt x="6745" y="9903"/>
                  </a:lnTo>
                  <a:cubicBezTo>
                    <a:pt x="6745" y="9760"/>
                    <a:pt x="6638" y="9635"/>
                    <a:pt x="6495" y="9635"/>
                  </a:cubicBezTo>
                  <a:lnTo>
                    <a:pt x="6174" y="9635"/>
                  </a:lnTo>
                  <a:lnTo>
                    <a:pt x="6174" y="9492"/>
                  </a:lnTo>
                  <a:cubicBezTo>
                    <a:pt x="6174" y="9260"/>
                    <a:pt x="5996" y="9046"/>
                    <a:pt x="5746" y="9028"/>
                  </a:cubicBezTo>
                  <a:cubicBezTo>
                    <a:pt x="5727" y="9026"/>
                    <a:pt x="5709" y="9025"/>
                    <a:pt x="5691" y="9025"/>
                  </a:cubicBezTo>
                  <a:cubicBezTo>
                    <a:pt x="5447" y="9025"/>
                    <a:pt x="5246" y="9243"/>
                    <a:pt x="5246" y="9492"/>
                  </a:cubicBezTo>
                  <a:lnTo>
                    <a:pt x="5246" y="9635"/>
                  </a:lnTo>
                  <a:lnTo>
                    <a:pt x="4925" y="9635"/>
                  </a:lnTo>
                  <a:cubicBezTo>
                    <a:pt x="4782" y="9635"/>
                    <a:pt x="4657" y="9760"/>
                    <a:pt x="4657" y="9903"/>
                  </a:cubicBezTo>
                  <a:lnTo>
                    <a:pt x="4657" y="10260"/>
                  </a:lnTo>
                  <a:lnTo>
                    <a:pt x="571" y="10260"/>
                  </a:lnTo>
                  <a:cubicBezTo>
                    <a:pt x="429" y="10260"/>
                    <a:pt x="304" y="10153"/>
                    <a:pt x="304" y="10010"/>
                  </a:cubicBezTo>
                  <a:lnTo>
                    <a:pt x="304" y="9760"/>
                  </a:lnTo>
                  <a:cubicBezTo>
                    <a:pt x="304" y="8939"/>
                    <a:pt x="982" y="8261"/>
                    <a:pt x="1802" y="8261"/>
                  </a:cubicBezTo>
                  <a:lnTo>
                    <a:pt x="2141" y="8261"/>
                  </a:lnTo>
                  <a:lnTo>
                    <a:pt x="3444" y="9564"/>
                  </a:lnTo>
                  <a:cubicBezTo>
                    <a:pt x="3551" y="9671"/>
                    <a:pt x="3694" y="9724"/>
                    <a:pt x="3837" y="9724"/>
                  </a:cubicBezTo>
                  <a:cubicBezTo>
                    <a:pt x="3979" y="9724"/>
                    <a:pt x="4122" y="9671"/>
                    <a:pt x="4247" y="9564"/>
                  </a:cubicBezTo>
                  <a:lnTo>
                    <a:pt x="5532" y="8261"/>
                  </a:lnTo>
                  <a:close/>
                  <a:moveTo>
                    <a:pt x="3837" y="0"/>
                  </a:moveTo>
                  <a:cubicBezTo>
                    <a:pt x="3426" y="0"/>
                    <a:pt x="3034" y="214"/>
                    <a:pt x="2802" y="571"/>
                  </a:cubicBezTo>
                  <a:cubicBezTo>
                    <a:pt x="2793" y="580"/>
                    <a:pt x="2784" y="584"/>
                    <a:pt x="2773" y="584"/>
                  </a:cubicBezTo>
                  <a:cubicBezTo>
                    <a:pt x="2762" y="584"/>
                    <a:pt x="2748" y="580"/>
                    <a:pt x="2730" y="571"/>
                  </a:cubicBezTo>
                  <a:cubicBezTo>
                    <a:pt x="2534" y="428"/>
                    <a:pt x="2320" y="357"/>
                    <a:pt x="2088" y="357"/>
                  </a:cubicBezTo>
                  <a:cubicBezTo>
                    <a:pt x="1999" y="357"/>
                    <a:pt x="1927" y="357"/>
                    <a:pt x="1838" y="375"/>
                  </a:cubicBezTo>
                  <a:cubicBezTo>
                    <a:pt x="1767" y="393"/>
                    <a:pt x="1713" y="464"/>
                    <a:pt x="1713" y="535"/>
                  </a:cubicBezTo>
                  <a:cubicBezTo>
                    <a:pt x="1728" y="623"/>
                    <a:pt x="1791" y="687"/>
                    <a:pt x="1863" y="687"/>
                  </a:cubicBezTo>
                  <a:cubicBezTo>
                    <a:pt x="1878" y="687"/>
                    <a:pt x="1894" y="684"/>
                    <a:pt x="1910" y="678"/>
                  </a:cubicBezTo>
                  <a:cubicBezTo>
                    <a:pt x="1963" y="678"/>
                    <a:pt x="2034" y="660"/>
                    <a:pt x="2088" y="660"/>
                  </a:cubicBezTo>
                  <a:cubicBezTo>
                    <a:pt x="2249" y="660"/>
                    <a:pt x="2409" y="714"/>
                    <a:pt x="2534" y="821"/>
                  </a:cubicBezTo>
                  <a:cubicBezTo>
                    <a:pt x="2593" y="865"/>
                    <a:pt x="2676" y="897"/>
                    <a:pt x="2763" y="897"/>
                  </a:cubicBezTo>
                  <a:cubicBezTo>
                    <a:pt x="2782" y="897"/>
                    <a:pt x="2801" y="895"/>
                    <a:pt x="2820" y="892"/>
                  </a:cubicBezTo>
                  <a:cubicBezTo>
                    <a:pt x="2909" y="874"/>
                    <a:pt x="2998" y="821"/>
                    <a:pt x="3051" y="732"/>
                  </a:cubicBezTo>
                  <a:cubicBezTo>
                    <a:pt x="3230" y="464"/>
                    <a:pt x="3515" y="303"/>
                    <a:pt x="3837" y="303"/>
                  </a:cubicBezTo>
                  <a:cubicBezTo>
                    <a:pt x="4158" y="303"/>
                    <a:pt x="4443" y="464"/>
                    <a:pt x="4622" y="732"/>
                  </a:cubicBezTo>
                  <a:cubicBezTo>
                    <a:pt x="4675" y="821"/>
                    <a:pt x="4764" y="874"/>
                    <a:pt x="4854" y="892"/>
                  </a:cubicBezTo>
                  <a:cubicBezTo>
                    <a:pt x="4873" y="895"/>
                    <a:pt x="4891" y="897"/>
                    <a:pt x="4910" y="897"/>
                  </a:cubicBezTo>
                  <a:cubicBezTo>
                    <a:pt x="4997" y="897"/>
                    <a:pt x="5080" y="865"/>
                    <a:pt x="5139" y="821"/>
                  </a:cubicBezTo>
                  <a:cubicBezTo>
                    <a:pt x="5282" y="714"/>
                    <a:pt x="5442" y="660"/>
                    <a:pt x="5639" y="660"/>
                  </a:cubicBezTo>
                  <a:cubicBezTo>
                    <a:pt x="5996" y="678"/>
                    <a:pt x="6281" y="981"/>
                    <a:pt x="6299" y="1356"/>
                  </a:cubicBezTo>
                  <a:cubicBezTo>
                    <a:pt x="6317" y="1374"/>
                    <a:pt x="6317" y="1392"/>
                    <a:pt x="6317" y="1427"/>
                  </a:cubicBezTo>
                  <a:cubicBezTo>
                    <a:pt x="6299" y="1588"/>
                    <a:pt x="6406" y="1749"/>
                    <a:pt x="6566" y="1784"/>
                  </a:cubicBezTo>
                  <a:cubicBezTo>
                    <a:pt x="6816" y="1856"/>
                    <a:pt x="6995" y="2088"/>
                    <a:pt x="6995" y="2337"/>
                  </a:cubicBezTo>
                  <a:cubicBezTo>
                    <a:pt x="6995" y="2445"/>
                    <a:pt x="6959" y="2552"/>
                    <a:pt x="6888" y="2659"/>
                  </a:cubicBezTo>
                  <a:cubicBezTo>
                    <a:pt x="6781" y="2819"/>
                    <a:pt x="6816" y="3033"/>
                    <a:pt x="6977" y="3140"/>
                  </a:cubicBezTo>
                  <a:cubicBezTo>
                    <a:pt x="7102" y="3247"/>
                    <a:pt x="7173" y="3390"/>
                    <a:pt x="7173" y="3551"/>
                  </a:cubicBezTo>
                  <a:cubicBezTo>
                    <a:pt x="7173" y="3729"/>
                    <a:pt x="7102" y="3890"/>
                    <a:pt x="6941" y="3979"/>
                  </a:cubicBezTo>
                  <a:cubicBezTo>
                    <a:pt x="6941" y="3997"/>
                    <a:pt x="6923" y="3997"/>
                    <a:pt x="6923" y="4015"/>
                  </a:cubicBezTo>
                  <a:cubicBezTo>
                    <a:pt x="6816" y="3961"/>
                    <a:pt x="6709" y="3943"/>
                    <a:pt x="6602" y="3943"/>
                  </a:cubicBezTo>
                  <a:lnTo>
                    <a:pt x="6263" y="3943"/>
                  </a:lnTo>
                  <a:cubicBezTo>
                    <a:pt x="6174" y="3943"/>
                    <a:pt x="6103" y="4015"/>
                    <a:pt x="6103" y="4104"/>
                  </a:cubicBezTo>
                  <a:lnTo>
                    <a:pt x="6103" y="4586"/>
                  </a:lnTo>
                  <a:lnTo>
                    <a:pt x="5960" y="4586"/>
                  </a:lnTo>
                  <a:cubicBezTo>
                    <a:pt x="5871" y="4586"/>
                    <a:pt x="5799" y="4514"/>
                    <a:pt x="5799" y="4425"/>
                  </a:cubicBezTo>
                  <a:lnTo>
                    <a:pt x="5799" y="3890"/>
                  </a:lnTo>
                  <a:cubicBezTo>
                    <a:pt x="5799" y="3818"/>
                    <a:pt x="5764" y="3729"/>
                    <a:pt x="5692" y="3676"/>
                  </a:cubicBezTo>
                  <a:cubicBezTo>
                    <a:pt x="5648" y="3640"/>
                    <a:pt x="5594" y="3622"/>
                    <a:pt x="5541" y="3622"/>
                  </a:cubicBezTo>
                  <a:cubicBezTo>
                    <a:pt x="5487" y="3622"/>
                    <a:pt x="5433" y="3640"/>
                    <a:pt x="5389" y="3676"/>
                  </a:cubicBezTo>
                  <a:cubicBezTo>
                    <a:pt x="5300" y="3747"/>
                    <a:pt x="5175" y="3783"/>
                    <a:pt x="5068" y="3783"/>
                  </a:cubicBezTo>
                  <a:cubicBezTo>
                    <a:pt x="4925" y="3783"/>
                    <a:pt x="4782" y="3729"/>
                    <a:pt x="4693" y="3640"/>
                  </a:cubicBezTo>
                  <a:cubicBezTo>
                    <a:pt x="4622" y="3578"/>
                    <a:pt x="4537" y="3546"/>
                    <a:pt x="4452" y="3546"/>
                  </a:cubicBezTo>
                  <a:cubicBezTo>
                    <a:pt x="4367" y="3546"/>
                    <a:pt x="4283" y="3578"/>
                    <a:pt x="4211" y="3640"/>
                  </a:cubicBezTo>
                  <a:cubicBezTo>
                    <a:pt x="4104" y="3729"/>
                    <a:pt x="3979" y="3783"/>
                    <a:pt x="3837" y="3783"/>
                  </a:cubicBezTo>
                  <a:cubicBezTo>
                    <a:pt x="3694" y="3783"/>
                    <a:pt x="3569" y="3729"/>
                    <a:pt x="3462" y="3640"/>
                  </a:cubicBezTo>
                  <a:cubicBezTo>
                    <a:pt x="3390" y="3578"/>
                    <a:pt x="3306" y="3546"/>
                    <a:pt x="3221" y="3546"/>
                  </a:cubicBezTo>
                  <a:cubicBezTo>
                    <a:pt x="3136" y="3546"/>
                    <a:pt x="3051" y="3578"/>
                    <a:pt x="2980" y="3640"/>
                  </a:cubicBezTo>
                  <a:cubicBezTo>
                    <a:pt x="2891" y="3729"/>
                    <a:pt x="2748" y="3783"/>
                    <a:pt x="2605" y="3783"/>
                  </a:cubicBezTo>
                  <a:cubicBezTo>
                    <a:pt x="2498" y="3783"/>
                    <a:pt x="2391" y="3747"/>
                    <a:pt x="2284" y="3676"/>
                  </a:cubicBezTo>
                  <a:cubicBezTo>
                    <a:pt x="2232" y="3650"/>
                    <a:pt x="2180" y="3633"/>
                    <a:pt x="2120" y="3633"/>
                  </a:cubicBezTo>
                  <a:cubicBezTo>
                    <a:pt x="2099" y="3633"/>
                    <a:pt x="2076" y="3635"/>
                    <a:pt x="2052" y="3640"/>
                  </a:cubicBezTo>
                  <a:cubicBezTo>
                    <a:pt x="1945" y="3676"/>
                    <a:pt x="1874" y="3783"/>
                    <a:pt x="1874" y="3890"/>
                  </a:cubicBezTo>
                  <a:lnTo>
                    <a:pt x="1874" y="4425"/>
                  </a:lnTo>
                  <a:cubicBezTo>
                    <a:pt x="1874" y="4514"/>
                    <a:pt x="1802" y="4586"/>
                    <a:pt x="1713" y="4586"/>
                  </a:cubicBezTo>
                  <a:lnTo>
                    <a:pt x="1571" y="4586"/>
                  </a:lnTo>
                  <a:lnTo>
                    <a:pt x="1571" y="4104"/>
                  </a:lnTo>
                  <a:cubicBezTo>
                    <a:pt x="1571" y="4015"/>
                    <a:pt x="1499" y="3943"/>
                    <a:pt x="1410" y="3943"/>
                  </a:cubicBezTo>
                  <a:lnTo>
                    <a:pt x="1071" y="3943"/>
                  </a:lnTo>
                  <a:cubicBezTo>
                    <a:pt x="964" y="3943"/>
                    <a:pt x="857" y="3961"/>
                    <a:pt x="768" y="4015"/>
                  </a:cubicBezTo>
                  <a:cubicBezTo>
                    <a:pt x="750" y="3997"/>
                    <a:pt x="750" y="3997"/>
                    <a:pt x="750" y="3997"/>
                  </a:cubicBezTo>
                  <a:cubicBezTo>
                    <a:pt x="589" y="3908"/>
                    <a:pt x="500" y="3729"/>
                    <a:pt x="500" y="3551"/>
                  </a:cubicBezTo>
                  <a:cubicBezTo>
                    <a:pt x="500" y="3390"/>
                    <a:pt x="571" y="3247"/>
                    <a:pt x="696" y="3140"/>
                  </a:cubicBezTo>
                  <a:cubicBezTo>
                    <a:pt x="857" y="3033"/>
                    <a:pt x="893" y="2819"/>
                    <a:pt x="785" y="2659"/>
                  </a:cubicBezTo>
                  <a:cubicBezTo>
                    <a:pt x="714" y="2552"/>
                    <a:pt x="678" y="2445"/>
                    <a:pt x="678" y="2337"/>
                  </a:cubicBezTo>
                  <a:cubicBezTo>
                    <a:pt x="678" y="2088"/>
                    <a:pt x="857" y="1856"/>
                    <a:pt x="1107" y="1784"/>
                  </a:cubicBezTo>
                  <a:cubicBezTo>
                    <a:pt x="1267" y="1749"/>
                    <a:pt x="1374" y="1588"/>
                    <a:pt x="1356" y="1427"/>
                  </a:cubicBezTo>
                  <a:cubicBezTo>
                    <a:pt x="1356" y="1410"/>
                    <a:pt x="1356" y="1392"/>
                    <a:pt x="1356" y="1392"/>
                  </a:cubicBezTo>
                  <a:cubicBezTo>
                    <a:pt x="1356" y="1267"/>
                    <a:pt x="1392" y="1160"/>
                    <a:pt x="1446" y="1053"/>
                  </a:cubicBezTo>
                  <a:cubicBezTo>
                    <a:pt x="1481" y="999"/>
                    <a:pt x="1463" y="910"/>
                    <a:pt x="1392" y="857"/>
                  </a:cubicBezTo>
                  <a:cubicBezTo>
                    <a:pt x="1368" y="839"/>
                    <a:pt x="1341" y="831"/>
                    <a:pt x="1312" y="831"/>
                  </a:cubicBezTo>
                  <a:cubicBezTo>
                    <a:pt x="1255" y="831"/>
                    <a:pt x="1196" y="862"/>
                    <a:pt x="1160" y="910"/>
                  </a:cubicBezTo>
                  <a:cubicBezTo>
                    <a:pt x="1089" y="1053"/>
                    <a:pt x="1053" y="1213"/>
                    <a:pt x="1053" y="1392"/>
                  </a:cubicBezTo>
                  <a:cubicBezTo>
                    <a:pt x="1053" y="1410"/>
                    <a:pt x="1053" y="1427"/>
                    <a:pt x="1053" y="1427"/>
                  </a:cubicBezTo>
                  <a:cubicBezTo>
                    <a:pt x="1053" y="1463"/>
                    <a:pt x="1035" y="1481"/>
                    <a:pt x="1017" y="1499"/>
                  </a:cubicBezTo>
                  <a:cubicBezTo>
                    <a:pt x="643" y="1588"/>
                    <a:pt x="375" y="1945"/>
                    <a:pt x="375" y="2337"/>
                  </a:cubicBezTo>
                  <a:cubicBezTo>
                    <a:pt x="375" y="2516"/>
                    <a:pt x="429" y="2676"/>
                    <a:pt x="518" y="2819"/>
                  </a:cubicBezTo>
                  <a:cubicBezTo>
                    <a:pt x="536" y="2855"/>
                    <a:pt x="536" y="2873"/>
                    <a:pt x="500" y="2891"/>
                  </a:cubicBezTo>
                  <a:cubicBezTo>
                    <a:pt x="304" y="3051"/>
                    <a:pt x="179" y="3301"/>
                    <a:pt x="179" y="3551"/>
                  </a:cubicBezTo>
                  <a:cubicBezTo>
                    <a:pt x="179" y="3801"/>
                    <a:pt x="304" y="4050"/>
                    <a:pt x="500" y="4193"/>
                  </a:cubicBezTo>
                  <a:cubicBezTo>
                    <a:pt x="357" y="4354"/>
                    <a:pt x="268" y="4550"/>
                    <a:pt x="286" y="4764"/>
                  </a:cubicBezTo>
                  <a:cubicBezTo>
                    <a:pt x="304" y="5192"/>
                    <a:pt x="661" y="5513"/>
                    <a:pt x="1089" y="5513"/>
                  </a:cubicBezTo>
                  <a:lnTo>
                    <a:pt x="1321" y="5513"/>
                  </a:lnTo>
                  <a:cubicBezTo>
                    <a:pt x="1499" y="6316"/>
                    <a:pt x="2052" y="6977"/>
                    <a:pt x="2784" y="7316"/>
                  </a:cubicBezTo>
                  <a:lnTo>
                    <a:pt x="2784" y="7958"/>
                  </a:lnTo>
                  <a:lnTo>
                    <a:pt x="1802" y="7958"/>
                  </a:lnTo>
                  <a:cubicBezTo>
                    <a:pt x="803" y="7958"/>
                    <a:pt x="0" y="8761"/>
                    <a:pt x="0" y="9760"/>
                  </a:cubicBezTo>
                  <a:lnTo>
                    <a:pt x="0" y="10010"/>
                  </a:lnTo>
                  <a:cubicBezTo>
                    <a:pt x="0" y="10313"/>
                    <a:pt x="250" y="10581"/>
                    <a:pt x="571" y="10581"/>
                  </a:cubicBezTo>
                  <a:lnTo>
                    <a:pt x="4818" y="10581"/>
                  </a:lnTo>
                  <a:cubicBezTo>
                    <a:pt x="4907" y="10581"/>
                    <a:pt x="4978" y="10509"/>
                    <a:pt x="4978" y="10420"/>
                  </a:cubicBezTo>
                  <a:lnTo>
                    <a:pt x="4978" y="9956"/>
                  </a:lnTo>
                  <a:lnTo>
                    <a:pt x="6442" y="9956"/>
                  </a:lnTo>
                  <a:lnTo>
                    <a:pt x="6442" y="10260"/>
                  </a:lnTo>
                  <a:lnTo>
                    <a:pt x="5549" y="10260"/>
                  </a:lnTo>
                  <a:cubicBezTo>
                    <a:pt x="5460" y="10260"/>
                    <a:pt x="5389" y="10313"/>
                    <a:pt x="5389" y="10402"/>
                  </a:cubicBezTo>
                  <a:cubicBezTo>
                    <a:pt x="5371" y="10492"/>
                    <a:pt x="5442" y="10581"/>
                    <a:pt x="5532" y="10581"/>
                  </a:cubicBezTo>
                  <a:lnTo>
                    <a:pt x="7102" y="10581"/>
                  </a:lnTo>
                  <a:cubicBezTo>
                    <a:pt x="7423" y="10581"/>
                    <a:pt x="7673" y="10313"/>
                    <a:pt x="7673" y="10010"/>
                  </a:cubicBezTo>
                  <a:lnTo>
                    <a:pt x="7673" y="9760"/>
                  </a:lnTo>
                  <a:cubicBezTo>
                    <a:pt x="7673" y="8761"/>
                    <a:pt x="6870" y="7958"/>
                    <a:pt x="5871" y="7958"/>
                  </a:cubicBezTo>
                  <a:lnTo>
                    <a:pt x="4889" y="7958"/>
                  </a:lnTo>
                  <a:lnTo>
                    <a:pt x="4889" y="7316"/>
                  </a:lnTo>
                  <a:cubicBezTo>
                    <a:pt x="5621" y="6977"/>
                    <a:pt x="6174" y="6316"/>
                    <a:pt x="6352" y="5513"/>
                  </a:cubicBezTo>
                  <a:lnTo>
                    <a:pt x="6584" y="5513"/>
                  </a:lnTo>
                  <a:cubicBezTo>
                    <a:pt x="6995" y="5513"/>
                    <a:pt x="7352" y="5210"/>
                    <a:pt x="7387" y="4800"/>
                  </a:cubicBezTo>
                  <a:cubicBezTo>
                    <a:pt x="7405" y="4568"/>
                    <a:pt x="7316" y="4354"/>
                    <a:pt x="7173" y="4193"/>
                  </a:cubicBezTo>
                  <a:cubicBezTo>
                    <a:pt x="7369" y="4050"/>
                    <a:pt x="7494" y="3801"/>
                    <a:pt x="7494" y="3551"/>
                  </a:cubicBezTo>
                  <a:cubicBezTo>
                    <a:pt x="7494" y="3301"/>
                    <a:pt x="7369" y="3051"/>
                    <a:pt x="7173" y="2891"/>
                  </a:cubicBezTo>
                  <a:cubicBezTo>
                    <a:pt x="7137" y="2873"/>
                    <a:pt x="7137" y="2855"/>
                    <a:pt x="7155" y="2819"/>
                  </a:cubicBezTo>
                  <a:cubicBezTo>
                    <a:pt x="7244" y="2676"/>
                    <a:pt x="7298" y="2516"/>
                    <a:pt x="7298" y="2337"/>
                  </a:cubicBezTo>
                  <a:cubicBezTo>
                    <a:pt x="7298" y="1945"/>
                    <a:pt x="7030" y="1588"/>
                    <a:pt x="6656" y="1499"/>
                  </a:cubicBezTo>
                  <a:cubicBezTo>
                    <a:pt x="6638" y="1481"/>
                    <a:pt x="6620" y="1463"/>
                    <a:pt x="6620" y="1427"/>
                  </a:cubicBezTo>
                  <a:cubicBezTo>
                    <a:pt x="6620" y="1427"/>
                    <a:pt x="6620" y="1410"/>
                    <a:pt x="6620" y="1392"/>
                  </a:cubicBezTo>
                  <a:cubicBezTo>
                    <a:pt x="6620" y="821"/>
                    <a:pt x="6156" y="357"/>
                    <a:pt x="5585" y="357"/>
                  </a:cubicBezTo>
                  <a:cubicBezTo>
                    <a:pt x="5353" y="357"/>
                    <a:pt x="5139" y="428"/>
                    <a:pt x="4943" y="571"/>
                  </a:cubicBezTo>
                  <a:cubicBezTo>
                    <a:pt x="4934" y="580"/>
                    <a:pt x="4920" y="584"/>
                    <a:pt x="4907" y="584"/>
                  </a:cubicBezTo>
                  <a:cubicBezTo>
                    <a:pt x="4894" y="584"/>
                    <a:pt x="4880" y="580"/>
                    <a:pt x="4871" y="571"/>
                  </a:cubicBezTo>
                  <a:cubicBezTo>
                    <a:pt x="4639" y="214"/>
                    <a:pt x="4265" y="0"/>
                    <a:pt x="3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28" name="Google Shape;2128;p52"/>
            <p:cNvSpPr/>
            <p:nvPr/>
          </p:nvSpPr>
          <p:spPr>
            <a:xfrm>
              <a:off x="8009327" y="4296807"/>
              <a:ext cx="9944" cy="20575"/>
            </a:xfrm>
            <a:custGeom>
              <a:avLst/>
              <a:gdLst/>
              <a:ahLst/>
              <a:cxnLst/>
              <a:rect l="l" t="t" r="r" b="b"/>
              <a:pathLst>
                <a:path w="304" h="629" extrusionOk="0">
                  <a:moveTo>
                    <a:pt x="179" y="1"/>
                  </a:moveTo>
                  <a:cubicBezTo>
                    <a:pt x="72" y="1"/>
                    <a:pt x="0" y="72"/>
                    <a:pt x="0" y="161"/>
                  </a:cubicBezTo>
                  <a:lnTo>
                    <a:pt x="0" y="465"/>
                  </a:lnTo>
                  <a:cubicBezTo>
                    <a:pt x="0" y="561"/>
                    <a:pt x="58" y="628"/>
                    <a:pt x="147" y="628"/>
                  </a:cubicBezTo>
                  <a:cubicBezTo>
                    <a:pt x="157" y="628"/>
                    <a:pt x="168" y="627"/>
                    <a:pt x="179" y="625"/>
                  </a:cubicBezTo>
                  <a:cubicBezTo>
                    <a:pt x="250" y="625"/>
                    <a:pt x="304" y="554"/>
                    <a:pt x="304" y="465"/>
                  </a:cubicBezTo>
                  <a:lnTo>
                    <a:pt x="304" y="161"/>
                  </a:lnTo>
                  <a:cubicBezTo>
                    <a:pt x="304" y="90"/>
                    <a:pt x="250" y="19"/>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29" name="Google Shape;2129;p52"/>
            <p:cNvSpPr/>
            <p:nvPr/>
          </p:nvSpPr>
          <p:spPr>
            <a:xfrm>
              <a:off x="7931706" y="4296807"/>
              <a:ext cx="9944" cy="20575"/>
            </a:xfrm>
            <a:custGeom>
              <a:avLst/>
              <a:gdLst/>
              <a:ahLst/>
              <a:cxnLst/>
              <a:rect l="l" t="t" r="r" b="b"/>
              <a:pathLst>
                <a:path w="304" h="629" extrusionOk="0">
                  <a:moveTo>
                    <a:pt x="179" y="1"/>
                  </a:moveTo>
                  <a:cubicBezTo>
                    <a:pt x="72" y="1"/>
                    <a:pt x="0" y="72"/>
                    <a:pt x="0" y="161"/>
                  </a:cubicBezTo>
                  <a:lnTo>
                    <a:pt x="0" y="465"/>
                  </a:lnTo>
                  <a:cubicBezTo>
                    <a:pt x="0" y="561"/>
                    <a:pt x="58" y="628"/>
                    <a:pt x="147" y="628"/>
                  </a:cubicBezTo>
                  <a:cubicBezTo>
                    <a:pt x="157" y="628"/>
                    <a:pt x="168" y="627"/>
                    <a:pt x="179" y="625"/>
                  </a:cubicBezTo>
                  <a:cubicBezTo>
                    <a:pt x="250" y="625"/>
                    <a:pt x="304" y="554"/>
                    <a:pt x="304" y="465"/>
                  </a:cubicBezTo>
                  <a:lnTo>
                    <a:pt x="304" y="161"/>
                  </a:lnTo>
                  <a:cubicBezTo>
                    <a:pt x="304" y="90"/>
                    <a:pt x="250" y="19"/>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cxnSp>
        <p:nvCxnSpPr>
          <p:cNvPr id="2130" name="Google Shape;2130;p52"/>
          <p:cNvCxnSpPr/>
          <p:nvPr/>
        </p:nvCxnSpPr>
        <p:spPr>
          <a:xfrm>
            <a:off x="8890910" y="257975"/>
            <a:ext cx="0" cy="4332600"/>
          </a:xfrm>
          <a:prstGeom prst="straightConnector1">
            <a:avLst/>
          </a:prstGeom>
          <a:noFill/>
          <a:ln w="38100" cap="flat" cmpd="sng">
            <a:solidFill>
              <a:schemeClr val="accent3"/>
            </a:solidFill>
            <a:prstDash val="solid"/>
            <a:round/>
            <a:headEnd type="none" w="med" len="med"/>
            <a:tailEnd type="oval" w="med" len="med"/>
          </a:ln>
        </p:spPr>
      </p:cxnSp>
      <p:cxnSp>
        <p:nvCxnSpPr>
          <p:cNvPr id="2131" name="Google Shape;2131;p52"/>
          <p:cNvCxnSpPr/>
          <p:nvPr/>
        </p:nvCxnSpPr>
        <p:spPr>
          <a:xfrm rot="10800000">
            <a:off x="728550" y="264575"/>
            <a:ext cx="8182200" cy="0"/>
          </a:xfrm>
          <a:prstGeom prst="straightConnector1">
            <a:avLst/>
          </a:prstGeom>
          <a:noFill/>
          <a:ln w="38100" cap="flat" cmpd="sng">
            <a:solidFill>
              <a:schemeClr val="accent3"/>
            </a:solidFill>
            <a:prstDash val="solid"/>
            <a:round/>
            <a:headEnd type="none" w="med" len="med"/>
            <a:tailEnd type="oval"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135"/>
        <p:cNvGrpSpPr/>
        <p:nvPr/>
      </p:nvGrpSpPr>
      <p:grpSpPr>
        <a:xfrm>
          <a:off x="0" y="0"/>
          <a:ext cx="0" cy="0"/>
          <a:chOff x="0" y="0"/>
          <a:chExt cx="0" cy="0"/>
        </a:xfrm>
      </p:grpSpPr>
      <p:sp>
        <p:nvSpPr>
          <p:cNvPr id="2136" name="Google Shape;2136;p53"/>
          <p:cNvSpPr txBox="1">
            <a:spLocks noGrp="1"/>
          </p:cNvSpPr>
          <p:nvPr>
            <p:ph type="body" idx="1"/>
          </p:nvPr>
        </p:nvSpPr>
        <p:spPr>
          <a:xfrm>
            <a:off x="720000" y="1056300"/>
            <a:ext cx="7704000" cy="819300"/>
          </a:xfrm>
          <a:prstGeom prst="rect">
            <a:avLst/>
          </a:prstGeom>
        </p:spPr>
        <p:txBody>
          <a:bodyPr spcFirstLastPara="1" wrap="square" lIns="91425" tIns="91425" rIns="91425" bIns="91425" anchor="t" anchorCtr="0">
            <a:noAutofit/>
          </a:bodyPr>
          <a:lstStyle/>
          <a:p>
            <a:pPr marL="0" lvl="0" indent="0" algn="r" rtl="1">
              <a:buClr>
                <a:schemeClr val="lt1"/>
              </a:buClr>
              <a:buSzPts val="1100"/>
              <a:buNone/>
            </a:pPr>
            <a:r>
              <a:rPr lang="fa-IR" sz="1600" dirty="0">
                <a:latin typeface="Fredoka"/>
                <a:ea typeface="Fredoka"/>
                <a:cs typeface="B Nazanin" panose="00000400000000000000" pitchFamily="2" charset="-78"/>
                <a:sym typeface="Fredoka"/>
              </a:rPr>
              <a:t>وکتور:</a:t>
            </a:r>
          </a:p>
          <a:p>
            <a:pPr marL="285750" indent="-285750" algn="r" rtl="1">
              <a:buClr>
                <a:schemeClr val="lt1"/>
              </a:buClr>
              <a:buSzPts val="1100"/>
            </a:pPr>
            <a:r>
              <a:rPr lang="fa-IR" sz="1600" dirty="0">
                <a:latin typeface="Fredoka"/>
                <a:ea typeface="Fredoka"/>
                <a:cs typeface="B Nazanin" panose="00000400000000000000" pitchFamily="2" charset="-78"/>
                <a:sym typeface="Fredoka"/>
              </a:rPr>
              <a:t>مجموعه بنرهای افقی روز ملی دندانپزشک وکتور رایگان</a:t>
            </a:r>
            <a:endParaRPr sz="1200" dirty="0">
              <a:cs typeface="B Nazanin" panose="00000400000000000000" pitchFamily="2" charset="-78"/>
            </a:endParaRPr>
          </a:p>
        </p:txBody>
      </p:sp>
      <p:sp>
        <p:nvSpPr>
          <p:cNvPr id="2137" name="Google Shape;2137;p53"/>
          <p:cNvSpPr txBox="1">
            <a:spLocks noGrp="1"/>
          </p:cNvSpPr>
          <p:nvPr>
            <p:ph type="ctrTitle"/>
          </p:nvPr>
        </p:nvSpPr>
        <p:spPr>
          <a:xfrm>
            <a:off x="717750" y="480310"/>
            <a:ext cx="7708500" cy="5760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منابع جایگزین</a:t>
            </a:r>
            <a:endParaRPr dirty="0">
              <a:cs typeface="B Nazanin" panose="00000400000000000000" pitchFamily="2" charset="-78"/>
            </a:endParaRPr>
          </a:p>
        </p:txBody>
      </p:sp>
      <p:grpSp>
        <p:nvGrpSpPr>
          <p:cNvPr id="2138" name="Google Shape;2138;p53"/>
          <p:cNvGrpSpPr/>
          <p:nvPr/>
        </p:nvGrpSpPr>
        <p:grpSpPr>
          <a:xfrm>
            <a:off x="1781643" y="2301946"/>
            <a:ext cx="1679085" cy="1787891"/>
            <a:chOff x="1231800" y="2658350"/>
            <a:chExt cx="277700" cy="295700"/>
          </a:xfrm>
        </p:grpSpPr>
        <p:sp>
          <p:nvSpPr>
            <p:cNvPr id="2139" name="Google Shape;2139;p53"/>
            <p:cNvSpPr/>
            <p:nvPr/>
          </p:nvSpPr>
          <p:spPr>
            <a:xfrm>
              <a:off x="1231800" y="2658350"/>
              <a:ext cx="277700" cy="295700"/>
            </a:xfrm>
            <a:custGeom>
              <a:avLst/>
              <a:gdLst/>
              <a:ahLst/>
              <a:cxnLst/>
              <a:rect l="l" t="t" r="r" b="b"/>
              <a:pathLst>
                <a:path w="11108" h="11828" extrusionOk="0">
                  <a:moveTo>
                    <a:pt x="2551" y="343"/>
                  </a:moveTo>
                  <a:cubicBezTo>
                    <a:pt x="2589" y="343"/>
                    <a:pt x="2627" y="343"/>
                    <a:pt x="2666" y="344"/>
                  </a:cubicBezTo>
                  <a:cubicBezTo>
                    <a:pt x="3179" y="344"/>
                    <a:pt x="3623" y="447"/>
                    <a:pt x="4067" y="652"/>
                  </a:cubicBezTo>
                  <a:lnTo>
                    <a:pt x="4136" y="652"/>
                  </a:lnTo>
                  <a:cubicBezTo>
                    <a:pt x="4682" y="652"/>
                    <a:pt x="5332" y="686"/>
                    <a:pt x="5981" y="823"/>
                  </a:cubicBezTo>
                  <a:cubicBezTo>
                    <a:pt x="6665" y="994"/>
                    <a:pt x="7314" y="1233"/>
                    <a:pt x="7827" y="1506"/>
                  </a:cubicBezTo>
                  <a:lnTo>
                    <a:pt x="7861" y="1540"/>
                  </a:lnTo>
                  <a:lnTo>
                    <a:pt x="7929" y="1540"/>
                  </a:lnTo>
                  <a:cubicBezTo>
                    <a:pt x="7994" y="1536"/>
                    <a:pt x="8059" y="1534"/>
                    <a:pt x="8125" y="1534"/>
                  </a:cubicBezTo>
                  <a:cubicBezTo>
                    <a:pt x="8572" y="1534"/>
                    <a:pt x="9015" y="1635"/>
                    <a:pt x="9433" y="1814"/>
                  </a:cubicBezTo>
                  <a:cubicBezTo>
                    <a:pt x="9775" y="1985"/>
                    <a:pt x="10048" y="2121"/>
                    <a:pt x="10253" y="2292"/>
                  </a:cubicBezTo>
                  <a:cubicBezTo>
                    <a:pt x="10322" y="2395"/>
                    <a:pt x="10424" y="2463"/>
                    <a:pt x="10493" y="2566"/>
                  </a:cubicBezTo>
                  <a:cubicBezTo>
                    <a:pt x="10561" y="2668"/>
                    <a:pt x="10629" y="2771"/>
                    <a:pt x="10663" y="2873"/>
                  </a:cubicBezTo>
                  <a:lnTo>
                    <a:pt x="10663" y="2907"/>
                  </a:lnTo>
                  <a:cubicBezTo>
                    <a:pt x="10698" y="2976"/>
                    <a:pt x="10732" y="3044"/>
                    <a:pt x="10732" y="3112"/>
                  </a:cubicBezTo>
                  <a:lnTo>
                    <a:pt x="10732" y="3181"/>
                  </a:lnTo>
                  <a:cubicBezTo>
                    <a:pt x="10732" y="3181"/>
                    <a:pt x="10732" y="3215"/>
                    <a:pt x="10732" y="3215"/>
                  </a:cubicBezTo>
                  <a:cubicBezTo>
                    <a:pt x="10732" y="3249"/>
                    <a:pt x="10732" y="3249"/>
                    <a:pt x="10732" y="3283"/>
                  </a:cubicBezTo>
                  <a:lnTo>
                    <a:pt x="10732" y="3352"/>
                  </a:lnTo>
                  <a:cubicBezTo>
                    <a:pt x="10732" y="3386"/>
                    <a:pt x="10732" y="3420"/>
                    <a:pt x="10732" y="3454"/>
                  </a:cubicBezTo>
                  <a:lnTo>
                    <a:pt x="10732" y="3488"/>
                  </a:lnTo>
                  <a:cubicBezTo>
                    <a:pt x="10732" y="3523"/>
                    <a:pt x="10732" y="3557"/>
                    <a:pt x="10732" y="3591"/>
                  </a:cubicBezTo>
                  <a:lnTo>
                    <a:pt x="10732" y="3625"/>
                  </a:lnTo>
                  <a:cubicBezTo>
                    <a:pt x="10698" y="3659"/>
                    <a:pt x="10698" y="3693"/>
                    <a:pt x="10698" y="3728"/>
                  </a:cubicBezTo>
                  <a:cubicBezTo>
                    <a:pt x="10663" y="3864"/>
                    <a:pt x="10527" y="4240"/>
                    <a:pt x="10253" y="4890"/>
                  </a:cubicBezTo>
                  <a:cubicBezTo>
                    <a:pt x="10253" y="4958"/>
                    <a:pt x="10219" y="5026"/>
                    <a:pt x="10185" y="5095"/>
                  </a:cubicBezTo>
                  <a:cubicBezTo>
                    <a:pt x="9980" y="5539"/>
                    <a:pt x="9706" y="6188"/>
                    <a:pt x="9296" y="7009"/>
                  </a:cubicBezTo>
                  <a:cubicBezTo>
                    <a:pt x="8784" y="8034"/>
                    <a:pt x="8271" y="8957"/>
                    <a:pt x="7793" y="9674"/>
                  </a:cubicBezTo>
                  <a:cubicBezTo>
                    <a:pt x="7690" y="9845"/>
                    <a:pt x="7588" y="9982"/>
                    <a:pt x="7485" y="10119"/>
                  </a:cubicBezTo>
                  <a:cubicBezTo>
                    <a:pt x="7417" y="10255"/>
                    <a:pt x="7314" y="10392"/>
                    <a:pt x="7212" y="10495"/>
                  </a:cubicBezTo>
                  <a:cubicBezTo>
                    <a:pt x="7143" y="10597"/>
                    <a:pt x="7041" y="10700"/>
                    <a:pt x="6972" y="10802"/>
                  </a:cubicBezTo>
                  <a:cubicBezTo>
                    <a:pt x="6528" y="11315"/>
                    <a:pt x="6255" y="11451"/>
                    <a:pt x="6050" y="11486"/>
                  </a:cubicBezTo>
                  <a:lnTo>
                    <a:pt x="5981" y="11486"/>
                  </a:lnTo>
                  <a:lnTo>
                    <a:pt x="5947" y="11657"/>
                  </a:lnTo>
                  <a:lnTo>
                    <a:pt x="5947" y="11486"/>
                  </a:lnTo>
                  <a:lnTo>
                    <a:pt x="5879" y="11486"/>
                  </a:lnTo>
                  <a:lnTo>
                    <a:pt x="5844" y="11451"/>
                  </a:lnTo>
                  <a:lnTo>
                    <a:pt x="5776" y="11451"/>
                  </a:lnTo>
                  <a:cubicBezTo>
                    <a:pt x="5605" y="11383"/>
                    <a:pt x="5469" y="11246"/>
                    <a:pt x="5400" y="11076"/>
                  </a:cubicBezTo>
                  <a:cubicBezTo>
                    <a:pt x="5332" y="10905"/>
                    <a:pt x="5332" y="10734"/>
                    <a:pt x="5434" y="10563"/>
                  </a:cubicBezTo>
                  <a:cubicBezTo>
                    <a:pt x="5537" y="10324"/>
                    <a:pt x="5605" y="10084"/>
                    <a:pt x="5674" y="9811"/>
                  </a:cubicBezTo>
                  <a:cubicBezTo>
                    <a:pt x="5810" y="9162"/>
                    <a:pt x="5776" y="8581"/>
                    <a:pt x="5605" y="8171"/>
                  </a:cubicBezTo>
                  <a:cubicBezTo>
                    <a:pt x="5434" y="7760"/>
                    <a:pt x="5093" y="7487"/>
                    <a:pt x="4682" y="7419"/>
                  </a:cubicBezTo>
                  <a:lnTo>
                    <a:pt x="4648" y="7385"/>
                  </a:lnTo>
                  <a:cubicBezTo>
                    <a:pt x="4580" y="7385"/>
                    <a:pt x="4527" y="7369"/>
                    <a:pt x="4469" y="7369"/>
                  </a:cubicBezTo>
                  <a:cubicBezTo>
                    <a:pt x="4439" y="7369"/>
                    <a:pt x="4409" y="7373"/>
                    <a:pt x="4375" y="7385"/>
                  </a:cubicBezTo>
                  <a:lnTo>
                    <a:pt x="2871" y="7385"/>
                  </a:lnTo>
                  <a:lnTo>
                    <a:pt x="3691" y="7590"/>
                  </a:lnTo>
                  <a:cubicBezTo>
                    <a:pt x="3657" y="7590"/>
                    <a:pt x="3657" y="7624"/>
                    <a:pt x="3623" y="7624"/>
                  </a:cubicBezTo>
                  <a:cubicBezTo>
                    <a:pt x="3589" y="7624"/>
                    <a:pt x="3589" y="7658"/>
                    <a:pt x="3555" y="7658"/>
                  </a:cubicBezTo>
                  <a:lnTo>
                    <a:pt x="3657" y="7795"/>
                  </a:lnTo>
                  <a:lnTo>
                    <a:pt x="3555" y="7692"/>
                  </a:lnTo>
                  <a:cubicBezTo>
                    <a:pt x="3520" y="7692"/>
                    <a:pt x="3520" y="7692"/>
                    <a:pt x="3486" y="7726"/>
                  </a:cubicBezTo>
                  <a:cubicBezTo>
                    <a:pt x="3486" y="7760"/>
                    <a:pt x="3452" y="7760"/>
                    <a:pt x="3418" y="7795"/>
                  </a:cubicBezTo>
                  <a:cubicBezTo>
                    <a:pt x="3384" y="7829"/>
                    <a:pt x="3384" y="7829"/>
                    <a:pt x="3384" y="7829"/>
                  </a:cubicBezTo>
                  <a:cubicBezTo>
                    <a:pt x="3350" y="7897"/>
                    <a:pt x="3315" y="7931"/>
                    <a:pt x="3281" y="7966"/>
                  </a:cubicBezTo>
                  <a:cubicBezTo>
                    <a:pt x="3281" y="7966"/>
                    <a:pt x="3247" y="8000"/>
                    <a:pt x="3247" y="8000"/>
                  </a:cubicBezTo>
                  <a:cubicBezTo>
                    <a:pt x="3213" y="8034"/>
                    <a:pt x="3213" y="8068"/>
                    <a:pt x="3179" y="8102"/>
                  </a:cubicBezTo>
                  <a:lnTo>
                    <a:pt x="3145" y="8171"/>
                  </a:lnTo>
                  <a:cubicBezTo>
                    <a:pt x="3110" y="8205"/>
                    <a:pt x="3110" y="8239"/>
                    <a:pt x="3076" y="8273"/>
                  </a:cubicBezTo>
                  <a:cubicBezTo>
                    <a:pt x="3076" y="8273"/>
                    <a:pt x="3076" y="8307"/>
                    <a:pt x="3042" y="8341"/>
                  </a:cubicBezTo>
                  <a:cubicBezTo>
                    <a:pt x="3042" y="8376"/>
                    <a:pt x="3008" y="8410"/>
                    <a:pt x="3008" y="8444"/>
                  </a:cubicBezTo>
                  <a:cubicBezTo>
                    <a:pt x="2974" y="8478"/>
                    <a:pt x="2974" y="8478"/>
                    <a:pt x="2974" y="8512"/>
                  </a:cubicBezTo>
                  <a:cubicBezTo>
                    <a:pt x="2939" y="8547"/>
                    <a:pt x="2939" y="8615"/>
                    <a:pt x="2905" y="8649"/>
                  </a:cubicBezTo>
                  <a:cubicBezTo>
                    <a:pt x="2905" y="8683"/>
                    <a:pt x="2905" y="8683"/>
                    <a:pt x="2905" y="8717"/>
                  </a:cubicBezTo>
                  <a:cubicBezTo>
                    <a:pt x="2871" y="8752"/>
                    <a:pt x="2871" y="8820"/>
                    <a:pt x="2837" y="8854"/>
                  </a:cubicBezTo>
                  <a:lnTo>
                    <a:pt x="2837" y="8922"/>
                  </a:lnTo>
                  <a:cubicBezTo>
                    <a:pt x="2803" y="8991"/>
                    <a:pt x="2769" y="9093"/>
                    <a:pt x="2769" y="9162"/>
                  </a:cubicBezTo>
                  <a:cubicBezTo>
                    <a:pt x="2769" y="9230"/>
                    <a:pt x="2734" y="9298"/>
                    <a:pt x="2734" y="9367"/>
                  </a:cubicBezTo>
                  <a:cubicBezTo>
                    <a:pt x="2700" y="9435"/>
                    <a:pt x="2700" y="9503"/>
                    <a:pt x="2700" y="9572"/>
                  </a:cubicBezTo>
                  <a:cubicBezTo>
                    <a:pt x="2666" y="9709"/>
                    <a:pt x="2666" y="9845"/>
                    <a:pt x="2666" y="9982"/>
                  </a:cubicBezTo>
                  <a:cubicBezTo>
                    <a:pt x="2666" y="10016"/>
                    <a:pt x="2666" y="10050"/>
                    <a:pt x="2666" y="10084"/>
                  </a:cubicBezTo>
                  <a:cubicBezTo>
                    <a:pt x="2632" y="10119"/>
                    <a:pt x="2632" y="10153"/>
                    <a:pt x="2632" y="10153"/>
                  </a:cubicBezTo>
                  <a:cubicBezTo>
                    <a:pt x="2564" y="10358"/>
                    <a:pt x="2427" y="10529"/>
                    <a:pt x="2222" y="10563"/>
                  </a:cubicBezTo>
                  <a:cubicBezTo>
                    <a:pt x="2151" y="10591"/>
                    <a:pt x="2074" y="10608"/>
                    <a:pt x="1999" y="10608"/>
                  </a:cubicBezTo>
                  <a:cubicBezTo>
                    <a:pt x="1893" y="10608"/>
                    <a:pt x="1789" y="10575"/>
                    <a:pt x="1709" y="10495"/>
                  </a:cubicBezTo>
                  <a:cubicBezTo>
                    <a:pt x="479" y="9709"/>
                    <a:pt x="513" y="2600"/>
                    <a:pt x="752" y="1575"/>
                  </a:cubicBezTo>
                  <a:cubicBezTo>
                    <a:pt x="885" y="942"/>
                    <a:pt x="1180" y="343"/>
                    <a:pt x="2551" y="343"/>
                  </a:cubicBezTo>
                  <a:close/>
                  <a:moveTo>
                    <a:pt x="2557" y="1"/>
                  </a:moveTo>
                  <a:cubicBezTo>
                    <a:pt x="1283" y="1"/>
                    <a:pt x="607" y="450"/>
                    <a:pt x="376" y="1472"/>
                  </a:cubicBezTo>
                  <a:cubicBezTo>
                    <a:pt x="205" y="2292"/>
                    <a:pt x="0" y="9811"/>
                    <a:pt x="1504" y="10802"/>
                  </a:cubicBezTo>
                  <a:cubicBezTo>
                    <a:pt x="1654" y="10909"/>
                    <a:pt x="1830" y="10962"/>
                    <a:pt x="2008" y="10962"/>
                  </a:cubicBezTo>
                  <a:cubicBezTo>
                    <a:pt x="2114" y="10962"/>
                    <a:pt x="2222" y="10943"/>
                    <a:pt x="2324" y="10905"/>
                  </a:cubicBezTo>
                  <a:cubicBezTo>
                    <a:pt x="2632" y="10802"/>
                    <a:pt x="2871" y="10563"/>
                    <a:pt x="2974" y="10290"/>
                  </a:cubicBezTo>
                  <a:lnTo>
                    <a:pt x="2974" y="10255"/>
                  </a:lnTo>
                  <a:cubicBezTo>
                    <a:pt x="2974" y="10221"/>
                    <a:pt x="3008" y="10187"/>
                    <a:pt x="3008" y="10153"/>
                  </a:cubicBezTo>
                  <a:lnTo>
                    <a:pt x="3008" y="10119"/>
                  </a:lnTo>
                  <a:cubicBezTo>
                    <a:pt x="3008" y="10084"/>
                    <a:pt x="3008" y="10050"/>
                    <a:pt x="3008" y="10016"/>
                  </a:cubicBezTo>
                  <a:lnTo>
                    <a:pt x="3008" y="9982"/>
                  </a:lnTo>
                  <a:cubicBezTo>
                    <a:pt x="3008" y="9879"/>
                    <a:pt x="3042" y="9743"/>
                    <a:pt x="3042" y="9606"/>
                  </a:cubicBezTo>
                  <a:cubicBezTo>
                    <a:pt x="3042" y="9572"/>
                    <a:pt x="3076" y="9503"/>
                    <a:pt x="3076" y="9435"/>
                  </a:cubicBezTo>
                  <a:cubicBezTo>
                    <a:pt x="3076" y="9367"/>
                    <a:pt x="3110" y="9298"/>
                    <a:pt x="3110" y="9230"/>
                  </a:cubicBezTo>
                  <a:cubicBezTo>
                    <a:pt x="3145" y="9162"/>
                    <a:pt x="3145" y="9093"/>
                    <a:pt x="3179" y="9025"/>
                  </a:cubicBezTo>
                  <a:lnTo>
                    <a:pt x="3179" y="8957"/>
                  </a:lnTo>
                  <a:cubicBezTo>
                    <a:pt x="3213" y="8922"/>
                    <a:pt x="3213" y="8888"/>
                    <a:pt x="3213" y="8820"/>
                  </a:cubicBezTo>
                  <a:lnTo>
                    <a:pt x="3247" y="8752"/>
                  </a:lnTo>
                  <a:cubicBezTo>
                    <a:pt x="3281" y="8717"/>
                    <a:pt x="3281" y="8683"/>
                    <a:pt x="3281" y="8649"/>
                  </a:cubicBezTo>
                  <a:cubicBezTo>
                    <a:pt x="3315" y="8649"/>
                    <a:pt x="3315" y="8615"/>
                    <a:pt x="3315" y="8581"/>
                  </a:cubicBezTo>
                  <a:cubicBezTo>
                    <a:pt x="3350" y="8547"/>
                    <a:pt x="3350" y="8512"/>
                    <a:pt x="3384" y="8478"/>
                  </a:cubicBezTo>
                  <a:lnTo>
                    <a:pt x="3384" y="8444"/>
                  </a:lnTo>
                  <a:cubicBezTo>
                    <a:pt x="3418" y="8410"/>
                    <a:pt x="3418" y="8376"/>
                    <a:pt x="3452" y="8341"/>
                  </a:cubicBezTo>
                  <a:lnTo>
                    <a:pt x="3486" y="8307"/>
                  </a:lnTo>
                  <a:cubicBezTo>
                    <a:pt x="3486" y="8273"/>
                    <a:pt x="3520" y="8239"/>
                    <a:pt x="3520" y="8205"/>
                  </a:cubicBezTo>
                  <a:lnTo>
                    <a:pt x="3555" y="8171"/>
                  </a:lnTo>
                  <a:cubicBezTo>
                    <a:pt x="3589" y="8136"/>
                    <a:pt x="3623" y="8102"/>
                    <a:pt x="3657" y="8068"/>
                  </a:cubicBezTo>
                  <a:lnTo>
                    <a:pt x="3691" y="8034"/>
                  </a:lnTo>
                  <a:cubicBezTo>
                    <a:pt x="3691" y="8034"/>
                    <a:pt x="3726" y="8000"/>
                    <a:pt x="3726" y="8000"/>
                  </a:cubicBezTo>
                  <a:cubicBezTo>
                    <a:pt x="3760" y="7966"/>
                    <a:pt x="3760" y="7966"/>
                    <a:pt x="3760" y="7966"/>
                  </a:cubicBezTo>
                  <a:lnTo>
                    <a:pt x="3794" y="7931"/>
                  </a:lnTo>
                  <a:cubicBezTo>
                    <a:pt x="3794" y="7931"/>
                    <a:pt x="3828" y="7931"/>
                    <a:pt x="3828" y="7897"/>
                  </a:cubicBezTo>
                  <a:cubicBezTo>
                    <a:pt x="3862" y="7897"/>
                    <a:pt x="3862" y="7897"/>
                    <a:pt x="3862" y="7863"/>
                  </a:cubicBezTo>
                  <a:lnTo>
                    <a:pt x="3931" y="7863"/>
                  </a:lnTo>
                  <a:cubicBezTo>
                    <a:pt x="3931" y="7829"/>
                    <a:pt x="3965" y="7829"/>
                    <a:pt x="3965" y="7829"/>
                  </a:cubicBezTo>
                  <a:cubicBezTo>
                    <a:pt x="3999" y="7829"/>
                    <a:pt x="3999" y="7795"/>
                    <a:pt x="4033" y="7795"/>
                  </a:cubicBezTo>
                  <a:lnTo>
                    <a:pt x="4067" y="7795"/>
                  </a:lnTo>
                  <a:cubicBezTo>
                    <a:pt x="4101" y="7760"/>
                    <a:pt x="4101" y="7760"/>
                    <a:pt x="4136" y="7760"/>
                  </a:cubicBezTo>
                  <a:lnTo>
                    <a:pt x="4170" y="7760"/>
                  </a:lnTo>
                  <a:cubicBezTo>
                    <a:pt x="4170" y="7760"/>
                    <a:pt x="4204" y="7760"/>
                    <a:pt x="4204" y="7726"/>
                  </a:cubicBezTo>
                  <a:lnTo>
                    <a:pt x="4375" y="7726"/>
                  </a:lnTo>
                  <a:cubicBezTo>
                    <a:pt x="4477" y="7726"/>
                    <a:pt x="4580" y="7726"/>
                    <a:pt x="4614" y="7760"/>
                  </a:cubicBezTo>
                  <a:cubicBezTo>
                    <a:pt x="4922" y="7829"/>
                    <a:pt x="5127" y="8000"/>
                    <a:pt x="5263" y="8307"/>
                  </a:cubicBezTo>
                  <a:cubicBezTo>
                    <a:pt x="5434" y="8649"/>
                    <a:pt x="5434" y="9162"/>
                    <a:pt x="5332" y="9709"/>
                  </a:cubicBezTo>
                  <a:cubicBezTo>
                    <a:pt x="5263" y="9982"/>
                    <a:pt x="5195" y="10221"/>
                    <a:pt x="5093" y="10426"/>
                  </a:cubicBezTo>
                  <a:cubicBezTo>
                    <a:pt x="4990" y="10700"/>
                    <a:pt x="4990" y="10973"/>
                    <a:pt x="5093" y="11212"/>
                  </a:cubicBezTo>
                  <a:cubicBezTo>
                    <a:pt x="5195" y="11451"/>
                    <a:pt x="5400" y="11657"/>
                    <a:pt x="5639" y="11759"/>
                  </a:cubicBezTo>
                  <a:cubicBezTo>
                    <a:pt x="5674" y="11793"/>
                    <a:pt x="5742" y="11793"/>
                    <a:pt x="5776" y="11793"/>
                  </a:cubicBezTo>
                  <a:lnTo>
                    <a:pt x="5810" y="11827"/>
                  </a:lnTo>
                  <a:lnTo>
                    <a:pt x="6118" y="11827"/>
                  </a:lnTo>
                  <a:cubicBezTo>
                    <a:pt x="6460" y="11759"/>
                    <a:pt x="6836" y="11520"/>
                    <a:pt x="7246" y="11041"/>
                  </a:cubicBezTo>
                  <a:cubicBezTo>
                    <a:pt x="7314" y="10939"/>
                    <a:pt x="7417" y="10836"/>
                    <a:pt x="7485" y="10734"/>
                  </a:cubicBezTo>
                  <a:cubicBezTo>
                    <a:pt x="7588" y="10597"/>
                    <a:pt x="7690" y="10460"/>
                    <a:pt x="7793" y="10324"/>
                  </a:cubicBezTo>
                  <a:cubicBezTo>
                    <a:pt x="7895" y="10187"/>
                    <a:pt x="7998" y="10016"/>
                    <a:pt x="8100" y="9879"/>
                  </a:cubicBezTo>
                  <a:cubicBezTo>
                    <a:pt x="8579" y="9128"/>
                    <a:pt x="9091" y="8205"/>
                    <a:pt x="9604" y="7145"/>
                  </a:cubicBezTo>
                  <a:cubicBezTo>
                    <a:pt x="10014" y="6359"/>
                    <a:pt x="10322" y="5676"/>
                    <a:pt x="10493" y="5231"/>
                  </a:cubicBezTo>
                  <a:cubicBezTo>
                    <a:pt x="10527" y="5163"/>
                    <a:pt x="10561" y="5095"/>
                    <a:pt x="10595" y="5026"/>
                  </a:cubicBezTo>
                  <a:cubicBezTo>
                    <a:pt x="10834" y="4445"/>
                    <a:pt x="11005" y="4001"/>
                    <a:pt x="11039" y="3830"/>
                  </a:cubicBezTo>
                  <a:cubicBezTo>
                    <a:pt x="11039" y="3762"/>
                    <a:pt x="11074" y="3728"/>
                    <a:pt x="11074" y="3659"/>
                  </a:cubicBezTo>
                  <a:lnTo>
                    <a:pt x="11074" y="3625"/>
                  </a:lnTo>
                  <a:cubicBezTo>
                    <a:pt x="11074" y="3591"/>
                    <a:pt x="11074" y="3557"/>
                    <a:pt x="11074" y="3523"/>
                  </a:cubicBezTo>
                  <a:lnTo>
                    <a:pt x="11074" y="3488"/>
                  </a:lnTo>
                  <a:cubicBezTo>
                    <a:pt x="11108" y="3420"/>
                    <a:pt x="11108" y="3386"/>
                    <a:pt x="11108" y="3352"/>
                  </a:cubicBezTo>
                  <a:lnTo>
                    <a:pt x="11108" y="3283"/>
                  </a:lnTo>
                  <a:cubicBezTo>
                    <a:pt x="11108" y="3249"/>
                    <a:pt x="11108" y="3215"/>
                    <a:pt x="11108" y="3215"/>
                  </a:cubicBezTo>
                  <a:cubicBezTo>
                    <a:pt x="11108" y="3181"/>
                    <a:pt x="11074" y="3147"/>
                    <a:pt x="11074" y="3112"/>
                  </a:cubicBezTo>
                  <a:cubicBezTo>
                    <a:pt x="11074" y="3112"/>
                    <a:pt x="11074" y="3078"/>
                    <a:pt x="11074" y="3078"/>
                  </a:cubicBezTo>
                  <a:cubicBezTo>
                    <a:pt x="11074" y="2976"/>
                    <a:pt x="11039" y="2873"/>
                    <a:pt x="11005" y="2771"/>
                  </a:cubicBezTo>
                  <a:cubicBezTo>
                    <a:pt x="10937" y="2600"/>
                    <a:pt x="10868" y="2463"/>
                    <a:pt x="10766" y="2326"/>
                  </a:cubicBezTo>
                  <a:cubicBezTo>
                    <a:pt x="10663" y="2224"/>
                    <a:pt x="10595" y="2121"/>
                    <a:pt x="10493" y="2053"/>
                  </a:cubicBezTo>
                  <a:lnTo>
                    <a:pt x="10458" y="2053"/>
                  </a:lnTo>
                  <a:cubicBezTo>
                    <a:pt x="10253" y="1848"/>
                    <a:pt x="9946" y="1677"/>
                    <a:pt x="9570" y="1506"/>
                  </a:cubicBezTo>
                  <a:cubicBezTo>
                    <a:pt x="9057" y="1267"/>
                    <a:pt x="8510" y="1164"/>
                    <a:pt x="7963" y="1164"/>
                  </a:cubicBezTo>
                  <a:cubicBezTo>
                    <a:pt x="7417" y="891"/>
                    <a:pt x="6767" y="652"/>
                    <a:pt x="6050" y="481"/>
                  </a:cubicBezTo>
                  <a:cubicBezTo>
                    <a:pt x="5512" y="368"/>
                    <a:pt x="4974" y="301"/>
                    <a:pt x="4475" y="301"/>
                  </a:cubicBezTo>
                  <a:cubicBezTo>
                    <a:pt x="4371" y="301"/>
                    <a:pt x="4270" y="304"/>
                    <a:pt x="4170" y="310"/>
                  </a:cubicBezTo>
                  <a:cubicBezTo>
                    <a:pt x="3691" y="105"/>
                    <a:pt x="3213" y="2"/>
                    <a:pt x="2700" y="2"/>
                  </a:cubicBezTo>
                  <a:cubicBezTo>
                    <a:pt x="2652" y="1"/>
                    <a:pt x="2604" y="1"/>
                    <a:pt x="2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40" name="Google Shape;2140;p53"/>
            <p:cNvSpPr/>
            <p:nvPr/>
          </p:nvSpPr>
          <p:spPr>
            <a:xfrm>
              <a:off x="1289900" y="2670425"/>
              <a:ext cx="170050" cy="74225"/>
            </a:xfrm>
            <a:custGeom>
              <a:avLst/>
              <a:gdLst/>
              <a:ahLst/>
              <a:cxnLst/>
              <a:rect l="l" t="t" r="r" b="b"/>
              <a:pathLst>
                <a:path w="6802" h="2969" extrusionOk="0">
                  <a:moveTo>
                    <a:pt x="2154" y="0"/>
                  </a:moveTo>
                  <a:cubicBezTo>
                    <a:pt x="1073" y="0"/>
                    <a:pt x="266" y="284"/>
                    <a:pt x="171" y="784"/>
                  </a:cubicBezTo>
                  <a:cubicBezTo>
                    <a:pt x="0" y="1502"/>
                    <a:pt x="1333" y="2390"/>
                    <a:pt x="3110" y="2800"/>
                  </a:cubicBezTo>
                  <a:cubicBezTo>
                    <a:pt x="3661" y="2915"/>
                    <a:pt x="4190" y="2969"/>
                    <a:pt x="4663" y="2969"/>
                  </a:cubicBezTo>
                  <a:cubicBezTo>
                    <a:pt x="5745" y="2969"/>
                    <a:pt x="6535" y="2685"/>
                    <a:pt x="6631" y="2185"/>
                  </a:cubicBezTo>
                  <a:cubicBezTo>
                    <a:pt x="6801" y="1467"/>
                    <a:pt x="5469" y="579"/>
                    <a:pt x="3691" y="169"/>
                  </a:cubicBezTo>
                  <a:cubicBezTo>
                    <a:pt x="3151" y="54"/>
                    <a:pt x="2626" y="0"/>
                    <a:pt x="2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41" name="Google Shape;2141;p53"/>
            <p:cNvSpPr/>
            <p:nvPr/>
          </p:nvSpPr>
          <p:spPr>
            <a:xfrm>
              <a:off x="1237775" y="2662625"/>
              <a:ext cx="270025" cy="287275"/>
            </a:xfrm>
            <a:custGeom>
              <a:avLst/>
              <a:gdLst/>
              <a:ahLst/>
              <a:cxnLst/>
              <a:rect l="l" t="t" r="r" b="b"/>
              <a:pathLst>
                <a:path w="10801" h="11491" extrusionOk="0">
                  <a:moveTo>
                    <a:pt x="2302" y="1"/>
                  </a:moveTo>
                  <a:cubicBezTo>
                    <a:pt x="964" y="1"/>
                    <a:pt x="507" y="540"/>
                    <a:pt x="308" y="1369"/>
                  </a:cubicBezTo>
                  <a:cubicBezTo>
                    <a:pt x="137" y="2190"/>
                    <a:pt x="1" y="9572"/>
                    <a:pt x="1368" y="10494"/>
                  </a:cubicBezTo>
                  <a:cubicBezTo>
                    <a:pt x="1496" y="10580"/>
                    <a:pt x="1637" y="10618"/>
                    <a:pt x="1776" y="10618"/>
                  </a:cubicBezTo>
                  <a:cubicBezTo>
                    <a:pt x="2194" y="10618"/>
                    <a:pt x="2598" y="10272"/>
                    <a:pt x="2598" y="9811"/>
                  </a:cubicBezTo>
                  <a:cubicBezTo>
                    <a:pt x="2598" y="9572"/>
                    <a:pt x="2632" y="9298"/>
                    <a:pt x="2700" y="9025"/>
                  </a:cubicBezTo>
                  <a:cubicBezTo>
                    <a:pt x="2944" y="7868"/>
                    <a:pt x="3540" y="7362"/>
                    <a:pt x="4175" y="7362"/>
                  </a:cubicBezTo>
                  <a:cubicBezTo>
                    <a:pt x="4253" y="7362"/>
                    <a:pt x="4331" y="7369"/>
                    <a:pt x="4409" y="7384"/>
                  </a:cubicBezTo>
                  <a:cubicBezTo>
                    <a:pt x="5093" y="7555"/>
                    <a:pt x="5537" y="8307"/>
                    <a:pt x="5264" y="9572"/>
                  </a:cubicBezTo>
                  <a:cubicBezTo>
                    <a:pt x="5195" y="9845"/>
                    <a:pt x="5127" y="10119"/>
                    <a:pt x="5024" y="10324"/>
                  </a:cubicBezTo>
                  <a:cubicBezTo>
                    <a:pt x="4797" y="10876"/>
                    <a:pt x="5188" y="11491"/>
                    <a:pt x="5756" y="11491"/>
                  </a:cubicBezTo>
                  <a:cubicBezTo>
                    <a:pt x="5785" y="11491"/>
                    <a:pt x="5815" y="11489"/>
                    <a:pt x="5845" y="11486"/>
                  </a:cubicBezTo>
                  <a:lnTo>
                    <a:pt x="5879" y="11486"/>
                  </a:lnTo>
                  <a:cubicBezTo>
                    <a:pt x="7485" y="11212"/>
                    <a:pt x="10459" y="4445"/>
                    <a:pt x="10629" y="3625"/>
                  </a:cubicBezTo>
                  <a:cubicBezTo>
                    <a:pt x="10800" y="2771"/>
                    <a:pt x="10595" y="2087"/>
                    <a:pt x="9262" y="1506"/>
                  </a:cubicBezTo>
                  <a:cubicBezTo>
                    <a:pt x="8724" y="1259"/>
                    <a:pt x="8214" y="1174"/>
                    <a:pt x="7763" y="1174"/>
                  </a:cubicBezTo>
                  <a:cubicBezTo>
                    <a:pt x="7528" y="1174"/>
                    <a:pt x="7309" y="1197"/>
                    <a:pt x="7109" y="1233"/>
                  </a:cubicBezTo>
                  <a:cubicBezTo>
                    <a:pt x="6874" y="1285"/>
                    <a:pt x="6638" y="1311"/>
                    <a:pt x="6405" y="1311"/>
                  </a:cubicBezTo>
                  <a:cubicBezTo>
                    <a:pt x="5726" y="1311"/>
                    <a:pt x="5072" y="1093"/>
                    <a:pt x="4512" y="686"/>
                  </a:cubicBezTo>
                  <a:cubicBezTo>
                    <a:pt x="3999" y="310"/>
                    <a:pt x="3316" y="2"/>
                    <a:pt x="2427" y="2"/>
                  </a:cubicBezTo>
                  <a:cubicBezTo>
                    <a:pt x="2385" y="1"/>
                    <a:pt x="2343" y="1"/>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42" name="Google Shape;2142;p53"/>
            <p:cNvSpPr/>
            <p:nvPr/>
          </p:nvSpPr>
          <p:spPr>
            <a:xfrm>
              <a:off x="1289050" y="2846950"/>
              <a:ext cx="52125" cy="78900"/>
            </a:xfrm>
            <a:custGeom>
              <a:avLst/>
              <a:gdLst/>
              <a:ahLst/>
              <a:cxnLst/>
              <a:rect l="l" t="t" r="r" b="b"/>
              <a:pathLst>
                <a:path w="2085" h="3156" extrusionOk="0">
                  <a:moveTo>
                    <a:pt x="1803" y="0"/>
                  </a:moveTo>
                  <a:cubicBezTo>
                    <a:pt x="1358" y="0"/>
                    <a:pt x="833" y="102"/>
                    <a:pt x="581" y="661"/>
                  </a:cubicBezTo>
                  <a:cubicBezTo>
                    <a:pt x="0" y="2028"/>
                    <a:pt x="513" y="2814"/>
                    <a:pt x="68" y="3156"/>
                  </a:cubicBezTo>
                  <a:cubicBezTo>
                    <a:pt x="342" y="3019"/>
                    <a:pt x="547" y="2780"/>
                    <a:pt x="547" y="2438"/>
                  </a:cubicBezTo>
                  <a:cubicBezTo>
                    <a:pt x="547" y="2199"/>
                    <a:pt x="581" y="1925"/>
                    <a:pt x="649" y="1652"/>
                  </a:cubicBezTo>
                  <a:cubicBezTo>
                    <a:pt x="889" y="524"/>
                    <a:pt x="1470" y="11"/>
                    <a:pt x="2085" y="11"/>
                  </a:cubicBezTo>
                  <a:cubicBezTo>
                    <a:pt x="1997" y="5"/>
                    <a:pt x="1902" y="0"/>
                    <a:pt x="1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43" name="Google Shape;2143;p53"/>
            <p:cNvSpPr/>
            <p:nvPr/>
          </p:nvSpPr>
          <p:spPr>
            <a:xfrm>
              <a:off x="1342025" y="2847225"/>
              <a:ext cx="6000" cy="25"/>
            </a:xfrm>
            <a:custGeom>
              <a:avLst/>
              <a:gdLst/>
              <a:ahLst/>
              <a:cxnLst/>
              <a:rect l="l" t="t" r="r" b="b"/>
              <a:pathLst>
                <a:path w="240" h="1" extrusionOk="0">
                  <a:moveTo>
                    <a:pt x="239" y="0"/>
                  </a:moveTo>
                  <a:cubicBezTo>
                    <a:pt x="137" y="0"/>
                    <a:pt x="68" y="0"/>
                    <a:pt x="0" y="0"/>
                  </a:cubicBezTo>
                  <a:cubicBezTo>
                    <a:pt x="137" y="0"/>
                    <a:pt x="239" y="0"/>
                    <a:pt x="239" y="0"/>
                  </a:cubicBezTo>
                  <a:close/>
                </a:path>
              </a:pathLst>
            </a:custGeom>
            <a:solidFill>
              <a:srgbClr val="E57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44" name="Google Shape;2144;p53"/>
            <p:cNvSpPr/>
            <p:nvPr/>
          </p:nvSpPr>
          <p:spPr>
            <a:xfrm>
              <a:off x="1363375" y="2712225"/>
              <a:ext cx="143575" cy="237650"/>
            </a:xfrm>
            <a:custGeom>
              <a:avLst/>
              <a:gdLst/>
              <a:ahLst/>
              <a:cxnLst/>
              <a:rect l="l" t="t" r="r" b="b"/>
              <a:pathLst>
                <a:path w="5743" h="9506" extrusionOk="0">
                  <a:moveTo>
                    <a:pt x="5093" y="1"/>
                  </a:moveTo>
                  <a:lnTo>
                    <a:pt x="5093" y="1"/>
                  </a:lnTo>
                  <a:cubicBezTo>
                    <a:pt x="5093" y="35"/>
                    <a:pt x="5742" y="787"/>
                    <a:pt x="5195" y="1983"/>
                  </a:cubicBezTo>
                  <a:cubicBezTo>
                    <a:pt x="4683" y="3145"/>
                    <a:pt x="1983" y="8818"/>
                    <a:pt x="855" y="9126"/>
                  </a:cubicBezTo>
                  <a:cubicBezTo>
                    <a:pt x="707" y="9171"/>
                    <a:pt x="581" y="9190"/>
                    <a:pt x="474" y="9190"/>
                  </a:cubicBezTo>
                  <a:cubicBezTo>
                    <a:pt x="259" y="9190"/>
                    <a:pt x="114" y="9114"/>
                    <a:pt x="0" y="9023"/>
                  </a:cubicBezTo>
                  <a:lnTo>
                    <a:pt x="0" y="9023"/>
                  </a:lnTo>
                  <a:cubicBezTo>
                    <a:pt x="127" y="9308"/>
                    <a:pt x="401" y="9505"/>
                    <a:pt x="740" y="9505"/>
                  </a:cubicBezTo>
                  <a:cubicBezTo>
                    <a:pt x="766" y="9505"/>
                    <a:pt x="793" y="9504"/>
                    <a:pt x="821" y="9502"/>
                  </a:cubicBezTo>
                  <a:lnTo>
                    <a:pt x="855" y="9502"/>
                  </a:lnTo>
                  <a:cubicBezTo>
                    <a:pt x="2461" y="9228"/>
                    <a:pt x="5435" y="2461"/>
                    <a:pt x="5605" y="1641"/>
                  </a:cubicBezTo>
                  <a:cubicBezTo>
                    <a:pt x="5742" y="1026"/>
                    <a:pt x="5640" y="479"/>
                    <a:pt x="50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45" name="Google Shape;2145;p53"/>
            <p:cNvSpPr/>
            <p:nvPr/>
          </p:nvSpPr>
          <p:spPr>
            <a:xfrm>
              <a:off x="1304425" y="2719050"/>
              <a:ext cx="33350" cy="55575"/>
            </a:xfrm>
            <a:custGeom>
              <a:avLst/>
              <a:gdLst/>
              <a:ahLst/>
              <a:cxnLst/>
              <a:rect l="l" t="t" r="r" b="b"/>
              <a:pathLst>
                <a:path w="1334" h="2223" extrusionOk="0">
                  <a:moveTo>
                    <a:pt x="684" y="1"/>
                  </a:moveTo>
                  <a:cubicBezTo>
                    <a:pt x="308" y="1"/>
                    <a:pt x="34" y="548"/>
                    <a:pt x="0" y="1231"/>
                  </a:cubicBezTo>
                  <a:cubicBezTo>
                    <a:pt x="0" y="1641"/>
                    <a:pt x="103" y="1983"/>
                    <a:pt x="274" y="2222"/>
                  </a:cubicBezTo>
                  <a:cubicBezTo>
                    <a:pt x="376" y="2188"/>
                    <a:pt x="513" y="2188"/>
                    <a:pt x="650" y="2188"/>
                  </a:cubicBezTo>
                  <a:cubicBezTo>
                    <a:pt x="821" y="2188"/>
                    <a:pt x="957" y="2222"/>
                    <a:pt x="1060" y="2222"/>
                  </a:cubicBezTo>
                  <a:cubicBezTo>
                    <a:pt x="1231" y="2017"/>
                    <a:pt x="1333" y="1641"/>
                    <a:pt x="1333" y="1265"/>
                  </a:cubicBezTo>
                  <a:cubicBezTo>
                    <a:pt x="1333" y="582"/>
                    <a:pt x="1060" y="1"/>
                    <a:pt x="6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46" name="Google Shape;2146;p53"/>
            <p:cNvSpPr/>
            <p:nvPr/>
          </p:nvSpPr>
          <p:spPr>
            <a:xfrm>
              <a:off x="1309550" y="2723325"/>
              <a:ext cx="28225" cy="51300"/>
            </a:xfrm>
            <a:custGeom>
              <a:avLst/>
              <a:gdLst/>
              <a:ahLst/>
              <a:cxnLst/>
              <a:rect l="l" t="t" r="r" b="b"/>
              <a:pathLst>
                <a:path w="1129" h="2052" extrusionOk="0">
                  <a:moveTo>
                    <a:pt x="650" y="1"/>
                  </a:moveTo>
                  <a:cubicBezTo>
                    <a:pt x="308" y="1"/>
                    <a:pt x="0" y="548"/>
                    <a:pt x="0" y="1231"/>
                  </a:cubicBezTo>
                  <a:cubicBezTo>
                    <a:pt x="0" y="1539"/>
                    <a:pt x="35" y="1812"/>
                    <a:pt x="137" y="2051"/>
                  </a:cubicBezTo>
                  <a:cubicBezTo>
                    <a:pt x="240" y="2017"/>
                    <a:pt x="342" y="2017"/>
                    <a:pt x="445" y="2017"/>
                  </a:cubicBezTo>
                  <a:cubicBezTo>
                    <a:pt x="616" y="2017"/>
                    <a:pt x="752" y="2051"/>
                    <a:pt x="855" y="2051"/>
                  </a:cubicBezTo>
                  <a:cubicBezTo>
                    <a:pt x="1026" y="1846"/>
                    <a:pt x="1128" y="1470"/>
                    <a:pt x="1128" y="1094"/>
                  </a:cubicBezTo>
                  <a:cubicBezTo>
                    <a:pt x="1128" y="650"/>
                    <a:pt x="1026" y="274"/>
                    <a:pt x="821" y="35"/>
                  </a:cubicBezTo>
                  <a:cubicBezTo>
                    <a:pt x="786" y="1"/>
                    <a:pt x="718" y="1"/>
                    <a:pt x="6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47" name="Google Shape;2147;p53"/>
            <p:cNvSpPr/>
            <p:nvPr/>
          </p:nvSpPr>
          <p:spPr>
            <a:xfrm>
              <a:off x="1316375" y="2735300"/>
              <a:ext cx="21400" cy="39325"/>
            </a:xfrm>
            <a:custGeom>
              <a:avLst/>
              <a:gdLst/>
              <a:ahLst/>
              <a:cxnLst/>
              <a:rect l="l" t="t" r="r" b="b"/>
              <a:pathLst>
                <a:path w="856" h="1573" extrusionOk="0">
                  <a:moveTo>
                    <a:pt x="513" y="0"/>
                  </a:moveTo>
                  <a:cubicBezTo>
                    <a:pt x="308" y="0"/>
                    <a:pt x="137" y="240"/>
                    <a:pt x="35" y="547"/>
                  </a:cubicBezTo>
                  <a:cubicBezTo>
                    <a:pt x="137" y="615"/>
                    <a:pt x="274" y="650"/>
                    <a:pt x="445" y="650"/>
                  </a:cubicBezTo>
                  <a:cubicBezTo>
                    <a:pt x="445" y="650"/>
                    <a:pt x="206" y="752"/>
                    <a:pt x="1" y="786"/>
                  </a:cubicBezTo>
                  <a:cubicBezTo>
                    <a:pt x="1" y="821"/>
                    <a:pt x="1" y="855"/>
                    <a:pt x="1" y="889"/>
                  </a:cubicBezTo>
                  <a:cubicBezTo>
                    <a:pt x="1" y="1162"/>
                    <a:pt x="69" y="1367"/>
                    <a:pt x="137" y="1538"/>
                  </a:cubicBezTo>
                  <a:lnTo>
                    <a:pt x="206" y="1538"/>
                  </a:lnTo>
                  <a:cubicBezTo>
                    <a:pt x="343" y="1538"/>
                    <a:pt x="479" y="1572"/>
                    <a:pt x="582" y="1572"/>
                  </a:cubicBezTo>
                  <a:cubicBezTo>
                    <a:pt x="753" y="1367"/>
                    <a:pt x="855" y="991"/>
                    <a:pt x="855" y="615"/>
                  </a:cubicBezTo>
                  <a:cubicBezTo>
                    <a:pt x="855" y="479"/>
                    <a:pt x="855" y="342"/>
                    <a:pt x="821" y="205"/>
                  </a:cubicBezTo>
                  <a:cubicBezTo>
                    <a:pt x="718" y="69"/>
                    <a:pt x="616" y="0"/>
                    <a:pt x="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48" name="Google Shape;2148;p53"/>
            <p:cNvSpPr/>
            <p:nvPr/>
          </p:nvSpPr>
          <p:spPr>
            <a:xfrm>
              <a:off x="1306975" y="2771400"/>
              <a:ext cx="33350" cy="6650"/>
            </a:xfrm>
            <a:custGeom>
              <a:avLst/>
              <a:gdLst/>
              <a:ahLst/>
              <a:cxnLst/>
              <a:rect l="l" t="t" r="r" b="b"/>
              <a:pathLst>
                <a:path w="1334" h="266" extrusionOk="0">
                  <a:moveTo>
                    <a:pt x="598" y="0"/>
                  </a:moveTo>
                  <a:cubicBezTo>
                    <a:pt x="414" y="0"/>
                    <a:pt x="209" y="51"/>
                    <a:pt x="1" y="197"/>
                  </a:cubicBezTo>
                  <a:cubicBezTo>
                    <a:pt x="1" y="197"/>
                    <a:pt x="273" y="93"/>
                    <a:pt x="625" y="93"/>
                  </a:cubicBezTo>
                  <a:cubicBezTo>
                    <a:pt x="845" y="93"/>
                    <a:pt x="1097" y="134"/>
                    <a:pt x="1334" y="265"/>
                  </a:cubicBezTo>
                  <a:cubicBezTo>
                    <a:pt x="1334" y="265"/>
                    <a:pt x="1019"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49" name="Google Shape;2149;p53"/>
            <p:cNvSpPr/>
            <p:nvPr/>
          </p:nvSpPr>
          <p:spPr>
            <a:xfrm>
              <a:off x="1377900" y="2730650"/>
              <a:ext cx="39325" cy="56800"/>
            </a:xfrm>
            <a:custGeom>
              <a:avLst/>
              <a:gdLst/>
              <a:ahLst/>
              <a:cxnLst/>
              <a:rect l="l" t="t" r="r" b="b"/>
              <a:pathLst>
                <a:path w="1573" h="2272" extrusionOk="0">
                  <a:moveTo>
                    <a:pt x="1027" y="1"/>
                  </a:moveTo>
                  <a:cubicBezTo>
                    <a:pt x="703" y="1"/>
                    <a:pt x="322" y="420"/>
                    <a:pt x="137" y="1007"/>
                  </a:cubicBezTo>
                  <a:cubicBezTo>
                    <a:pt x="0" y="1382"/>
                    <a:pt x="0" y="1758"/>
                    <a:pt x="69" y="2032"/>
                  </a:cubicBezTo>
                  <a:cubicBezTo>
                    <a:pt x="206" y="2032"/>
                    <a:pt x="342" y="2066"/>
                    <a:pt x="479" y="2100"/>
                  </a:cubicBezTo>
                  <a:cubicBezTo>
                    <a:pt x="616" y="2134"/>
                    <a:pt x="718" y="2203"/>
                    <a:pt x="855" y="2271"/>
                  </a:cubicBezTo>
                  <a:cubicBezTo>
                    <a:pt x="1060" y="2100"/>
                    <a:pt x="1265" y="1793"/>
                    <a:pt x="1368" y="1417"/>
                  </a:cubicBezTo>
                  <a:cubicBezTo>
                    <a:pt x="1573" y="767"/>
                    <a:pt x="1470" y="118"/>
                    <a:pt x="1128" y="15"/>
                  </a:cubicBezTo>
                  <a:cubicBezTo>
                    <a:pt x="1095" y="5"/>
                    <a:pt x="1061" y="1"/>
                    <a:pt x="1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50" name="Google Shape;2150;p53"/>
            <p:cNvSpPr/>
            <p:nvPr/>
          </p:nvSpPr>
          <p:spPr>
            <a:xfrm>
              <a:off x="1381325" y="2735775"/>
              <a:ext cx="34200" cy="51675"/>
            </a:xfrm>
            <a:custGeom>
              <a:avLst/>
              <a:gdLst/>
              <a:ahLst/>
              <a:cxnLst/>
              <a:rect l="l" t="t" r="r" b="b"/>
              <a:pathLst>
                <a:path w="1368" h="2067" extrusionOk="0">
                  <a:moveTo>
                    <a:pt x="1025" y="1"/>
                  </a:moveTo>
                  <a:cubicBezTo>
                    <a:pt x="696" y="1"/>
                    <a:pt x="288" y="420"/>
                    <a:pt x="103" y="1007"/>
                  </a:cubicBezTo>
                  <a:cubicBezTo>
                    <a:pt x="34" y="1314"/>
                    <a:pt x="0" y="1588"/>
                    <a:pt x="34" y="1827"/>
                  </a:cubicBezTo>
                  <a:cubicBezTo>
                    <a:pt x="137" y="1861"/>
                    <a:pt x="239" y="1861"/>
                    <a:pt x="342" y="1895"/>
                  </a:cubicBezTo>
                  <a:cubicBezTo>
                    <a:pt x="479" y="1929"/>
                    <a:pt x="581" y="1998"/>
                    <a:pt x="718" y="2066"/>
                  </a:cubicBezTo>
                  <a:cubicBezTo>
                    <a:pt x="923" y="1895"/>
                    <a:pt x="1128" y="1588"/>
                    <a:pt x="1231" y="1212"/>
                  </a:cubicBezTo>
                  <a:cubicBezTo>
                    <a:pt x="1367" y="802"/>
                    <a:pt x="1367" y="391"/>
                    <a:pt x="1265" y="118"/>
                  </a:cubicBezTo>
                  <a:cubicBezTo>
                    <a:pt x="1231" y="84"/>
                    <a:pt x="1162" y="50"/>
                    <a:pt x="1128" y="15"/>
                  </a:cubicBezTo>
                  <a:cubicBezTo>
                    <a:pt x="1095" y="6"/>
                    <a:pt x="1061" y="1"/>
                    <a:pt x="10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51" name="Google Shape;2151;p53"/>
            <p:cNvSpPr/>
            <p:nvPr/>
          </p:nvSpPr>
          <p:spPr>
            <a:xfrm>
              <a:off x="1388150" y="2748600"/>
              <a:ext cx="26525" cy="38850"/>
            </a:xfrm>
            <a:custGeom>
              <a:avLst/>
              <a:gdLst/>
              <a:ahLst/>
              <a:cxnLst/>
              <a:rect l="l" t="t" r="r" b="b"/>
              <a:pathLst>
                <a:path w="1061" h="1554" extrusionOk="0">
                  <a:moveTo>
                    <a:pt x="729" y="0"/>
                  </a:moveTo>
                  <a:cubicBezTo>
                    <a:pt x="555" y="0"/>
                    <a:pt x="385" y="158"/>
                    <a:pt x="240" y="391"/>
                  </a:cubicBezTo>
                  <a:cubicBezTo>
                    <a:pt x="308" y="494"/>
                    <a:pt x="411" y="562"/>
                    <a:pt x="547" y="596"/>
                  </a:cubicBezTo>
                  <a:cubicBezTo>
                    <a:pt x="547" y="596"/>
                    <a:pt x="441" y="611"/>
                    <a:pt x="320" y="611"/>
                  </a:cubicBezTo>
                  <a:cubicBezTo>
                    <a:pt x="259" y="611"/>
                    <a:pt x="194" y="607"/>
                    <a:pt x="137" y="596"/>
                  </a:cubicBezTo>
                  <a:cubicBezTo>
                    <a:pt x="103" y="664"/>
                    <a:pt x="103" y="699"/>
                    <a:pt x="69" y="733"/>
                  </a:cubicBezTo>
                  <a:cubicBezTo>
                    <a:pt x="1" y="972"/>
                    <a:pt x="1" y="1211"/>
                    <a:pt x="35" y="1382"/>
                  </a:cubicBezTo>
                  <a:lnTo>
                    <a:pt x="69" y="1382"/>
                  </a:lnTo>
                  <a:cubicBezTo>
                    <a:pt x="206" y="1451"/>
                    <a:pt x="342" y="1485"/>
                    <a:pt x="445" y="1553"/>
                  </a:cubicBezTo>
                  <a:cubicBezTo>
                    <a:pt x="650" y="1382"/>
                    <a:pt x="855" y="1075"/>
                    <a:pt x="958" y="699"/>
                  </a:cubicBezTo>
                  <a:cubicBezTo>
                    <a:pt x="1026" y="562"/>
                    <a:pt x="1026" y="425"/>
                    <a:pt x="1060" y="289"/>
                  </a:cubicBezTo>
                  <a:cubicBezTo>
                    <a:pt x="1026" y="152"/>
                    <a:pt x="923" y="49"/>
                    <a:pt x="821" y="15"/>
                  </a:cubicBezTo>
                  <a:cubicBezTo>
                    <a:pt x="790" y="5"/>
                    <a:pt x="760" y="0"/>
                    <a:pt x="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52" name="Google Shape;2152;p53"/>
            <p:cNvSpPr/>
            <p:nvPr/>
          </p:nvSpPr>
          <p:spPr>
            <a:xfrm>
              <a:off x="1375325" y="2779925"/>
              <a:ext cx="31650" cy="13500"/>
            </a:xfrm>
            <a:custGeom>
              <a:avLst/>
              <a:gdLst/>
              <a:ahLst/>
              <a:cxnLst/>
              <a:rect l="l" t="t" r="r" b="b"/>
              <a:pathLst>
                <a:path w="1266" h="540" extrusionOk="0">
                  <a:moveTo>
                    <a:pt x="341" y="1"/>
                  </a:moveTo>
                  <a:cubicBezTo>
                    <a:pt x="236" y="1"/>
                    <a:pt x="122" y="19"/>
                    <a:pt x="1" y="61"/>
                  </a:cubicBezTo>
                  <a:cubicBezTo>
                    <a:pt x="1" y="61"/>
                    <a:pt x="12" y="60"/>
                    <a:pt x="32" y="60"/>
                  </a:cubicBezTo>
                  <a:cubicBezTo>
                    <a:pt x="182" y="60"/>
                    <a:pt x="843" y="87"/>
                    <a:pt x="1266" y="539"/>
                  </a:cubicBezTo>
                  <a:cubicBezTo>
                    <a:pt x="1266" y="539"/>
                    <a:pt x="923"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53" name="Google Shape;2153;p53"/>
            <p:cNvSpPr/>
            <p:nvPr/>
          </p:nvSpPr>
          <p:spPr>
            <a:xfrm>
              <a:off x="1274525" y="2788975"/>
              <a:ext cx="26500" cy="23375"/>
            </a:xfrm>
            <a:custGeom>
              <a:avLst/>
              <a:gdLst/>
              <a:ahLst/>
              <a:cxnLst/>
              <a:rect l="l" t="t" r="r" b="b"/>
              <a:pathLst>
                <a:path w="1060" h="935" extrusionOk="0">
                  <a:moveTo>
                    <a:pt x="527" y="1"/>
                  </a:moveTo>
                  <a:cubicBezTo>
                    <a:pt x="347" y="1"/>
                    <a:pt x="178" y="103"/>
                    <a:pt x="103" y="280"/>
                  </a:cubicBezTo>
                  <a:cubicBezTo>
                    <a:pt x="0" y="519"/>
                    <a:pt x="103" y="792"/>
                    <a:pt x="342" y="895"/>
                  </a:cubicBezTo>
                  <a:cubicBezTo>
                    <a:pt x="404" y="922"/>
                    <a:pt x="469" y="935"/>
                    <a:pt x="533" y="935"/>
                  </a:cubicBezTo>
                  <a:cubicBezTo>
                    <a:pt x="712" y="935"/>
                    <a:pt x="881" y="832"/>
                    <a:pt x="957" y="656"/>
                  </a:cubicBezTo>
                  <a:cubicBezTo>
                    <a:pt x="1060" y="417"/>
                    <a:pt x="957" y="143"/>
                    <a:pt x="718" y="41"/>
                  </a:cubicBezTo>
                  <a:cubicBezTo>
                    <a:pt x="655" y="14"/>
                    <a:pt x="590" y="1"/>
                    <a:pt x="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54" name="Google Shape;2154;p53"/>
            <p:cNvSpPr/>
            <p:nvPr/>
          </p:nvSpPr>
          <p:spPr>
            <a:xfrm>
              <a:off x="1390725" y="2803625"/>
              <a:ext cx="26500" cy="23250"/>
            </a:xfrm>
            <a:custGeom>
              <a:avLst/>
              <a:gdLst/>
              <a:ahLst/>
              <a:cxnLst/>
              <a:rect l="l" t="t" r="r" b="b"/>
              <a:pathLst>
                <a:path w="1060" h="930" extrusionOk="0">
                  <a:moveTo>
                    <a:pt x="547" y="1"/>
                  </a:moveTo>
                  <a:cubicBezTo>
                    <a:pt x="360" y="1"/>
                    <a:pt x="181" y="118"/>
                    <a:pt x="103" y="275"/>
                  </a:cubicBezTo>
                  <a:cubicBezTo>
                    <a:pt x="0" y="514"/>
                    <a:pt x="103" y="787"/>
                    <a:pt x="342" y="890"/>
                  </a:cubicBezTo>
                  <a:cubicBezTo>
                    <a:pt x="404" y="917"/>
                    <a:pt x="469" y="930"/>
                    <a:pt x="533" y="930"/>
                  </a:cubicBezTo>
                  <a:cubicBezTo>
                    <a:pt x="712" y="930"/>
                    <a:pt x="881" y="827"/>
                    <a:pt x="957" y="651"/>
                  </a:cubicBezTo>
                  <a:cubicBezTo>
                    <a:pt x="1060" y="412"/>
                    <a:pt x="957" y="138"/>
                    <a:pt x="718" y="36"/>
                  </a:cubicBezTo>
                  <a:cubicBezTo>
                    <a:pt x="662" y="12"/>
                    <a:pt x="604" y="1"/>
                    <a:pt x="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55" name="Google Shape;2155;p53"/>
            <p:cNvSpPr/>
            <p:nvPr/>
          </p:nvSpPr>
          <p:spPr>
            <a:xfrm>
              <a:off x="1391575" y="2716025"/>
              <a:ext cx="23100" cy="9900"/>
            </a:xfrm>
            <a:custGeom>
              <a:avLst/>
              <a:gdLst/>
              <a:ahLst/>
              <a:cxnLst/>
              <a:rect l="l" t="t" r="r" b="b"/>
              <a:pathLst>
                <a:path w="924" h="396" extrusionOk="0">
                  <a:moveTo>
                    <a:pt x="528" y="0"/>
                  </a:moveTo>
                  <a:cubicBezTo>
                    <a:pt x="391" y="0"/>
                    <a:pt x="217" y="99"/>
                    <a:pt x="0" y="395"/>
                  </a:cubicBezTo>
                  <a:cubicBezTo>
                    <a:pt x="0" y="395"/>
                    <a:pt x="274" y="228"/>
                    <a:pt x="547" y="228"/>
                  </a:cubicBezTo>
                  <a:cubicBezTo>
                    <a:pt x="684" y="228"/>
                    <a:pt x="821" y="270"/>
                    <a:pt x="923" y="395"/>
                  </a:cubicBezTo>
                  <a:cubicBezTo>
                    <a:pt x="923" y="395"/>
                    <a:pt x="802" y="0"/>
                    <a:pt x="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56" name="Google Shape;2156;p53"/>
            <p:cNvSpPr/>
            <p:nvPr/>
          </p:nvSpPr>
          <p:spPr>
            <a:xfrm>
              <a:off x="1306975" y="2702350"/>
              <a:ext cx="23100" cy="9900"/>
            </a:xfrm>
            <a:custGeom>
              <a:avLst/>
              <a:gdLst/>
              <a:ahLst/>
              <a:cxnLst/>
              <a:rect l="l" t="t" r="r" b="b"/>
              <a:pathLst>
                <a:path w="924" h="396" extrusionOk="0">
                  <a:moveTo>
                    <a:pt x="529" y="1"/>
                  </a:moveTo>
                  <a:cubicBezTo>
                    <a:pt x="392" y="1"/>
                    <a:pt x="217" y="99"/>
                    <a:pt x="1" y="396"/>
                  </a:cubicBezTo>
                  <a:cubicBezTo>
                    <a:pt x="1" y="396"/>
                    <a:pt x="274" y="228"/>
                    <a:pt x="548" y="228"/>
                  </a:cubicBezTo>
                  <a:cubicBezTo>
                    <a:pt x="684" y="228"/>
                    <a:pt x="821" y="270"/>
                    <a:pt x="924" y="396"/>
                  </a:cubicBezTo>
                  <a:cubicBezTo>
                    <a:pt x="924" y="396"/>
                    <a:pt x="802" y="1"/>
                    <a:pt x="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57" name="Google Shape;2157;p53"/>
            <p:cNvSpPr/>
            <p:nvPr/>
          </p:nvSpPr>
          <p:spPr>
            <a:xfrm>
              <a:off x="1333475" y="2793400"/>
              <a:ext cx="33350" cy="31650"/>
            </a:xfrm>
            <a:custGeom>
              <a:avLst/>
              <a:gdLst/>
              <a:ahLst/>
              <a:cxnLst/>
              <a:rect l="l" t="t" r="r" b="b"/>
              <a:pathLst>
                <a:path w="1334" h="1266" extrusionOk="0">
                  <a:moveTo>
                    <a:pt x="0" y="0"/>
                  </a:moveTo>
                  <a:lnTo>
                    <a:pt x="0" y="0"/>
                  </a:lnTo>
                  <a:cubicBezTo>
                    <a:pt x="0" y="0"/>
                    <a:pt x="34" y="1265"/>
                    <a:pt x="659" y="1265"/>
                  </a:cubicBezTo>
                  <a:cubicBezTo>
                    <a:pt x="667" y="1265"/>
                    <a:pt x="675" y="1265"/>
                    <a:pt x="684" y="1265"/>
                  </a:cubicBezTo>
                  <a:cubicBezTo>
                    <a:pt x="1333" y="1265"/>
                    <a:pt x="1094" y="205"/>
                    <a:pt x="1094" y="205"/>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58" name="Google Shape;2158;p53"/>
            <p:cNvSpPr/>
            <p:nvPr/>
          </p:nvSpPr>
          <p:spPr>
            <a:xfrm>
              <a:off x="1336025" y="2805725"/>
              <a:ext cx="25675" cy="19300"/>
            </a:xfrm>
            <a:custGeom>
              <a:avLst/>
              <a:gdLst/>
              <a:ahLst/>
              <a:cxnLst/>
              <a:rect l="l" t="t" r="r" b="b"/>
              <a:pathLst>
                <a:path w="1027" h="772" extrusionOk="0">
                  <a:moveTo>
                    <a:pt x="793" y="1"/>
                  </a:moveTo>
                  <a:cubicBezTo>
                    <a:pt x="599" y="1"/>
                    <a:pt x="548" y="259"/>
                    <a:pt x="548" y="259"/>
                  </a:cubicBezTo>
                  <a:cubicBezTo>
                    <a:pt x="548" y="259"/>
                    <a:pt x="411" y="54"/>
                    <a:pt x="172" y="54"/>
                  </a:cubicBezTo>
                  <a:cubicBezTo>
                    <a:pt x="69" y="54"/>
                    <a:pt x="35" y="122"/>
                    <a:pt x="1" y="191"/>
                  </a:cubicBezTo>
                  <a:cubicBezTo>
                    <a:pt x="103" y="498"/>
                    <a:pt x="274" y="772"/>
                    <a:pt x="582" y="772"/>
                  </a:cubicBezTo>
                  <a:cubicBezTo>
                    <a:pt x="958" y="772"/>
                    <a:pt x="1026" y="430"/>
                    <a:pt x="1026" y="122"/>
                  </a:cubicBezTo>
                  <a:cubicBezTo>
                    <a:pt x="992" y="88"/>
                    <a:pt x="958" y="54"/>
                    <a:pt x="889" y="20"/>
                  </a:cubicBezTo>
                  <a:cubicBezTo>
                    <a:pt x="854" y="7"/>
                    <a:pt x="822" y="1"/>
                    <a:pt x="7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2159" name="Google Shape;2159;p53"/>
          <p:cNvSpPr/>
          <p:nvPr/>
        </p:nvSpPr>
        <p:spPr>
          <a:xfrm rot="-2699935">
            <a:off x="4373666" y="2220367"/>
            <a:ext cx="207518" cy="196025"/>
          </a:xfrm>
          <a:custGeom>
            <a:avLst/>
            <a:gdLst/>
            <a:ahLst/>
            <a:cxnLst/>
            <a:rect l="l" t="t" r="r" b="b"/>
            <a:pathLst>
              <a:path w="2223" h="2100" extrusionOk="0">
                <a:moveTo>
                  <a:pt x="1159" y="1"/>
                </a:moveTo>
                <a:cubicBezTo>
                  <a:pt x="1051" y="1"/>
                  <a:pt x="944" y="36"/>
                  <a:pt x="855" y="110"/>
                </a:cubicBezTo>
                <a:lnTo>
                  <a:pt x="240" y="623"/>
                </a:lnTo>
                <a:cubicBezTo>
                  <a:pt x="35" y="794"/>
                  <a:pt x="1" y="1101"/>
                  <a:pt x="171" y="1306"/>
                </a:cubicBezTo>
                <a:lnTo>
                  <a:pt x="684" y="1922"/>
                </a:lnTo>
                <a:cubicBezTo>
                  <a:pt x="781" y="2038"/>
                  <a:pt x="922" y="2099"/>
                  <a:pt x="1064" y="2099"/>
                </a:cubicBezTo>
                <a:cubicBezTo>
                  <a:pt x="1171" y="2099"/>
                  <a:pt x="1279" y="2064"/>
                  <a:pt x="1368" y="1990"/>
                </a:cubicBezTo>
                <a:lnTo>
                  <a:pt x="1983" y="1477"/>
                </a:lnTo>
                <a:cubicBezTo>
                  <a:pt x="2188" y="1306"/>
                  <a:pt x="2222" y="999"/>
                  <a:pt x="2051" y="794"/>
                </a:cubicBezTo>
                <a:lnTo>
                  <a:pt x="1538" y="179"/>
                </a:lnTo>
                <a:cubicBezTo>
                  <a:pt x="1441" y="62"/>
                  <a:pt x="1300" y="1"/>
                  <a:pt x="1159"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60" name="Google Shape;2160;p53"/>
          <p:cNvSpPr/>
          <p:nvPr/>
        </p:nvSpPr>
        <p:spPr>
          <a:xfrm rot="-2699935">
            <a:off x="4370647" y="2226915"/>
            <a:ext cx="181940" cy="151313"/>
          </a:xfrm>
          <a:custGeom>
            <a:avLst/>
            <a:gdLst/>
            <a:ahLst/>
            <a:cxnLst/>
            <a:rect l="l" t="t" r="r" b="b"/>
            <a:pathLst>
              <a:path w="1949" h="1621" extrusionOk="0">
                <a:moveTo>
                  <a:pt x="1022" y="1"/>
                </a:moveTo>
                <a:cubicBezTo>
                  <a:pt x="914" y="1"/>
                  <a:pt x="807" y="36"/>
                  <a:pt x="718" y="110"/>
                </a:cubicBezTo>
                <a:lnTo>
                  <a:pt x="103" y="623"/>
                </a:lnTo>
                <a:cubicBezTo>
                  <a:pt x="69" y="657"/>
                  <a:pt x="34" y="691"/>
                  <a:pt x="0" y="725"/>
                </a:cubicBezTo>
                <a:cubicBezTo>
                  <a:pt x="34" y="760"/>
                  <a:pt x="34" y="794"/>
                  <a:pt x="69" y="828"/>
                </a:cubicBezTo>
                <a:lnTo>
                  <a:pt x="547" y="1443"/>
                </a:lnTo>
                <a:cubicBezTo>
                  <a:pt x="644" y="1560"/>
                  <a:pt x="796" y="1621"/>
                  <a:pt x="947" y="1621"/>
                </a:cubicBezTo>
                <a:cubicBezTo>
                  <a:pt x="1062" y="1621"/>
                  <a:pt x="1176" y="1585"/>
                  <a:pt x="1265" y="1512"/>
                </a:cubicBezTo>
                <a:lnTo>
                  <a:pt x="1880" y="999"/>
                </a:lnTo>
                <a:cubicBezTo>
                  <a:pt x="1914" y="965"/>
                  <a:pt x="1914" y="931"/>
                  <a:pt x="1948" y="896"/>
                </a:cubicBezTo>
                <a:cubicBezTo>
                  <a:pt x="1948" y="862"/>
                  <a:pt x="1914" y="828"/>
                  <a:pt x="1914" y="794"/>
                </a:cubicBezTo>
                <a:lnTo>
                  <a:pt x="1401" y="179"/>
                </a:lnTo>
                <a:cubicBezTo>
                  <a:pt x="1304" y="62"/>
                  <a:pt x="1163" y="1"/>
                  <a:pt x="10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61" name="Google Shape;2161;p53"/>
          <p:cNvSpPr/>
          <p:nvPr/>
        </p:nvSpPr>
        <p:spPr>
          <a:xfrm rot="-2699935">
            <a:off x="4722372" y="1726444"/>
            <a:ext cx="1030589" cy="1107074"/>
          </a:xfrm>
          <a:custGeom>
            <a:avLst/>
            <a:gdLst/>
            <a:ahLst/>
            <a:cxnLst/>
            <a:rect l="l" t="t" r="r" b="b"/>
            <a:pathLst>
              <a:path w="11040" h="11860" extrusionOk="0">
                <a:moveTo>
                  <a:pt x="1470" y="1"/>
                </a:moveTo>
                <a:lnTo>
                  <a:pt x="0" y="1231"/>
                </a:lnTo>
                <a:lnTo>
                  <a:pt x="8749" y="11860"/>
                </a:lnTo>
                <a:lnTo>
                  <a:pt x="11039" y="10014"/>
                </a:lnTo>
                <a:lnTo>
                  <a:pt x="14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62" name="Google Shape;2162;p53"/>
          <p:cNvSpPr/>
          <p:nvPr/>
        </p:nvSpPr>
        <p:spPr>
          <a:xfrm rot="-2699935">
            <a:off x="4739219" y="1922919"/>
            <a:ext cx="954042" cy="1167655"/>
          </a:xfrm>
          <a:custGeom>
            <a:avLst/>
            <a:gdLst/>
            <a:ahLst/>
            <a:cxnLst/>
            <a:rect l="l" t="t" r="r" b="b"/>
            <a:pathLst>
              <a:path w="10220" h="12509" extrusionOk="0">
                <a:moveTo>
                  <a:pt x="1470" y="0"/>
                </a:moveTo>
                <a:lnTo>
                  <a:pt x="0" y="1196"/>
                </a:lnTo>
                <a:lnTo>
                  <a:pt x="7929" y="12509"/>
                </a:lnTo>
                <a:lnTo>
                  <a:pt x="10219" y="10629"/>
                </a:lnTo>
                <a:lnTo>
                  <a:pt x="14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63" name="Google Shape;2163;p53"/>
          <p:cNvSpPr/>
          <p:nvPr/>
        </p:nvSpPr>
        <p:spPr>
          <a:xfrm rot="-2699935">
            <a:off x="5677440" y="2196883"/>
            <a:ext cx="593522" cy="551950"/>
          </a:xfrm>
          <a:custGeom>
            <a:avLst/>
            <a:gdLst/>
            <a:ahLst/>
            <a:cxnLst/>
            <a:rect l="l" t="t" r="r" b="b"/>
            <a:pathLst>
              <a:path w="6358" h="5913" extrusionOk="0">
                <a:moveTo>
                  <a:pt x="4580" y="0"/>
                </a:moveTo>
                <a:lnTo>
                  <a:pt x="0" y="3726"/>
                </a:lnTo>
                <a:lnTo>
                  <a:pt x="1812" y="5913"/>
                </a:lnTo>
                <a:lnTo>
                  <a:pt x="6357" y="2188"/>
                </a:lnTo>
                <a:lnTo>
                  <a:pt x="45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64" name="Google Shape;2164;p53"/>
          <p:cNvSpPr/>
          <p:nvPr/>
        </p:nvSpPr>
        <p:spPr>
          <a:xfrm rot="-2699935">
            <a:off x="5698218" y="2212805"/>
            <a:ext cx="551981" cy="520119"/>
          </a:xfrm>
          <a:custGeom>
            <a:avLst/>
            <a:gdLst/>
            <a:ahLst/>
            <a:cxnLst/>
            <a:rect l="l" t="t" r="r" b="b"/>
            <a:pathLst>
              <a:path w="5913" h="5572" extrusionOk="0">
                <a:moveTo>
                  <a:pt x="4102" y="1"/>
                </a:moveTo>
                <a:lnTo>
                  <a:pt x="3999" y="103"/>
                </a:lnTo>
                <a:lnTo>
                  <a:pt x="5776" y="2290"/>
                </a:lnTo>
                <a:lnTo>
                  <a:pt x="5913" y="2188"/>
                </a:lnTo>
                <a:lnTo>
                  <a:pt x="4102" y="1"/>
                </a:lnTo>
                <a:close/>
                <a:moveTo>
                  <a:pt x="3726" y="308"/>
                </a:moveTo>
                <a:lnTo>
                  <a:pt x="3623" y="376"/>
                </a:lnTo>
                <a:lnTo>
                  <a:pt x="5435" y="2598"/>
                </a:lnTo>
                <a:lnTo>
                  <a:pt x="5537" y="2495"/>
                </a:lnTo>
                <a:lnTo>
                  <a:pt x="3726" y="308"/>
                </a:lnTo>
                <a:close/>
                <a:moveTo>
                  <a:pt x="3384" y="582"/>
                </a:moveTo>
                <a:lnTo>
                  <a:pt x="3247" y="684"/>
                </a:lnTo>
                <a:lnTo>
                  <a:pt x="5059" y="2871"/>
                </a:lnTo>
                <a:lnTo>
                  <a:pt x="5161" y="2803"/>
                </a:lnTo>
                <a:lnTo>
                  <a:pt x="3384" y="582"/>
                </a:lnTo>
                <a:close/>
                <a:moveTo>
                  <a:pt x="3008" y="889"/>
                </a:moveTo>
                <a:lnTo>
                  <a:pt x="2905" y="992"/>
                </a:lnTo>
                <a:lnTo>
                  <a:pt x="4683" y="3179"/>
                </a:lnTo>
                <a:lnTo>
                  <a:pt x="4819" y="3076"/>
                </a:lnTo>
                <a:lnTo>
                  <a:pt x="3008" y="889"/>
                </a:lnTo>
                <a:close/>
                <a:moveTo>
                  <a:pt x="2632" y="1197"/>
                </a:moveTo>
                <a:lnTo>
                  <a:pt x="2530" y="1299"/>
                </a:lnTo>
                <a:lnTo>
                  <a:pt x="4341" y="3487"/>
                </a:lnTo>
                <a:lnTo>
                  <a:pt x="4443" y="3384"/>
                </a:lnTo>
                <a:lnTo>
                  <a:pt x="2632" y="1197"/>
                </a:lnTo>
                <a:close/>
                <a:moveTo>
                  <a:pt x="2290" y="1504"/>
                </a:moveTo>
                <a:lnTo>
                  <a:pt x="2188" y="1573"/>
                </a:lnTo>
                <a:lnTo>
                  <a:pt x="3965" y="3760"/>
                </a:lnTo>
                <a:lnTo>
                  <a:pt x="4067" y="3692"/>
                </a:lnTo>
                <a:lnTo>
                  <a:pt x="2290" y="1504"/>
                </a:lnTo>
                <a:close/>
                <a:moveTo>
                  <a:pt x="1914" y="1778"/>
                </a:moveTo>
                <a:lnTo>
                  <a:pt x="1812" y="1880"/>
                </a:lnTo>
                <a:lnTo>
                  <a:pt x="3589" y="4068"/>
                </a:lnTo>
                <a:lnTo>
                  <a:pt x="3726" y="3965"/>
                </a:lnTo>
                <a:lnTo>
                  <a:pt x="1914" y="1778"/>
                </a:lnTo>
                <a:close/>
                <a:moveTo>
                  <a:pt x="1573" y="2085"/>
                </a:moveTo>
                <a:lnTo>
                  <a:pt x="1436" y="2188"/>
                </a:lnTo>
                <a:lnTo>
                  <a:pt x="3247" y="4375"/>
                </a:lnTo>
                <a:lnTo>
                  <a:pt x="3350" y="4273"/>
                </a:lnTo>
                <a:lnTo>
                  <a:pt x="1573" y="2085"/>
                </a:lnTo>
                <a:close/>
                <a:moveTo>
                  <a:pt x="1197" y="2393"/>
                </a:moveTo>
                <a:lnTo>
                  <a:pt x="1094" y="2495"/>
                </a:lnTo>
                <a:lnTo>
                  <a:pt x="2871" y="4683"/>
                </a:lnTo>
                <a:lnTo>
                  <a:pt x="2974" y="4580"/>
                </a:lnTo>
                <a:lnTo>
                  <a:pt x="1197" y="2393"/>
                </a:lnTo>
                <a:close/>
                <a:moveTo>
                  <a:pt x="821" y="2700"/>
                </a:moveTo>
                <a:lnTo>
                  <a:pt x="718" y="2769"/>
                </a:lnTo>
                <a:lnTo>
                  <a:pt x="2530" y="4956"/>
                </a:lnTo>
                <a:lnTo>
                  <a:pt x="2632" y="4888"/>
                </a:lnTo>
                <a:lnTo>
                  <a:pt x="821" y="2700"/>
                </a:lnTo>
                <a:close/>
                <a:moveTo>
                  <a:pt x="479" y="2974"/>
                </a:moveTo>
                <a:lnTo>
                  <a:pt x="342" y="3076"/>
                </a:lnTo>
                <a:lnTo>
                  <a:pt x="2154" y="5264"/>
                </a:lnTo>
                <a:lnTo>
                  <a:pt x="2256" y="5161"/>
                </a:lnTo>
                <a:lnTo>
                  <a:pt x="479" y="2974"/>
                </a:lnTo>
                <a:close/>
                <a:moveTo>
                  <a:pt x="103" y="3281"/>
                </a:moveTo>
                <a:lnTo>
                  <a:pt x="0" y="3384"/>
                </a:lnTo>
                <a:lnTo>
                  <a:pt x="1778" y="5571"/>
                </a:lnTo>
                <a:lnTo>
                  <a:pt x="1914" y="5469"/>
                </a:lnTo>
                <a:lnTo>
                  <a:pt x="103" y="328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65" name="Google Shape;2165;p53"/>
          <p:cNvSpPr/>
          <p:nvPr/>
        </p:nvSpPr>
        <p:spPr>
          <a:xfrm rot="-2699935">
            <a:off x="4388814" y="2200861"/>
            <a:ext cx="296761" cy="255299"/>
          </a:xfrm>
          <a:custGeom>
            <a:avLst/>
            <a:gdLst/>
            <a:ahLst/>
            <a:cxnLst/>
            <a:rect l="l" t="t" r="r" b="b"/>
            <a:pathLst>
              <a:path w="3179" h="2735" extrusionOk="0">
                <a:moveTo>
                  <a:pt x="2837" y="1"/>
                </a:moveTo>
                <a:lnTo>
                  <a:pt x="0" y="2359"/>
                </a:lnTo>
                <a:lnTo>
                  <a:pt x="342" y="2735"/>
                </a:lnTo>
                <a:lnTo>
                  <a:pt x="3178" y="411"/>
                </a:lnTo>
                <a:lnTo>
                  <a:pt x="28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66" name="Google Shape;2166;p53"/>
          <p:cNvSpPr/>
          <p:nvPr/>
        </p:nvSpPr>
        <p:spPr>
          <a:xfrm rot="-2699935">
            <a:off x="4872110" y="2066744"/>
            <a:ext cx="657374" cy="691221"/>
          </a:xfrm>
          <a:custGeom>
            <a:avLst/>
            <a:gdLst/>
            <a:ahLst/>
            <a:cxnLst/>
            <a:rect l="l" t="t" r="r" b="b"/>
            <a:pathLst>
              <a:path w="7042" h="7405" extrusionOk="0">
                <a:moveTo>
                  <a:pt x="874" y="1"/>
                </a:moveTo>
                <a:cubicBezTo>
                  <a:pt x="756" y="1"/>
                  <a:pt x="657" y="30"/>
                  <a:pt x="582" y="91"/>
                </a:cubicBezTo>
                <a:cubicBezTo>
                  <a:pt x="1" y="536"/>
                  <a:pt x="889" y="2518"/>
                  <a:pt x="2530" y="4534"/>
                </a:cubicBezTo>
                <a:cubicBezTo>
                  <a:pt x="3935" y="6233"/>
                  <a:pt x="5441" y="7404"/>
                  <a:pt x="6187" y="7404"/>
                </a:cubicBezTo>
                <a:cubicBezTo>
                  <a:pt x="6312" y="7404"/>
                  <a:pt x="6416" y="7371"/>
                  <a:pt x="6494" y="7303"/>
                </a:cubicBezTo>
                <a:cubicBezTo>
                  <a:pt x="7041" y="6858"/>
                  <a:pt x="6153" y="4876"/>
                  <a:pt x="4546" y="2894"/>
                </a:cubicBezTo>
                <a:cubicBezTo>
                  <a:pt x="3132" y="1155"/>
                  <a:pt x="1615" y="1"/>
                  <a:pt x="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67" name="Google Shape;2167;p53"/>
          <p:cNvSpPr/>
          <p:nvPr/>
        </p:nvSpPr>
        <p:spPr>
          <a:xfrm rot="-2699935">
            <a:off x="3589326" y="1998099"/>
            <a:ext cx="631703" cy="610571"/>
          </a:xfrm>
          <a:custGeom>
            <a:avLst/>
            <a:gdLst/>
            <a:ahLst/>
            <a:cxnLst/>
            <a:rect l="l" t="t" r="r" b="b"/>
            <a:pathLst>
              <a:path w="6767" h="6541" extrusionOk="0">
                <a:moveTo>
                  <a:pt x="1031" y="1"/>
                </a:moveTo>
                <a:cubicBezTo>
                  <a:pt x="885" y="1"/>
                  <a:pt x="735" y="16"/>
                  <a:pt x="581" y="47"/>
                </a:cubicBezTo>
                <a:cubicBezTo>
                  <a:pt x="239" y="81"/>
                  <a:pt x="0" y="422"/>
                  <a:pt x="68" y="798"/>
                </a:cubicBezTo>
                <a:cubicBezTo>
                  <a:pt x="99" y="1101"/>
                  <a:pt x="369" y="1323"/>
                  <a:pt x="692" y="1323"/>
                </a:cubicBezTo>
                <a:cubicBezTo>
                  <a:pt x="734" y="1323"/>
                  <a:pt x="777" y="1319"/>
                  <a:pt x="820" y="1311"/>
                </a:cubicBezTo>
                <a:cubicBezTo>
                  <a:pt x="885" y="1303"/>
                  <a:pt x="946" y="1299"/>
                  <a:pt x="1002" y="1299"/>
                </a:cubicBezTo>
                <a:cubicBezTo>
                  <a:pt x="1187" y="1299"/>
                  <a:pt x="1331" y="1343"/>
                  <a:pt x="1435" y="1448"/>
                </a:cubicBezTo>
                <a:cubicBezTo>
                  <a:pt x="1606" y="1619"/>
                  <a:pt x="1675" y="1824"/>
                  <a:pt x="1640" y="2029"/>
                </a:cubicBezTo>
                <a:cubicBezTo>
                  <a:pt x="1640" y="2029"/>
                  <a:pt x="1606" y="2063"/>
                  <a:pt x="1572" y="2097"/>
                </a:cubicBezTo>
                <a:cubicBezTo>
                  <a:pt x="1470" y="2200"/>
                  <a:pt x="1333" y="2336"/>
                  <a:pt x="1128" y="2576"/>
                </a:cubicBezTo>
                <a:cubicBezTo>
                  <a:pt x="786" y="2986"/>
                  <a:pt x="684" y="3498"/>
                  <a:pt x="923" y="3943"/>
                </a:cubicBezTo>
                <a:cubicBezTo>
                  <a:pt x="1248" y="4564"/>
                  <a:pt x="2034" y="4852"/>
                  <a:pt x="2749" y="4852"/>
                </a:cubicBezTo>
                <a:cubicBezTo>
                  <a:pt x="2860" y="4852"/>
                  <a:pt x="2970" y="4845"/>
                  <a:pt x="3076" y="4831"/>
                </a:cubicBezTo>
                <a:lnTo>
                  <a:pt x="3247" y="4831"/>
                </a:lnTo>
                <a:cubicBezTo>
                  <a:pt x="3366" y="4816"/>
                  <a:pt x="3486" y="4800"/>
                  <a:pt x="3612" y="4800"/>
                </a:cubicBezTo>
                <a:cubicBezTo>
                  <a:pt x="4062" y="4800"/>
                  <a:pt x="4594" y="5011"/>
                  <a:pt x="5502" y="6267"/>
                </a:cubicBezTo>
                <a:cubicBezTo>
                  <a:pt x="5639" y="6438"/>
                  <a:pt x="5844" y="6540"/>
                  <a:pt x="6049" y="6540"/>
                </a:cubicBezTo>
                <a:cubicBezTo>
                  <a:pt x="6186" y="6540"/>
                  <a:pt x="6323" y="6506"/>
                  <a:pt x="6425" y="6403"/>
                </a:cubicBezTo>
                <a:cubicBezTo>
                  <a:pt x="6733" y="6198"/>
                  <a:pt x="6767" y="5788"/>
                  <a:pt x="6562" y="5515"/>
                </a:cubicBezTo>
                <a:cubicBezTo>
                  <a:pt x="5336" y="3844"/>
                  <a:pt x="4406" y="3489"/>
                  <a:pt x="3604" y="3489"/>
                </a:cubicBezTo>
                <a:cubicBezTo>
                  <a:pt x="3422" y="3489"/>
                  <a:pt x="3247" y="3507"/>
                  <a:pt x="3076" y="3533"/>
                </a:cubicBezTo>
                <a:lnTo>
                  <a:pt x="2939" y="3533"/>
                </a:lnTo>
                <a:cubicBezTo>
                  <a:pt x="2874" y="3546"/>
                  <a:pt x="2810" y="3551"/>
                  <a:pt x="2748" y="3551"/>
                </a:cubicBezTo>
                <a:cubicBezTo>
                  <a:pt x="2486" y="3551"/>
                  <a:pt x="2264" y="3451"/>
                  <a:pt x="2153" y="3396"/>
                </a:cubicBezTo>
                <a:cubicBezTo>
                  <a:pt x="2290" y="3191"/>
                  <a:pt x="2427" y="3088"/>
                  <a:pt x="2495" y="3020"/>
                </a:cubicBezTo>
                <a:cubicBezTo>
                  <a:pt x="2734" y="2781"/>
                  <a:pt x="2871" y="2610"/>
                  <a:pt x="2939" y="2165"/>
                </a:cubicBezTo>
                <a:cubicBezTo>
                  <a:pt x="3008" y="1584"/>
                  <a:pt x="2802" y="935"/>
                  <a:pt x="2358" y="525"/>
                </a:cubicBezTo>
                <a:cubicBezTo>
                  <a:pt x="1987" y="181"/>
                  <a:pt x="1534"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68" name="Google Shape;2168;p53"/>
          <p:cNvSpPr/>
          <p:nvPr/>
        </p:nvSpPr>
        <p:spPr>
          <a:xfrm rot="-2699935">
            <a:off x="3616886" y="2056972"/>
            <a:ext cx="561596" cy="568005"/>
          </a:xfrm>
          <a:custGeom>
            <a:avLst/>
            <a:gdLst/>
            <a:ahLst/>
            <a:cxnLst/>
            <a:rect l="l" t="t" r="r" b="b"/>
            <a:pathLst>
              <a:path w="6016" h="6085" extrusionOk="0">
                <a:moveTo>
                  <a:pt x="69" y="1"/>
                </a:moveTo>
                <a:cubicBezTo>
                  <a:pt x="34" y="103"/>
                  <a:pt x="0" y="206"/>
                  <a:pt x="34" y="342"/>
                </a:cubicBezTo>
                <a:cubicBezTo>
                  <a:pt x="65" y="645"/>
                  <a:pt x="335" y="867"/>
                  <a:pt x="658" y="867"/>
                </a:cubicBezTo>
                <a:cubicBezTo>
                  <a:pt x="700" y="867"/>
                  <a:pt x="743" y="863"/>
                  <a:pt x="786" y="855"/>
                </a:cubicBezTo>
                <a:cubicBezTo>
                  <a:pt x="851" y="847"/>
                  <a:pt x="912" y="843"/>
                  <a:pt x="968" y="843"/>
                </a:cubicBezTo>
                <a:cubicBezTo>
                  <a:pt x="1153" y="843"/>
                  <a:pt x="1297" y="887"/>
                  <a:pt x="1401" y="992"/>
                </a:cubicBezTo>
                <a:cubicBezTo>
                  <a:pt x="1572" y="1163"/>
                  <a:pt x="1641" y="1368"/>
                  <a:pt x="1606" y="1573"/>
                </a:cubicBezTo>
                <a:cubicBezTo>
                  <a:pt x="1606" y="1573"/>
                  <a:pt x="1572" y="1607"/>
                  <a:pt x="1538" y="1641"/>
                </a:cubicBezTo>
                <a:cubicBezTo>
                  <a:pt x="1436" y="1744"/>
                  <a:pt x="1299" y="1880"/>
                  <a:pt x="1094" y="2120"/>
                </a:cubicBezTo>
                <a:cubicBezTo>
                  <a:pt x="752" y="2530"/>
                  <a:pt x="650" y="3042"/>
                  <a:pt x="889" y="3487"/>
                </a:cubicBezTo>
                <a:cubicBezTo>
                  <a:pt x="1217" y="4084"/>
                  <a:pt x="2016" y="4395"/>
                  <a:pt x="2737" y="4395"/>
                </a:cubicBezTo>
                <a:cubicBezTo>
                  <a:pt x="2841" y="4395"/>
                  <a:pt x="2943" y="4388"/>
                  <a:pt x="3042" y="4375"/>
                </a:cubicBezTo>
                <a:lnTo>
                  <a:pt x="3213" y="4375"/>
                </a:lnTo>
                <a:cubicBezTo>
                  <a:pt x="3332" y="4360"/>
                  <a:pt x="3452" y="4344"/>
                  <a:pt x="3578" y="4344"/>
                </a:cubicBezTo>
                <a:cubicBezTo>
                  <a:pt x="4028" y="4344"/>
                  <a:pt x="4560" y="4555"/>
                  <a:pt x="5468" y="5811"/>
                </a:cubicBezTo>
                <a:cubicBezTo>
                  <a:pt x="5605" y="5982"/>
                  <a:pt x="5810" y="6084"/>
                  <a:pt x="6015" y="6084"/>
                </a:cubicBezTo>
                <a:cubicBezTo>
                  <a:pt x="6015" y="6084"/>
                  <a:pt x="5468" y="4102"/>
                  <a:pt x="3691" y="4033"/>
                </a:cubicBezTo>
                <a:cubicBezTo>
                  <a:pt x="2563" y="3965"/>
                  <a:pt x="1231" y="3828"/>
                  <a:pt x="1196" y="3145"/>
                </a:cubicBezTo>
                <a:cubicBezTo>
                  <a:pt x="1094" y="1709"/>
                  <a:pt x="2632" y="2359"/>
                  <a:pt x="2017" y="821"/>
                </a:cubicBezTo>
                <a:cubicBezTo>
                  <a:pt x="1743" y="172"/>
                  <a:pt x="615" y="1"/>
                  <a:pt x="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69" name="Google Shape;2169;p53"/>
          <p:cNvSpPr/>
          <p:nvPr/>
        </p:nvSpPr>
        <p:spPr>
          <a:xfrm rot="620404">
            <a:off x="7237355" y="3338508"/>
            <a:ext cx="117592" cy="93208"/>
          </a:xfrm>
          <a:custGeom>
            <a:avLst/>
            <a:gdLst/>
            <a:ahLst/>
            <a:cxnLst/>
            <a:rect l="l" t="t" r="r" b="b"/>
            <a:pathLst>
              <a:path w="1847" h="1464" extrusionOk="0">
                <a:moveTo>
                  <a:pt x="487" y="1"/>
                </a:moveTo>
                <a:cubicBezTo>
                  <a:pt x="351" y="1"/>
                  <a:pt x="219" y="62"/>
                  <a:pt x="137" y="185"/>
                </a:cubicBezTo>
                <a:cubicBezTo>
                  <a:pt x="1" y="391"/>
                  <a:pt x="35" y="664"/>
                  <a:pt x="240" y="801"/>
                </a:cubicBezTo>
                <a:lnTo>
                  <a:pt x="1094" y="1382"/>
                </a:lnTo>
                <a:cubicBezTo>
                  <a:pt x="1176" y="1436"/>
                  <a:pt x="1269" y="1464"/>
                  <a:pt x="1360" y="1464"/>
                </a:cubicBezTo>
                <a:cubicBezTo>
                  <a:pt x="1496" y="1464"/>
                  <a:pt x="1627" y="1402"/>
                  <a:pt x="1709" y="1279"/>
                </a:cubicBezTo>
                <a:cubicBezTo>
                  <a:pt x="1846" y="1074"/>
                  <a:pt x="1778" y="801"/>
                  <a:pt x="1607" y="664"/>
                </a:cubicBezTo>
                <a:lnTo>
                  <a:pt x="752" y="83"/>
                </a:lnTo>
                <a:cubicBezTo>
                  <a:pt x="670" y="28"/>
                  <a:pt x="577"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2170" name="Google Shape;2170;p53"/>
          <p:cNvGrpSpPr/>
          <p:nvPr/>
        </p:nvGrpSpPr>
        <p:grpSpPr>
          <a:xfrm>
            <a:off x="3797233" y="2729552"/>
            <a:ext cx="1328739" cy="1384707"/>
            <a:chOff x="5524613" y="2826752"/>
            <a:chExt cx="1328739" cy="1384707"/>
          </a:xfrm>
        </p:grpSpPr>
        <p:sp>
          <p:nvSpPr>
            <p:cNvPr id="2171" name="Google Shape;2171;p53"/>
            <p:cNvSpPr/>
            <p:nvPr/>
          </p:nvSpPr>
          <p:spPr>
            <a:xfrm rot="620344">
              <a:off x="5623211" y="2918541"/>
              <a:ext cx="1131542" cy="1201129"/>
            </a:xfrm>
            <a:custGeom>
              <a:avLst/>
              <a:gdLst/>
              <a:ahLst/>
              <a:cxnLst/>
              <a:rect l="l" t="t" r="r" b="b"/>
              <a:pathLst>
                <a:path w="17773" h="18866" extrusionOk="0">
                  <a:moveTo>
                    <a:pt x="13808" y="0"/>
                  </a:moveTo>
                  <a:cubicBezTo>
                    <a:pt x="12886" y="0"/>
                    <a:pt x="12031" y="205"/>
                    <a:pt x="11245" y="581"/>
                  </a:cubicBezTo>
                  <a:cubicBezTo>
                    <a:pt x="10958" y="551"/>
                    <a:pt x="10656" y="535"/>
                    <a:pt x="10341" y="535"/>
                  </a:cubicBezTo>
                  <a:cubicBezTo>
                    <a:pt x="9608" y="535"/>
                    <a:pt x="8812" y="619"/>
                    <a:pt x="7998" y="786"/>
                  </a:cubicBezTo>
                  <a:cubicBezTo>
                    <a:pt x="6905" y="991"/>
                    <a:pt x="5914" y="1333"/>
                    <a:pt x="5127" y="1743"/>
                  </a:cubicBezTo>
                  <a:cubicBezTo>
                    <a:pt x="5058" y="1740"/>
                    <a:pt x="4989" y="1739"/>
                    <a:pt x="4920" y="1739"/>
                  </a:cubicBezTo>
                  <a:cubicBezTo>
                    <a:pt x="4174" y="1739"/>
                    <a:pt x="3455" y="1906"/>
                    <a:pt x="2735" y="2188"/>
                  </a:cubicBezTo>
                  <a:cubicBezTo>
                    <a:pt x="719" y="3042"/>
                    <a:pt x="1" y="4170"/>
                    <a:pt x="309" y="5844"/>
                  </a:cubicBezTo>
                  <a:cubicBezTo>
                    <a:pt x="582" y="7177"/>
                    <a:pt x="5093" y="18353"/>
                    <a:pt x="7896" y="18866"/>
                  </a:cubicBezTo>
                  <a:lnTo>
                    <a:pt x="8169" y="18866"/>
                  </a:lnTo>
                  <a:cubicBezTo>
                    <a:pt x="8648" y="18866"/>
                    <a:pt x="9058" y="18661"/>
                    <a:pt x="9365" y="18319"/>
                  </a:cubicBezTo>
                  <a:cubicBezTo>
                    <a:pt x="9605" y="17977"/>
                    <a:pt x="9741" y="17567"/>
                    <a:pt x="9707" y="17157"/>
                  </a:cubicBezTo>
                  <a:cubicBezTo>
                    <a:pt x="9707" y="17157"/>
                    <a:pt x="9707" y="17123"/>
                    <a:pt x="9707" y="17123"/>
                  </a:cubicBezTo>
                  <a:cubicBezTo>
                    <a:pt x="9707" y="17054"/>
                    <a:pt x="9673" y="17020"/>
                    <a:pt x="9673" y="16952"/>
                  </a:cubicBezTo>
                  <a:cubicBezTo>
                    <a:pt x="9673" y="16952"/>
                    <a:pt x="9673" y="16918"/>
                    <a:pt x="9673" y="16918"/>
                  </a:cubicBezTo>
                  <a:cubicBezTo>
                    <a:pt x="9639" y="16849"/>
                    <a:pt x="9639" y="16781"/>
                    <a:pt x="9605" y="16713"/>
                  </a:cubicBezTo>
                  <a:cubicBezTo>
                    <a:pt x="9434" y="16337"/>
                    <a:pt x="9331" y="15926"/>
                    <a:pt x="9263" y="15516"/>
                  </a:cubicBezTo>
                  <a:cubicBezTo>
                    <a:pt x="9229" y="15414"/>
                    <a:pt x="9229" y="15311"/>
                    <a:pt x="9194" y="15209"/>
                  </a:cubicBezTo>
                  <a:cubicBezTo>
                    <a:pt x="9194" y="15209"/>
                    <a:pt x="9194" y="15175"/>
                    <a:pt x="9194" y="15175"/>
                  </a:cubicBezTo>
                  <a:cubicBezTo>
                    <a:pt x="9194" y="15072"/>
                    <a:pt x="9160" y="15004"/>
                    <a:pt x="9160" y="14901"/>
                  </a:cubicBezTo>
                  <a:cubicBezTo>
                    <a:pt x="9092" y="13910"/>
                    <a:pt x="9297" y="13158"/>
                    <a:pt x="9775" y="12714"/>
                  </a:cubicBezTo>
                  <a:cubicBezTo>
                    <a:pt x="9775" y="12714"/>
                    <a:pt x="9810" y="12714"/>
                    <a:pt x="9810" y="12680"/>
                  </a:cubicBezTo>
                  <a:cubicBezTo>
                    <a:pt x="9844" y="12680"/>
                    <a:pt x="9878" y="12646"/>
                    <a:pt x="9912" y="12611"/>
                  </a:cubicBezTo>
                  <a:cubicBezTo>
                    <a:pt x="9912" y="12611"/>
                    <a:pt x="9946" y="12577"/>
                    <a:pt x="9981" y="12577"/>
                  </a:cubicBezTo>
                  <a:cubicBezTo>
                    <a:pt x="9981" y="12543"/>
                    <a:pt x="10015" y="12543"/>
                    <a:pt x="10049" y="12543"/>
                  </a:cubicBezTo>
                  <a:cubicBezTo>
                    <a:pt x="10083" y="12509"/>
                    <a:pt x="10117" y="12509"/>
                    <a:pt x="10151" y="12475"/>
                  </a:cubicBezTo>
                  <a:cubicBezTo>
                    <a:pt x="10356" y="12406"/>
                    <a:pt x="10459" y="12372"/>
                    <a:pt x="10493" y="12372"/>
                  </a:cubicBezTo>
                  <a:cubicBezTo>
                    <a:pt x="10608" y="12348"/>
                    <a:pt x="10720" y="12336"/>
                    <a:pt x="10830" y="12336"/>
                  </a:cubicBezTo>
                  <a:cubicBezTo>
                    <a:pt x="11796" y="12336"/>
                    <a:pt x="12544" y="13267"/>
                    <a:pt x="12851" y="14833"/>
                  </a:cubicBezTo>
                  <a:cubicBezTo>
                    <a:pt x="12920" y="15243"/>
                    <a:pt x="12988" y="15653"/>
                    <a:pt x="12988" y="16029"/>
                  </a:cubicBezTo>
                  <a:cubicBezTo>
                    <a:pt x="12988" y="16200"/>
                    <a:pt x="13022" y="16371"/>
                    <a:pt x="13056" y="16507"/>
                  </a:cubicBezTo>
                  <a:lnTo>
                    <a:pt x="13432" y="17123"/>
                  </a:lnTo>
                  <a:cubicBezTo>
                    <a:pt x="13535" y="17259"/>
                    <a:pt x="13672" y="17362"/>
                    <a:pt x="13808" y="17430"/>
                  </a:cubicBezTo>
                  <a:cubicBezTo>
                    <a:pt x="14041" y="17563"/>
                    <a:pt x="14297" y="17631"/>
                    <a:pt x="14554" y="17631"/>
                  </a:cubicBezTo>
                  <a:cubicBezTo>
                    <a:pt x="14827" y="17631"/>
                    <a:pt x="15100" y="17554"/>
                    <a:pt x="15346" y="17396"/>
                  </a:cubicBezTo>
                  <a:lnTo>
                    <a:pt x="15380" y="17396"/>
                  </a:lnTo>
                  <a:cubicBezTo>
                    <a:pt x="17773" y="15858"/>
                    <a:pt x="17704" y="3794"/>
                    <a:pt x="17465" y="2495"/>
                  </a:cubicBezTo>
                  <a:cubicBezTo>
                    <a:pt x="17431" y="2393"/>
                    <a:pt x="17431" y="2290"/>
                    <a:pt x="17397" y="2188"/>
                  </a:cubicBezTo>
                  <a:cubicBezTo>
                    <a:pt x="17397" y="2188"/>
                    <a:pt x="17397" y="2153"/>
                    <a:pt x="17363" y="2153"/>
                  </a:cubicBezTo>
                  <a:cubicBezTo>
                    <a:pt x="17363" y="2051"/>
                    <a:pt x="17329" y="1983"/>
                    <a:pt x="17294" y="1914"/>
                  </a:cubicBezTo>
                  <a:cubicBezTo>
                    <a:pt x="17294" y="1914"/>
                    <a:pt x="17294" y="1880"/>
                    <a:pt x="17294" y="1880"/>
                  </a:cubicBezTo>
                  <a:cubicBezTo>
                    <a:pt x="17260" y="1812"/>
                    <a:pt x="17226" y="1709"/>
                    <a:pt x="17192" y="1641"/>
                  </a:cubicBezTo>
                  <a:cubicBezTo>
                    <a:pt x="17192" y="1641"/>
                    <a:pt x="17192" y="1607"/>
                    <a:pt x="17192" y="1607"/>
                  </a:cubicBezTo>
                  <a:cubicBezTo>
                    <a:pt x="17158" y="1538"/>
                    <a:pt x="17123" y="1470"/>
                    <a:pt x="17055" y="1402"/>
                  </a:cubicBezTo>
                  <a:cubicBezTo>
                    <a:pt x="17055" y="1402"/>
                    <a:pt x="17055" y="1367"/>
                    <a:pt x="17055" y="1367"/>
                  </a:cubicBezTo>
                  <a:cubicBezTo>
                    <a:pt x="16953" y="1231"/>
                    <a:pt x="16850" y="1094"/>
                    <a:pt x="16748" y="957"/>
                  </a:cubicBezTo>
                  <a:lnTo>
                    <a:pt x="16713" y="957"/>
                  </a:lnTo>
                  <a:cubicBezTo>
                    <a:pt x="16679" y="889"/>
                    <a:pt x="16611" y="821"/>
                    <a:pt x="16577" y="786"/>
                  </a:cubicBezTo>
                  <a:lnTo>
                    <a:pt x="16542" y="786"/>
                  </a:lnTo>
                  <a:cubicBezTo>
                    <a:pt x="16474" y="718"/>
                    <a:pt x="16440" y="684"/>
                    <a:pt x="16372" y="650"/>
                  </a:cubicBezTo>
                  <a:cubicBezTo>
                    <a:pt x="16337" y="615"/>
                    <a:pt x="16303" y="615"/>
                    <a:pt x="16303" y="581"/>
                  </a:cubicBezTo>
                  <a:cubicBezTo>
                    <a:pt x="16235" y="547"/>
                    <a:pt x="16201" y="547"/>
                    <a:pt x="16167" y="513"/>
                  </a:cubicBezTo>
                  <a:cubicBezTo>
                    <a:pt x="16030" y="445"/>
                    <a:pt x="15893" y="376"/>
                    <a:pt x="15722" y="308"/>
                  </a:cubicBezTo>
                  <a:cubicBezTo>
                    <a:pt x="15722" y="308"/>
                    <a:pt x="15688" y="308"/>
                    <a:pt x="15688" y="274"/>
                  </a:cubicBezTo>
                  <a:cubicBezTo>
                    <a:pt x="15175" y="103"/>
                    <a:pt x="14560" y="0"/>
                    <a:pt x="13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72" name="Google Shape;2172;p53"/>
            <p:cNvSpPr/>
            <p:nvPr/>
          </p:nvSpPr>
          <p:spPr>
            <a:xfrm rot="620404">
              <a:off x="5642699" y="2935927"/>
              <a:ext cx="1092389" cy="1167579"/>
            </a:xfrm>
            <a:custGeom>
              <a:avLst/>
              <a:gdLst/>
              <a:ahLst/>
              <a:cxnLst/>
              <a:rect l="l" t="t" r="r" b="b"/>
              <a:pathLst>
                <a:path w="17158" h="18339" extrusionOk="0">
                  <a:moveTo>
                    <a:pt x="13534" y="1"/>
                  </a:moveTo>
                  <a:cubicBezTo>
                    <a:pt x="12099" y="1"/>
                    <a:pt x="11005" y="479"/>
                    <a:pt x="10185" y="1026"/>
                  </a:cubicBezTo>
                  <a:cubicBezTo>
                    <a:pt x="9286" y="1651"/>
                    <a:pt x="8240" y="1983"/>
                    <a:pt x="7182" y="1983"/>
                  </a:cubicBezTo>
                  <a:cubicBezTo>
                    <a:pt x="6792" y="1983"/>
                    <a:pt x="6402" y="1938"/>
                    <a:pt x="6016" y="1846"/>
                  </a:cubicBezTo>
                  <a:cubicBezTo>
                    <a:pt x="5652" y="1768"/>
                    <a:pt x="5249" y="1720"/>
                    <a:pt x="4818" y="1720"/>
                  </a:cubicBezTo>
                  <a:cubicBezTo>
                    <a:pt x="4114" y="1720"/>
                    <a:pt x="3335" y="1849"/>
                    <a:pt x="2530" y="2188"/>
                  </a:cubicBezTo>
                  <a:cubicBezTo>
                    <a:pt x="377" y="3042"/>
                    <a:pt x="1" y="4170"/>
                    <a:pt x="274" y="5537"/>
                  </a:cubicBezTo>
                  <a:cubicBezTo>
                    <a:pt x="547" y="6870"/>
                    <a:pt x="5059" y="17841"/>
                    <a:pt x="7656" y="18319"/>
                  </a:cubicBezTo>
                  <a:cubicBezTo>
                    <a:pt x="7730" y="18332"/>
                    <a:pt x="7802" y="18338"/>
                    <a:pt x="7873" y="18338"/>
                  </a:cubicBezTo>
                  <a:cubicBezTo>
                    <a:pt x="8758" y="18338"/>
                    <a:pt x="9405" y="17394"/>
                    <a:pt x="9057" y="16508"/>
                  </a:cubicBezTo>
                  <a:cubicBezTo>
                    <a:pt x="8886" y="16166"/>
                    <a:pt x="8784" y="15756"/>
                    <a:pt x="8681" y="15312"/>
                  </a:cubicBezTo>
                  <a:cubicBezTo>
                    <a:pt x="8271" y="13227"/>
                    <a:pt x="8989" y="12065"/>
                    <a:pt x="10151" y="11826"/>
                  </a:cubicBezTo>
                  <a:cubicBezTo>
                    <a:pt x="10266" y="11805"/>
                    <a:pt x="10381" y="11794"/>
                    <a:pt x="10495" y="11794"/>
                  </a:cubicBezTo>
                  <a:cubicBezTo>
                    <a:pt x="11501" y="11794"/>
                    <a:pt x="12448" y="12619"/>
                    <a:pt x="12817" y="14491"/>
                  </a:cubicBezTo>
                  <a:cubicBezTo>
                    <a:pt x="12885" y="14936"/>
                    <a:pt x="12919" y="15346"/>
                    <a:pt x="12919" y="15756"/>
                  </a:cubicBezTo>
                  <a:cubicBezTo>
                    <a:pt x="12945" y="16514"/>
                    <a:pt x="13592" y="17093"/>
                    <a:pt x="14277" y="17093"/>
                  </a:cubicBezTo>
                  <a:cubicBezTo>
                    <a:pt x="14487" y="17093"/>
                    <a:pt x="14701" y="17038"/>
                    <a:pt x="14902" y="16918"/>
                  </a:cubicBezTo>
                  <a:cubicBezTo>
                    <a:pt x="14902" y="16884"/>
                    <a:pt x="14902" y="16884"/>
                    <a:pt x="14902" y="16884"/>
                  </a:cubicBezTo>
                  <a:cubicBezTo>
                    <a:pt x="17123" y="15483"/>
                    <a:pt x="17157" y="3623"/>
                    <a:pt x="16884" y="2256"/>
                  </a:cubicBezTo>
                  <a:cubicBezTo>
                    <a:pt x="16610" y="923"/>
                    <a:pt x="15859" y="1"/>
                    <a:pt x="13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73" name="Google Shape;2173;p53"/>
            <p:cNvSpPr/>
            <p:nvPr/>
          </p:nvSpPr>
          <p:spPr>
            <a:xfrm rot="620344">
              <a:off x="6081341" y="3694489"/>
              <a:ext cx="115363" cy="378687"/>
            </a:xfrm>
            <a:custGeom>
              <a:avLst/>
              <a:gdLst/>
              <a:ahLst/>
              <a:cxnLst/>
              <a:rect l="l" t="t" r="r" b="b"/>
              <a:pathLst>
                <a:path w="1812" h="5948" extrusionOk="0">
                  <a:moveTo>
                    <a:pt x="1812" y="0"/>
                  </a:moveTo>
                  <a:cubicBezTo>
                    <a:pt x="1094" y="274"/>
                    <a:pt x="1" y="718"/>
                    <a:pt x="35" y="1914"/>
                  </a:cubicBezTo>
                  <a:cubicBezTo>
                    <a:pt x="69" y="4307"/>
                    <a:pt x="1333" y="5161"/>
                    <a:pt x="855" y="5947"/>
                  </a:cubicBezTo>
                  <a:cubicBezTo>
                    <a:pt x="1197" y="5571"/>
                    <a:pt x="1299" y="5059"/>
                    <a:pt x="1128" y="4580"/>
                  </a:cubicBezTo>
                  <a:cubicBezTo>
                    <a:pt x="957" y="4204"/>
                    <a:pt x="855" y="3794"/>
                    <a:pt x="752" y="3350"/>
                  </a:cubicBezTo>
                  <a:cubicBezTo>
                    <a:pt x="411" y="1538"/>
                    <a:pt x="923" y="411"/>
                    <a:pt x="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74" name="Google Shape;2174;p53"/>
            <p:cNvSpPr/>
            <p:nvPr/>
          </p:nvSpPr>
          <p:spPr>
            <a:xfrm rot="620344">
              <a:off x="6232461" y="3701810"/>
              <a:ext cx="24002" cy="8786"/>
            </a:xfrm>
            <a:custGeom>
              <a:avLst/>
              <a:gdLst/>
              <a:ahLst/>
              <a:cxnLst/>
              <a:rect l="l" t="t" r="r" b="b"/>
              <a:pathLst>
                <a:path w="377" h="138" extrusionOk="0">
                  <a:moveTo>
                    <a:pt x="376" y="1"/>
                  </a:moveTo>
                  <a:cubicBezTo>
                    <a:pt x="376" y="1"/>
                    <a:pt x="349" y="6"/>
                    <a:pt x="304" y="19"/>
                  </a:cubicBezTo>
                  <a:lnTo>
                    <a:pt x="304" y="19"/>
                  </a:lnTo>
                  <a:cubicBezTo>
                    <a:pt x="328" y="13"/>
                    <a:pt x="352" y="7"/>
                    <a:pt x="376" y="1"/>
                  </a:cubicBezTo>
                  <a:close/>
                  <a:moveTo>
                    <a:pt x="304" y="19"/>
                  </a:moveTo>
                  <a:lnTo>
                    <a:pt x="304" y="19"/>
                  </a:lnTo>
                  <a:cubicBezTo>
                    <a:pt x="192" y="48"/>
                    <a:pt x="85" y="81"/>
                    <a:pt x="0" y="137"/>
                  </a:cubicBezTo>
                  <a:cubicBezTo>
                    <a:pt x="124" y="76"/>
                    <a:pt x="235" y="39"/>
                    <a:pt x="304" y="19"/>
                  </a:cubicBezTo>
                  <a:close/>
                </a:path>
              </a:pathLst>
            </a:custGeom>
            <a:solidFill>
              <a:srgbClr val="E57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75" name="Google Shape;2175;p53"/>
            <p:cNvSpPr/>
            <p:nvPr/>
          </p:nvSpPr>
          <p:spPr>
            <a:xfrm rot="620344">
              <a:off x="5971870" y="3220230"/>
              <a:ext cx="171963" cy="228880"/>
            </a:xfrm>
            <a:custGeom>
              <a:avLst/>
              <a:gdLst/>
              <a:ahLst/>
              <a:cxnLst/>
              <a:rect l="l" t="t" r="r" b="b"/>
              <a:pathLst>
                <a:path w="2701" h="3595" extrusionOk="0">
                  <a:moveTo>
                    <a:pt x="839" y="1"/>
                  </a:moveTo>
                  <a:cubicBezTo>
                    <a:pt x="761" y="1"/>
                    <a:pt x="687" y="14"/>
                    <a:pt x="616" y="40"/>
                  </a:cubicBezTo>
                  <a:cubicBezTo>
                    <a:pt x="103" y="279"/>
                    <a:pt x="1" y="1270"/>
                    <a:pt x="445" y="2296"/>
                  </a:cubicBezTo>
                  <a:cubicBezTo>
                    <a:pt x="684" y="2911"/>
                    <a:pt x="1060" y="3355"/>
                    <a:pt x="1436" y="3594"/>
                  </a:cubicBezTo>
                  <a:cubicBezTo>
                    <a:pt x="1573" y="3492"/>
                    <a:pt x="1778" y="3355"/>
                    <a:pt x="1983" y="3287"/>
                  </a:cubicBezTo>
                  <a:cubicBezTo>
                    <a:pt x="2222" y="3184"/>
                    <a:pt x="2427" y="3116"/>
                    <a:pt x="2598" y="3082"/>
                  </a:cubicBezTo>
                  <a:cubicBezTo>
                    <a:pt x="2701" y="2672"/>
                    <a:pt x="2632" y="2057"/>
                    <a:pt x="2359" y="1476"/>
                  </a:cubicBezTo>
                  <a:cubicBezTo>
                    <a:pt x="2002" y="583"/>
                    <a:pt x="1360" y="1"/>
                    <a:pt x="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76" name="Google Shape;2176;p53"/>
            <p:cNvSpPr/>
            <p:nvPr/>
          </p:nvSpPr>
          <p:spPr>
            <a:xfrm rot="620344">
              <a:off x="5995271" y="3230497"/>
              <a:ext cx="148024" cy="216402"/>
            </a:xfrm>
            <a:custGeom>
              <a:avLst/>
              <a:gdLst/>
              <a:ahLst/>
              <a:cxnLst/>
              <a:rect l="l" t="t" r="r" b="b"/>
              <a:pathLst>
                <a:path w="2325" h="3399" extrusionOk="0">
                  <a:moveTo>
                    <a:pt x="833" y="0"/>
                  </a:moveTo>
                  <a:cubicBezTo>
                    <a:pt x="761" y="0"/>
                    <a:pt x="688" y="25"/>
                    <a:pt x="616" y="49"/>
                  </a:cubicBezTo>
                  <a:cubicBezTo>
                    <a:pt x="69" y="254"/>
                    <a:pt x="1" y="1279"/>
                    <a:pt x="411" y="2270"/>
                  </a:cubicBezTo>
                  <a:cubicBezTo>
                    <a:pt x="616" y="2749"/>
                    <a:pt x="889" y="3125"/>
                    <a:pt x="1163" y="3398"/>
                  </a:cubicBezTo>
                  <a:cubicBezTo>
                    <a:pt x="1299" y="3296"/>
                    <a:pt x="1470" y="3227"/>
                    <a:pt x="1607" y="3159"/>
                  </a:cubicBezTo>
                  <a:cubicBezTo>
                    <a:pt x="1846" y="3056"/>
                    <a:pt x="2051" y="2988"/>
                    <a:pt x="2222" y="2954"/>
                  </a:cubicBezTo>
                  <a:cubicBezTo>
                    <a:pt x="2325" y="2544"/>
                    <a:pt x="2256" y="1929"/>
                    <a:pt x="1983" y="1348"/>
                  </a:cubicBezTo>
                  <a:cubicBezTo>
                    <a:pt x="1710" y="698"/>
                    <a:pt x="1299" y="220"/>
                    <a:pt x="923" y="15"/>
                  </a:cubicBezTo>
                  <a:cubicBezTo>
                    <a:pt x="893" y="5"/>
                    <a:pt x="863" y="0"/>
                    <a:pt x="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77" name="Google Shape;2177;p53"/>
            <p:cNvSpPr/>
            <p:nvPr/>
          </p:nvSpPr>
          <p:spPr>
            <a:xfrm rot="620344">
              <a:off x="6036002" y="3274676"/>
              <a:ext cx="104476" cy="162858"/>
            </a:xfrm>
            <a:custGeom>
              <a:avLst/>
              <a:gdLst/>
              <a:ahLst/>
              <a:cxnLst/>
              <a:rect l="l" t="t" r="r" b="b"/>
              <a:pathLst>
                <a:path w="1641" h="2558" extrusionOk="0">
                  <a:moveTo>
                    <a:pt x="594" y="0"/>
                  </a:moveTo>
                  <a:cubicBezTo>
                    <a:pt x="543" y="0"/>
                    <a:pt x="492" y="9"/>
                    <a:pt x="445" y="28"/>
                  </a:cubicBezTo>
                  <a:cubicBezTo>
                    <a:pt x="137" y="165"/>
                    <a:pt x="0" y="609"/>
                    <a:pt x="103" y="1122"/>
                  </a:cubicBezTo>
                  <a:cubicBezTo>
                    <a:pt x="160" y="1133"/>
                    <a:pt x="224" y="1141"/>
                    <a:pt x="293" y="1141"/>
                  </a:cubicBezTo>
                  <a:cubicBezTo>
                    <a:pt x="429" y="1141"/>
                    <a:pt x="581" y="1110"/>
                    <a:pt x="718" y="1019"/>
                  </a:cubicBezTo>
                  <a:lnTo>
                    <a:pt x="718" y="1019"/>
                  </a:lnTo>
                  <a:cubicBezTo>
                    <a:pt x="718" y="1019"/>
                    <a:pt x="445" y="1327"/>
                    <a:pt x="205" y="1498"/>
                  </a:cubicBezTo>
                  <a:cubicBezTo>
                    <a:pt x="205" y="1566"/>
                    <a:pt x="239" y="1634"/>
                    <a:pt x="274" y="1703"/>
                  </a:cubicBezTo>
                  <a:cubicBezTo>
                    <a:pt x="410" y="2044"/>
                    <a:pt x="650" y="2352"/>
                    <a:pt x="889" y="2557"/>
                  </a:cubicBezTo>
                  <a:cubicBezTo>
                    <a:pt x="889" y="2523"/>
                    <a:pt x="923" y="2523"/>
                    <a:pt x="957" y="2523"/>
                  </a:cubicBezTo>
                  <a:cubicBezTo>
                    <a:pt x="1162" y="2420"/>
                    <a:pt x="1367" y="2352"/>
                    <a:pt x="1538" y="2318"/>
                  </a:cubicBezTo>
                  <a:cubicBezTo>
                    <a:pt x="1641" y="1874"/>
                    <a:pt x="1572" y="1293"/>
                    <a:pt x="1333" y="712"/>
                  </a:cubicBezTo>
                  <a:cubicBezTo>
                    <a:pt x="1231" y="506"/>
                    <a:pt x="1128" y="301"/>
                    <a:pt x="991" y="131"/>
                  </a:cubicBezTo>
                  <a:cubicBezTo>
                    <a:pt x="868" y="57"/>
                    <a:pt x="727"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78" name="Google Shape;2178;p53"/>
            <p:cNvSpPr/>
            <p:nvPr/>
          </p:nvSpPr>
          <p:spPr>
            <a:xfrm rot="620344">
              <a:off x="6031333" y="3418306"/>
              <a:ext cx="130580" cy="50424"/>
            </a:xfrm>
            <a:custGeom>
              <a:avLst/>
              <a:gdLst/>
              <a:ahLst/>
              <a:cxnLst/>
              <a:rect l="l" t="t" r="r" b="b"/>
              <a:pathLst>
                <a:path w="2051" h="792" extrusionOk="0">
                  <a:moveTo>
                    <a:pt x="1477" y="1"/>
                  </a:moveTo>
                  <a:cubicBezTo>
                    <a:pt x="1021" y="1"/>
                    <a:pt x="396" y="138"/>
                    <a:pt x="0" y="791"/>
                  </a:cubicBezTo>
                  <a:cubicBezTo>
                    <a:pt x="0" y="791"/>
                    <a:pt x="787" y="65"/>
                    <a:pt x="1849" y="65"/>
                  </a:cubicBezTo>
                  <a:cubicBezTo>
                    <a:pt x="1915" y="65"/>
                    <a:pt x="1982" y="68"/>
                    <a:pt x="2051" y="74"/>
                  </a:cubicBezTo>
                  <a:cubicBezTo>
                    <a:pt x="2051" y="74"/>
                    <a:pt x="1808" y="1"/>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79" name="Google Shape;2179;p53"/>
            <p:cNvSpPr/>
            <p:nvPr/>
          </p:nvSpPr>
          <p:spPr>
            <a:xfrm rot="620344">
              <a:off x="6324491" y="3271362"/>
              <a:ext cx="174127" cy="141276"/>
            </a:xfrm>
            <a:custGeom>
              <a:avLst/>
              <a:gdLst/>
              <a:ahLst/>
              <a:cxnLst/>
              <a:rect l="l" t="t" r="r" b="b"/>
              <a:pathLst>
                <a:path w="2735" h="2219" extrusionOk="0">
                  <a:moveTo>
                    <a:pt x="2435" y="1"/>
                  </a:moveTo>
                  <a:cubicBezTo>
                    <a:pt x="1506" y="1"/>
                    <a:pt x="0" y="2218"/>
                    <a:pt x="0" y="2218"/>
                  </a:cubicBezTo>
                  <a:cubicBezTo>
                    <a:pt x="1345" y="811"/>
                    <a:pt x="2069" y="540"/>
                    <a:pt x="2428" y="540"/>
                  </a:cubicBezTo>
                  <a:cubicBezTo>
                    <a:pt x="2653" y="540"/>
                    <a:pt x="2734" y="646"/>
                    <a:pt x="2734" y="646"/>
                  </a:cubicBezTo>
                  <a:lnTo>
                    <a:pt x="2734" y="99"/>
                  </a:lnTo>
                  <a:cubicBezTo>
                    <a:pt x="2644" y="31"/>
                    <a:pt x="2543" y="1"/>
                    <a:pt x="2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80" name="Google Shape;2180;p53"/>
            <p:cNvSpPr/>
            <p:nvPr/>
          </p:nvSpPr>
          <p:spPr>
            <a:xfrm rot="620344">
              <a:off x="6320150" y="3292546"/>
              <a:ext cx="34889" cy="84931"/>
            </a:xfrm>
            <a:custGeom>
              <a:avLst/>
              <a:gdLst/>
              <a:ahLst/>
              <a:cxnLst/>
              <a:rect l="l" t="t" r="r" b="b"/>
              <a:pathLst>
                <a:path w="548" h="1334" extrusionOk="0">
                  <a:moveTo>
                    <a:pt x="274" y="1"/>
                  </a:moveTo>
                  <a:lnTo>
                    <a:pt x="274" y="1"/>
                  </a:lnTo>
                  <a:cubicBezTo>
                    <a:pt x="274" y="1"/>
                    <a:pt x="1" y="787"/>
                    <a:pt x="69" y="1334"/>
                  </a:cubicBezTo>
                  <a:cubicBezTo>
                    <a:pt x="69" y="1334"/>
                    <a:pt x="547" y="123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81" name="Google Shape;2181;p53"/>
            <p:cNvSpPr/>
            <p:nvPr/>
          </p:nvSpPr>
          <p:spPr>
            <a:xfrm rot="620344">
              <a:off x="5925603" y="3524814"/>
              <a:ext cx="95818" cy="95818"/>
            </a:xfrm>
            <a:custGeom>
              <a:avLst/>
              <a:gdLst/>
              <a:ahLst/>
              <a:cxnLst/>
              <a:rect l="l" t="t" r="r" b="b"/>
              <a:pathLst>
                <a:path w="1505" h="1505" extrusionOk="0">
                  <a:moveTo>
                    <a:pt x="752" y="1"/>
                  </a:moveTo>
                  <a:cubicBezTo>
                    <a:pt x="342" y="1"/>
                    <a:pt x="1" y="308"/>
                    <a:pt x="1" y="752"/>
                  </a:cubicBezTo>
                  <a:cubicBezTo>
                    <a:pt x="1" y="1163"/>
                    <a:pt x="342" y="1504"/>
                    <a:pt x="752" y="1504"/>
                  </a:cubicBezTo>
                  <a:cubicBezTo>
                    <a:pt x="1163" y="1504"/>
                    <a:pt x="1504" y="1163"/>
                    <a:pt x="1504" y="752"/>
                  </a:cubicBezTo>
                  <a:cubicBezTo>
                    <a:pt x="1504" y="308"/>
                    <a:pt x="1163" y="1"/>
                    <a:pt x="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82" name="Google Shape;2182;p53"/>
            <p:cNvSpPr/>
            <p:nvPr/>
          </p:nvSpPr>
          <p:spPr>
            <a:xfrm rot="620344">
              <a:off x="6419424" y="3473177"/>
              <a:ext cx="93589" cy="95754"/>
            </a:xfrm>
            <a:custGeom>
              <a:avLst/>
              <a:gdLst/>
              <a:ahLst/>
              <a:cxnLst/>
              <a:rect l="l" t="t" r="r" b="b"/>
              <a:pathLst>
                <a:path w="1470" h="1504" extrusionOk="0">
                  <a:moveTo>
                    <a:pt x="752" y="0"/>
                  </a:moveTo>
                  <a:cubicBezTo>
                    <a:pt x="308" y="0"/>
                    <a:pt x="0" y="342"/>
                    <a:pt x="0" y="752"/>
                  </a:cubicBezTo>
                  <a:cubicBezTo>
                    <a:pt x="0" y="1162"/>
                    <a:pt x="308" y="1504"/>
                    <a:pt x="752" y="1504"/>
                  </a:cubicBezTo>
                  <a:cubicBezTo>
                    <a:pt x="1162" y="1504"/>
                    <a:pt x="1470" y="1162"/>
                    <a:pt x="1470" y="752"/>
                  </a:cubicBezTo>
                  <a:cubicBezTo>
                    <a:pt x="1470" y="342"/>
                    <a:pt x="1162" y="0"/>
                    <a:pt x="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83" name="Google Shape;2183;p53"/>
            <p:cNvSpPr/>
            <p:nvPr/>
          </p:nvSpPr>
          <p:spPr>
            <a:xfrm rot="620344">
              <a:off x="6095263" y="3446851"/>
              <a:ext cx="276376" cy="178329"/>
            </a:xfrm>
            <a:custGeom>
              <a:avLst/>
              <a:gdLst/>
              <a:ahLst/>
              <a:cxnLst/>
              <a:rect l="l" t="t" r="r" b="b"/>
              <a:pathLst>
                <a:path w="4341" h="2801" extrusionOk="0">
                  <a:moveTo>
                    <a:pt x="3897" y="0"/>
                  </a:moveTo>
                  <a:cubicBezTo>
                    <a:pt x="3760" y="445"/>
                    <a:pt x="3589" y="923"/>
                    <a:pt x="3350" y="1333"/>
                  </a:cubicBezTo>
                  <a:cubicBezTo>
                    <a:pt x="3111" y="1743"/>
                    <a:pt x="2837" y="2154"/>
                    <a:pt x="2427" y="2393"/>
                  </a:cubicBezTo>
                  <a:cubicBezTo>
                    <a:pt x="2193" y="2542"/>
                    <a:pt x="1906" y="2624"/>
                    <a:pt x="1615" y="2624"/>
                  </a:cubicBezTo>
                  <a:cubicBezTo>
                    <a:pt x="1439" y="2624"/>
                    <a:pt x="1262" y="2594"/>
                    <a:pt x="1094" y="2530"/>
                  </a:cubicBezTo>
                  <a:cubicBezTo>
                    <a:pt x="616" y="2359"/>
                    <a:pt x="240" y="2017"/>
                    <a:pt x="0" y="1607"/>
                  </a:cubicBezTo>
                  <a:lnTo>
                    <a:pt x="0" y="1607"/>
                  </a:lnTo>
                  <a:cubicBezTo>
                    <a:pt x="206" y="2051"/>
                    <a:pt x="581" y="2427"/>
                    <a:pt x="1026" y="2666"/>
                  </a:cubicBezTo>
                  <a:cubicBezTo>
                    <a:pt x="1238" y="2757"/>
                    <a:pt x="1469" y="2801"/>
                    <a:pt x="1704" y="2801"/>
                  </a:cubicBezTo>
                  <a:cubicBezTo>
                    <a:pt x="1998" y="2801"/>
                    <a:pt x="2297" y="2731"/>
                    <a:pt x="2564" y="2598"/>
                  </a:cubicBezTo>
                  <a:cubicBezTo>
                    <a:pt x="3042" y="2359"/>
                    <a:pt x="3384" y="1949"/>
                    <a:pt x="3657" y="1538"/>
                  </a:cubicBezTo>
                  <a:cubicBezTo>
                    <a:pt x="3965" y="1094"/>
                    <a:pt x="4170" y="650"/>
                    <a:pt x="4341" y="137"/>
                  </a:cubicBezTo>
                  <a:lnTo>
                    <a:pt x="3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84" name="Google Shape;2184;p53"/>
            <p:cNvSpPr/>
            <p:nvPr/>
          </p:nvSpPr>
          <p:spPr>
            <a:xfrm rot="620344">
              <a:off x="6351938" y="3429002"/>
              <a:ext cx="78437" cy="49214"/>
            </a:xfrm>
            <a:custGeom>
              <a:avLst/>
              <a:gdLst/>
              <a:ahLst/>
              <a:cxnLst/>
              <a:rect l="l" t="t" r="r" b="b"/>
              <a:pathLst>
                <a:path w="1232" h="773" extrusionOk="0">
                  <a:moveTo>
                    <a:pt x="625" y="0"/>
                  </a:moveTo>
                  <a:cubicBezTo>
                    <a:pt x="301" y="0"/>
                    <a:pt x="1" y="260"/>
                    <a:pt x="1" y="260"/>
                  </a:cubicBezTo>
                  <a:cubicBezTo>
                    <a:pt x="117" y="220"/>
                    <a:pt x="226" y="202"/>
                    <a:pt x="325" y="202"/>
                  </a:cubicBezTo>
                  <a:cubicBezTo>
                    <a:pt x="899" y="202"/>
                    <a:pt x="1197" y="773"/>
                    <a:pt x="1197" y="773"/>
                  </a:cubicBezTo>
                  <a:cubicBezTo>
                    <a:pt x="1197" y="773"/>
                    <a:pt x="1231" y="294"/>
                    <a:pt x="924" y="89"/>
                  </a:cubicBezTo>
                  <a:cubicBezTo>
                    <a:pt x="827" y="25"/>
                    <a:pt x="725" y="0"/>
                    <a:pt x="6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85" name="Google Shape;2185;p53"/>
            <p:cNvSpPr/>
            <p:nvPr/>
          </p:nvSpPr>
          <p:spPr>
            <a:xfrm rot="620344">
              <a:off x="6494686" y="3026079"/>
              <a:ext cx="239449" cy="1075006"/>
            </a:xfrm>
            <a:custGeom>
              <a:avLst/>
              <a:gdLst/>
              <a:ahLst/>
              <a:cxnLst/>
              <a:rect l="l" t="t" r="r" b="b"/>
              <a:pathLst>
                <a:path w="3761" h="16885" extrusionOk="0">
                  <a:moveTo>
                    <a:pt x="1710" y="1"/>
                  </a:moveTo>
                  <a:lnTo>
                    <a:pt x="1710" y="1"/>
                  </a:lnTo>
                  <a:cubicBezTo>
                    <a:pt x="1712" y="1"/>
                    <a:pt x="1714" y="2"/>
                    <a:pt x="1716" y="3"/>
                  </a:cubicBezTo>
                  <a:lnTo>
                    <a:pt x="1716" y="3"/>
                  </a:lnTo>
                  <a:cubicBezTo>
                    <a:pt x="1713" y="1"/>
                    <a:pt x="1711" y="1"/>
                    <a:pt x="1710" y="1"/>
                  </a:cubicBezTo>
                  <a:close/>
                  <a:moveTo>
                    <a:pt x="1716" y="3"/>
                  </a:moveTo>
                  <a:lnTo>
                    <a:pt x="1716" y="3"/>
                  </a:lnTo>
                  <a:cubicBezTo>
                    <a:pt x="1826" y="47"/>
                    <a:pt x="3144" y="814"/>
                    <a:pt x="3111" y="2837"/>
                  </a:cubicBezTo>
                  <a:cubicBezTo>
                    <a:pt x="3111" y="4888"/>
                    <a:pt x="2735" y="14936"/>
                    <a:pt x="1299" y="16166"/>
                  </a:cubicBezTo>
                  <a:cubicBezTo>
                    <a:pt x="912" y="16481"/>
                    <a:pt x="575" y="16590"/>
                    <a:pt x="303" y="16590"/>
                  </a:cubicBezTo>
                  <a:cubicBezTo>
                    <a:pt x="191" y="16590"/>
                    <a:pt x="90" y="16572"/>
                    <a:pt x="1" y="16542"/>
                  </a:cubicBezTo>
                  <a:lnTo>
                    <a:pt x="1" y="16542"/>
                  </a:lnTo>
                  <a:cubicBezTo>
                    <a:pt x="231" y="16752"/>
                    <a:pt x="552" y="16884"/>
                    <a:pt x="884" y="16884"/>
                  </a:cubicBezTo>
                  <a:cubicBezTo>
                    <a:pt x="1093" y="16884"/>
                    <a:pt x="1307" y="16832"/>
                    <a:pt x="1505" y="16713"/>
                  </a:cubicBezTo>
                  <a:cubicBezTo>
                    <a:pt x="1505" y="16679"/>
                    <a:pt x="1505" y="16679"/>
                    <a:pt x="1505" y="16679"/>
                  </a:cubicBezTo>
                  <a:cubicBezTo>
                    <a:pt x="3726" y="15278"/>
                    <a:pt x="3760" y="3418"/>
                    <a:pt x="3487" y="2051"/>
                  </a:cubicBezTo>
                  <a:cubicBezTo>
                    <a:pt x="3316" y="1062"/>
                    <a:pt x="2839" y="345"/>
                    <a:pt x="1716"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2186" name="Google Shape;2186;p53"/>
          <p:cNvGrpSpPr/>
          <p:nvPr/>
        </p:nvGrpSpPr>
        <p:grpSpPr>
          <a:xfrm>
            <a:off x="5462476" y="3035747"/>
            <a:ext cx="949691" cy="996902"/>
            <a:chOff x="6682344" y="3526922"/>
            <a:chExt cx="949691" cy="996902"/>
          </a:xfrm>
        </p:grpSpPr>
        <p:sp>
          <p:nvSpPr>
            <p:cNvPr id="2187" name="Google Shape;2187;p53"/>
            <p:cNvSpPr/>
            <p:nvPr/>
          </p:nvSpPr>
          <p:spPr>
            <a:xfrm rot="620404">
              <a:off x="6753512" y="3592346"/>
              <a:ext cx="807354" cy="866055"/>
            </a:xfrm>
            <a:custGeom>
              <a:avLst/>
              <a:gdLst/>
              <a:ahLst/>
              <a:cxnLst/>
              <a:rect l="l" t="t" r="r" b="b"/>
              <a:pathLst>
                <a:path w="12681" h="13603" extrusionOk="0">
                  <a:moveTo>
                    <a:pt x="2701" y="342"/>
                  </a:moveTo>
                  <a:cubicBezTo>
                    <a:pt x="3316" y="342"/>
                    <a:pt x="3897" y="479"/>
                    <a:pt x="4444" y="752"/>
                  </a:cubicBezTo>
                  <a:lnTo>
                    <a:pt x="4512" y="786"/>
                  </a:lnTo>
                  <a:lnTo>
                    <a:pt x="4546" y="752"/>
                  </a:lnTo>
                  <a:cubicBezTo>
                    <a:pt x="4729" y="734"/>
                    <a:pt x="4920" y="725"/>
                    <a:pt x="5117" y="725"/>
                  </a:cubicBezTo>
                  <a:cubicBezTo>
                    <a:pt x="5654" y="725"/>
                    <a:pt x="6236" y="789"/>
                    <a:pt x="6836" y="889"/>
                  </a:cubicBezTo>
                  <a:cubicBezTo>
                    <a:pt x="7588" y="1060"/>
                    <a:pt x="8306" y="1299"/>
                    <a:pt x="8887" y="1572"/>
                  </a:cubicBezTo>
                  <a:lnTo>
                    <a:pt x="8921" y="1606"/>
                  </a:lnTo>
                  <a:lnTo>
                    <a:pt x="8955" y="1606"/>
                  </a:lnTo>
                  <a:cubicBezTo>
                    <a:pt x="9023" y="1602"/>
                    <a:pt x="9092" y="1600"/>
                    <a:pt x="9160" y="1600"/>
                  </a:cubicBezTo>
                  <a:cubicBezTo>
                    <a:pt x="9639" y="1600"/>
                    <a:pt x="10117" y="1705"/>
                    <a:pt x="10596" y="1914"/>
                  </a:cubicBezTo>
                  <a:cubicBezTo>
                    <a:pt x="12168" y="2563"/>
                    <a:pt x="12270" y="3384"/>
                    <a:pt x="12099" y="4136"/>
                  </a:cubicBezTo>
                  <a:cubicBezTo>
                    <a:pt x="11928" y="5092"/>
                    <a:pt x="8647" y="12919"/>
                    <a:pt x="6904" y="13261"/>
                  </a:cubicBezTo>
                  <a:cubicBezTo>
                    <a:pt x="6870" y="13266"/>
                    <a:pt x="6835" y="13269"/>
                    <a:pt x="6800" y="13269"/>
                  </a:cubicBezTo>
                  <a:cubicBezTo>
                    <a:pt x="6622" y="13269"/>
                    <a:pt x="6432" y="13198"/>
                    <a:pt x="6289" y="13056"/>
                  </a:cubicBezTo>
                  <a:cubicBezTo>
                    <a:pt x="6118" y="12919"/>
                    <a:pt x="6016" y="12680"/>
                    <a:pt x="6050" y="12406"/>
                  </a:cubicBezTo>
                  <a:cubicBezTo>
                    <a:pt x="6050" y="12372"/>
                    <a:pt x="6050" y="12338"/>
                    <a:pt x="6050" y="12304"/>
                  </a:cubicBezTo>
                  <a:cubicBezTo>
                    <a:pt x="6084" y="12269"/>
                    <a:pt x="6084" y="12235"/>
                    <a:pt x="6084" y="12201"/>
                  </a:cubicBezTo>
                  <a:lnTo>
                    <a:pt x="6118" y="12167"/>
                  </a:lnTo>
                  <a:cubicBezTo>
                    <a:pt x="6118" y="12099"/>
                    <a:pt x="6153" y="12030"/>
                    <a:pt x="6187" y="11962"/>
                  </a:cubicBezTo>
                  <a:cubicBezTo>
                    <a:pt x="6221" y="11894"/>
                    <a:pt x="6221" y="11825"/>
                    <a:pt x="6255" y="11757"/>
                  </a:cubicBezTo>
                  <a:cubicBezTo>
                    <a:pt x="6289" y="11586"/>
                    <a:pt x="6323" y="11449"/>
                    <a:pt x="6358" y="11278"/>
                  </a:cubicBezTo>
                  <a:lnTo>
                    <a:pt x="6358" y="11244"/>
                  </a:lnTo>
                  <a:cubicBezTo>
                    <a:pt x="6392" y="11176"/>
                    <a:pt x="6392" y="11107"/>
                    <a:pt x="6426" y="11005"/>
                  </a:cubicBezTo>
                  <a:lnTo>
                    <a:pt x="6426" y="10937"/>
                  </a:lnTo>
                  <a:cubicBezTo>
                    <a:pt x="6426" y="10868"/>
                    <a:pt x="6426" y="10800"/>
                    <a:pt x="6426" y="10766"/>
                  </a:cubicBezTo>
                  <a:cubicBezTo>
                    <a:pt x="6426" y="10732"/>
                    <a:pt x="6460" y="10697"/>
                    <a:pt x="6460" y="10663"/>
                  </a:cubicBezTo>
                  <a:cubicBezTo>
                    <a:pt x="6460" y="10595"/>
                    <a:pt x="6460" y="10561"/>
                    <a:pt x="6460" y="10526"/>
                  </a:cubicBezTo>
                  <a:cubicBezTo>
                    <a:pt x="6460" y="10492"/>
                    <a:pt x="6460" y="10458"/>
                    <a:pt x="6460" y="10424"/>
                  </a:cubicBezTo>
                  <a:cubicBezTo>
                    <a:pt x="6460" y="10356"/>
                    <a:pt x="6460" y="10321"/>
                    <a:pt x="6460" y="10287"/>
                  </a:cubicBezTo>
                  <a:cubicBezTo>
                    <a:pt x="6460" y="10253"/>
                    <a:pt x="6460" y="10219"/>
                    <a:pt x="6426" y="10185"/>
                  </a:cubicBezTo>
                  <a:cubicBezTo>
                    <a:pt x="6426" y="10151"/>
                    <a:pt x="6426" y="10116"/>
                    <a:pt x="6426" y="10048"/>
                  </a:cubicBezTo>
                  <a:cubicBezTo>
                    <a:pt x="6426" y="10014"/>
                    <a:pt x="6426" y="9980"/>
                    <a:pt x="6426" y="9980"/>
                  </a:cubicBezTo>
                  <a:cubicBezTo>
                    <a:pt x="6426" y="9945"/>
                    <a:pt x="6392" y="9877"/>
                    <a:pt x="6392" y="9843"/>
                  </a:cubicBezTo>
                  <a:cubicBezTo>
                    <a:pt x="6392" y="9809"/>
                    <a:pt x="6392" y="9809"/>
                    <a:pt x="6392" y="9775"/>
                  </a:cubicBezTo>
                  <a:cubicBezTo>
                    <a:pt x="6358" y="9706"/>
                    <a:pt x="6358" y="9672"/>
                    <a:pt x="6323" y="9604"/>
                  </a:cubicBezTo>
                  <a:cubicBezTo>
                    <a:pt x="6323" y="9604"/>
                    <a:pt x="6323" y="9570"/>
                    <a:pt x="6289" y="9535"/>
                  </a:cubicBezTo>
                  <a:cubicBezTo>
                    <a:pt x="6289" y="9501"/>
                    <a:pt x="6255" y="9467"/>
                    <a:pt x="6255" y="9433"/>
                  </a:cubicBezTo>
                  <a:cubicBezTo>
                    <a:pt x="6255" y="9399"/>
                    <a:pt x="6221" y="9399"/>
                    <a:pt x="6221" y="9364"/>
                  </a:cubicBezTo>
                  <a:cubicBezTo>
                    <a:pt x="6187" y="9330"/>
                    <a:pt x="6187" y="9296"/>
                    <a:pt x="6187" y="9262"/>
                  </a:cubicBezTo>
                  <a:cubicBezTo>
                    <a:pt x="6153" y="9228"/>
                    <a:pt x="6153" y="9228"/>
                    <a:pt x="6118" y="9194"/>
                  </a:cubicBezTo>
                  <a:cubicBezTo>
                    <a:pt x="6118" y="9159"/>
                    <a:pt x="6084" y="9159"/>
                    <a:pt x="6084" y="9125"/>
                  </a:cubicBezTo>
                  <a:cubicBezTo>
                    <a:pt x="6050" y="9091"/>
                    <a:pt x="6050" y="9091"/>
                    <a:pt x="6016" y="9057"/>
                  </a:cubicBezTo>
                  <a:cubicBezTo>
                    <a:pt x="6016" y="9023"/>
                    <a:pt x="5982" y="9023"/>
                    <a:pt x="5982" y="8989"/>
                  </a:cubicBezTo>
                  <a:cubicBezTo>
                    <a:pt x="5948" y="8989"/>
                    <a:pt x="5913" y="8954"/>
                    <a:pt x="5913" y="8920"/>
                  </a:cubicBezTo>
                  <a:cubicBezTo>
                    <a:pt x="5879" y="8920"/>
                    <a:pt x="5879" y="8886"/>
                    <a:pt x="5845" y="8886"/>
                  </a:cubicBezTo>
                  <a:cubicBezTo>
                    <a:pt x="5811" y="8852"/>
                    <a:pt x="5811" y="8852"/>
                    <a:pt x="5777" y="8818"/>
                  </a:cubicBezTo>
                  <a:cubicBezTo>
                    <a:pt x="5777" y="8818"/>
                    <a:pt x="5742" y="8818"/>
                    <a:pt x="5708" y="8783"/>
                  </a:cubicBezTo>
                  <a:cubicBezTo>
                    <a:pt x="5674" y="8749"/>
                    <a:pt x="5674" y="8749"/>
                    <a:pt x="5640" y="8749"/>
                  </a:cubicBezTo>
                  <a:cubicBezTo>
                    <a:pt x="5640" y="8715"/>
                    <a:pt x="5640" y="8715"/>
                    <a:pt x="5606" y="8715"/>
                  </a:cubicBezTo>
                  <a:cubicBezTo>
                    <a:pt x="5572" y="8681"/>
                    <a:pt x="5537" y="8681"/>
                    <a:pt x="5503" y="8681"/>
                  </a:cubicBezTo>
                  <a:cubicBezTo>
                    <a:pt x="5401" y="8613"/>
                    <a:pt x="5298" y="8578"/>
                    <a:pt x="5161" y="8544"/>
                  </a:cubicBezTo>
                  <a:cubicBezTo>
                    <a:pt x="5082" y="8533"/>
                    <a:pt x="5003" y="8527"/>
                    <a:pt x="4925" y="8527"/>
                  </a:cubicBezTo>
                  <a:cubicBezTo>
                    <a:pt x="4537" y="8527"/>
                    <a:pt x="4176" y="8670"/>
                    <a:pt x="3863" y="8954"/>
                  </a:cubicBezTo>
                  <a:cubicBezTo>
                    <a:pt x="3487" y="9296"/>
                    <a:pt x="3179" y="9877"/>
                    <a:pt x="3043" y="10629"/>
                  </a:cubicBezTo>
                  <a:cubicBezTo>
                    <a:pt x="2974" y="10937"/>
                    <a:pt x="2940" y="11244"/>
                    <a:pt x="2940" y="11586"/>
                  </a:cubicBezTo>
                  <a:cubicBezTo>
                    <a:pt x="2940" y="11791"/>
                    <a:pt x="2872" y="11962"/>
                    <a:pt x="2701" y="12133"/>
                  </a:cubicBezTo>
                  <a:cubicBezTo>
                    <a:pt x="2582" y="12252"/>
                    <a:pt x="2412" y="12344"/>
                    <a:pt x="2212" y="12344"/>
                  </a:cubicBezTo>
                  <a:cubicBezTo>
                    <a:pt x="2182" y="12344"/>
                    <a:pt x="2151" y="12342"/>
                    <a:pt x="2120" y="12338"/>
                  </a:cubicBezTo>
                  <a:lnTo>
                    <a:pt x="2017" y="12338"/>
                  </a:lnTo>
                  <a:cubicBezTo>
                    <a:pt x="1983" y="12338"/>
                    <a:pt x="1949" y="12338"/>
                    <a:pt x="1949" y="12304"/>
                  </a:cubicBezTo>
                  <a:lnTo>
                    <a:pt x="1915" y="12304"/>
                  </a:lnTo>
                  <a:cubicBezTo>
                    <a:pt x="1881" y="12269"/>
                    <a:pt x="1846" y="12269"/>
                    <a:pt x="1778" y="12235"/>
                  </a:cubicBezTo>
                  <a:cubicBezTo>
                    <a:pt x="1060" y="11757"/>
                    <a:pt x="513" y="9159"/>
                    <a:pt x="377" y="5297"/>
                  </a:cubicBezTo>
                  <a:cubicBezTo>
                    <a:pt x="377" y="5161"/>
                    <a:pt x="377" y="5024"/>
                    <a:pt x="377" y="4887"/>
                  </a:cubicBezTo>
                  <a:cubicBezTo>
                    <a:pt x="377" y="4751"/>
                    <a:pt x="377" y="4614"/>
                    <a:pt x="377" y="4477"/>
                  </a:cubicBezTo>
                  <a:cubicBezTo>
                    <a:pt x="343" y="3110"/>
                    <a:pt x="377" y="2119"/>
                    <a:pt x="445" y="1846"/>
                  </a:cubicBezTo>
                  <a:cubicBezTo>
                    <a:pt x="445" y="1777"/>
                    <a:pt x="445" y="1743"/>
                    <a:pt x="479" y="1709"/>
                  </a:cubicBezTo>
                  <a:lnTo>
                    <a:pt x="479" y="1641"/>
                  </a:lnTo>
                  <a:cubicBezTo>
                    <a:pt x="479" y="1606"/>
                    <a:pt x="513" y="1572"/>
                    <a:pt x="513" y="1538"/>
                  </a:cubicBezTo>
                  <a:lnTo>
                    <a:pt x="513" y="1504"/>
                  </a:lnTo>
                  <a:cubicBezTo>
                    <a:pt x="548" y="1470"/>
                    <a:pt x="548" y="1401"/>
                    <a:pt x="582" y="1367"/>
                  </a:cubicBezTo>
                  <a:lnTo>
                    <a:pt x="582" y="1333"/>
                  </a:lnTo>
                  <a:cubicBezTo>
                    <a:pt x="616" y="1299"/>
                    <a:pt x="616" y="1265"/>
                    <a:pt x="616" y="1265"/>
                  </a:cubicBezTo>
                  <a:cubicBezTo>
                    <a:pt x="650" y="1231"/>
                    <a:pt x="650" y="1231"/>
                    <a:pt x="650" y="1196"/>
                  </a:cubicBezTo>
                  <a:lnTo>
                    <a:pt x="684" y="1162"/>
                  </a:lnTo>
                  <a:cubicBezTo>
                    <a:pt x="719" y="1060"/>
                    <a:pt x="787" y="991"/>
                    <a:pt x="855" y="923"/>
                  </a:cubicBezTo>
                  <a:cubicBezTo>
                    <a:pt x="958" y="820"/>
                    <a:pt x="1060" y="718"/>
                    <a:pt x="1197" y="650"/>
                  </a:cubicBezTo>
                  <a:lnTo>
                    <a:pt x="1231" y="650"/>
                  </a:lnTo>
                  <a:cubicBezTo>
                    <a:pt x="1334" y="581"/>
                    <a:pt x="1470" y="547"/>
                    <a:pt x="1607" y="513"/>
                  </a:cubicBezTo>
                  <a:cubicBezTo>
                    <a:pt x="1915" y="410"/>
                    <a:pt x="2256" y="342"/>
                    <a:pt x="2701" y="342"/>
                  </a:cubicBezTo>
                  <a:close/>
                  <a:moveTo>
                    <a:pt x="2701" y="0"/>
                  </a:moveTo>
                  <a:cubicBezTo>
                    <a:pt x="2222" y="0"/>
                    <a:pt x="1846" y="69"/>
                    <a:pt x="1505" y="171"/>
                  </a:cubicBezTo>
                  <a:cubicBezTo>
                    <a:pt x="1334" y="205"/>
                    <a:pt x="1197" y="274"/>
                    <a:pt x="1060" y="342"/>
                  </a:cubicBezTo>
                  <a:cubicBezTo>
                    <a:pt x="889" y="444"/>
                    <a:pt x="753" y="547"/>
                    <a:pt x="616" y="684"/>
                  </a:cubicBezTo>
                  <a:lnTo>
                    <a:pt x="582" y="684"/>
                  </a:lnTo>
                  <a:cubicBezTo>
                    <a:pt x="513" y="786"/>
                    <a:pt x="445" y="855"/>
                    <a:pt x="377" y="991"/>
                  </a:cubicBezTo>
                  <a:cubicBezTo>
                    <a:pt x="377" y="991"/>
                    <a:pt x="377" y="991"/>
                    <a:pt x="343" y="1025"/>
                  </a:cubicBezTo>
                  <a:cubicBezTo>
                    <a:pt x="343" y="1060"/>
                    <a:pt x="308" y="1060"/>
                    <a:pt x="308" y="1094"/>
                  </a:cubicBezTo>
                  <a:cubicBezTo>
                    <a:pt x="308" y="1128"/>
                    <a:pt x="274" y="1162"/>
                    <a:pt x="274" y="1162"/>
                  </a:cubicBezTo>
                  <a:lnTo>
                    <a:pt x="274" y="1196"/>
                  </a:lnTo>
                  <a:cubicBezTo>
                    <a:pt x="274" y="1196"/>
                    <a:pt x="240" y="1231"/>
                    <a:pt x="240" y="1231"/>
                  </a:cubicBezTo>
                  <a:cubicBezTo>
                    <a:pt x="240" y="1299"/>
                    <a:pt x="206" y="1333"/>
                    <a:pt x="206" y="1401"/>
                  </a:cubicBezTo>
                  <a:lnTo>
                    <a:pt x="172" y="1436"/>
                  </a:lnTo>
                  <a:cubicBezTo>
                    <a:pt x="172" y="1470"/>
                    <a:pt x="138" y="1504"/>
                    <a:pt x="138" y="1572"/>
                  </a:cubicBezTo>
                  <a:lnTo>
                    <a:pt x="138" y="1606"/>
                  </a:lnTo>
                  <a:cubicBezTo>
                    <a:pt x="103" y="1675"/>
                    <a:pt x="103" y="1709"/>
                    <a:pt x="103" y="1777"/>
                  </a:cubicBezTo>
                  <a:cubicBezTo>
                    <a:pt x="35" y="2119"/>
                    <a:pt x="1" y="3247"/>
                    <a:pt x="1" y="4511"/>
                  </a:cubicBezTo>
                  <a:cubicBezTo>
                    <a:pt x="1" y="4614"/>
                    <a:pt x="1" y="4751"/>
                    <a:pt x="35" y="4922"/>
                  </a:cubicBezTo>
                  <a:cubicBezTo>
                    <a:pt x="35" y="5058"/>
                    <a:pt x="35" y="5195"/>
                    <a:pt x="35" y="5332"/>
                  </a:cubicBezTo>
                  <a:cubicBezTo>
                    <a:pt x="103" y="7690"/>
                    <a:pt x="445" y="11791"/>
                    <a:pt x="1607" y="12543"/>
                  </a:cubicBezTo>
                  <a:cubicBezTo>
                    <a:pt x="1675" y="12577"/>
                    <a:pt x="1710" y="12611"/>
                    <a:pt x="1778" y="12611"/>
                  </a:cubicBezTo>
                  <a:cubicBezTo>
                    <a:pt x="1778" y="12645"/>
                    <a:pt x="1778" y="12645"/>
                    <a:pt x="1812" y="12645"/>
                  </a:cubicBezTo>
                  <a:cubicBezTo>
                    <a:pt x="1846" y="12645"/>
                    <a:pt x="1881" y="12680"/>
                    <a:pt x="1949" y="12680"/>
                  </a:cubicBezTo>
                  <a:lnTo>
                    <a:pt x="1983" y="12680"/>
                  </a:lnTo>
                  <a:cubicBezTo>
                    <a:pt x="2017" y="12714"/>
                    <a:pt x="2086" y="12714"/>
                    <a:pt x="2120" y="12714"/>
                  </a:cubicBezTo>
                  <a:lnTo>
                    <a:pt x="2154" y="12714"/>
                  </a:lnTo>
                  <a:cubicBezTo>
                    <a:pt x="2427" y="12714"/>
                    <a:pt x="2735" y="12611"/>
                    <a:pt x="2940" y="12372"/>
                  </a:cubicBezTo>
                  <a:cubicBezTo>
                    <a:pt x="3179" y="12167"/>
                    <a:pt x="3282" y="11894"/>
                    <a:pt x="3282" y="11586"/>
                  </a:cubicBezTo>
                  <a:cubicBezTo>
                    <a:pt x="3316" y="11278"/>
                    <a:pt x="3316" y="11005"/>
                    <a:pt x="3384" y="10697"/>
                  </a:cubicBezTo>
                  <a:cubicBezTo>
                    <a:pt x="3521" y="10014"/>
                    <a:pt x="3760" y="9501"/>
                    <a:pt x="4102" y="9194"/>
                  </a:cubicBezTo>
                  <a:cubicBezTo>
                    <a:pt x="4321" y="8975"/>
                    <a:pt x="4605" y="8866"/>
                    <a:pt x="4885" y="8866"/>
                  </a:cubicBezTo>
                  <a:cubicBezTo>
                    <a:pt x="4955" y="8866"/>
                    <a:pt x="5025" y="8872"/>
                    <a:pt x="5093" y="8886"/>
                  </a:cubicBezTo>
                  <a:cubicBezTo>
                    <a:pt x="5127" y="8920"/>
                    <a:pt x="5230" y="8920"/>
                    <a:pt x="5367" y="8989"/>
                  </a:cubicBezTo>
                  <a:cubicBezTo>
                    <a:pt x="5401" y="8989"/>
                    <a:pt x="5401" y="9023"/>
                    <a:pt x="5435" y="9023"/>
                  </a:cubicBezTo>
                  <a:lnTo>
                    <a:pt x="5469" y="9023"/>
                  </a:lnTo>
                  <a:cubicBezTo>
                    <a:pt x="5469" y="9057"/>
                    <a:pt x="5503" y="9057"/>
                    <a:pt x="5503" y="9057"/>
                  </a:cubicBezTo>
                  <a:lnTo>
                    <a:pt x="5537" y="9091"/>
                  </a:lnTo>
                  <a:lnTo>
                    <a:pt x="5572" y="9091"/>
                  </a:lnTo>
                  <a:cubicBezTo>
                    <a:pt x="5572" y="9125"/>
                    <a:pt x="5606" y="9125"/>
                    <a:pt x="5606" y="9159"/>
                  </a:cubicBezTo>
                  <a:cubicBezTo>
                    <a:pt x="5640" y="9159"/>
                    <a:pt x="5640" y="9159"/>
                    <a:pt x="5674" y="9194"/>
                  </a:cubicBezTo>
                  <a:cubicBezTo>
                    <a:pt x="5674" y="9194"/>
                    <a:pt x="5708" y="9228"/>
                    <a:pt x="5708" y="9228"/>
                  </a:cubicBezTo>
                  <a:cubicBezTo>
                    <a:pt x="5708" y="9262"/>
                    <a:pt x="5742" y="9262"/>
                    <a:pt x="5742" y="9296"/>
                  </a:cubicBezTo>
                  <a:cubicBezTo>
                    <a:pt x="5777" y="9296"/>
                    <a:pt x="5777" y="9330"/>
                    <a:pt x="5777" y="9330"/>
                  </a:cubicBezTo>
                  <a:cubicBezTo>
                    <a:pt x="5811" y="9364"/>
                    <a:pt x="5811" y="9364"/>
                    <a:pt x="5845" y="9399"/>
                  </a:cubicBezTo>
                  <a:cubicBezTo>
                    <a:pt x="5845" y="9399"/>
                    <a:pt x="5845" y="9433"/>
                    <a:pt x="5879" y="9433"/>
                  </a:cubicBezTo>
                  <a:cubicBezTo>
                    <a:pt x="5879" y="9467"/>
                    <a:pt x="5879" y="9501"/>
                    <a:pt x="5913" y="9501"/>
                  </a:cubicBezTo>
                  <a:lnTo>
                    <a:pt x="5913" y="9535"/>
                  </a:lnTo>
                  <a:cubicBezTo>
                    <a:pt x="5913" y="9535"/>
                    <a:pt x="5913" y="9570"/>
                    <a:pt x="5948" y="9570"/>
                  </a:cubicBezTo>
                  <a:cubicBezTo>
                    <a:pt x="5948" y="9604"/>
                    <a:pt x="5948" y="9638"/>
                    <a:pt x="5982" y="9672"/>
                  </a:cubicBezTo>
                  <a:cubicBezTo>
                    <a:pt x="5982" y="9706"/>
                    <a:pt x="5982" y="9706"/>
                    <a:pt x="5982" y="9740"/>
                  </a:cubicBezTo>
                  <a:cubicBezTo>
                    <a:pt x="6016" y="9775"/>
                    <a:pt x="6016" y="9809"/>
                    <a:pt x="6016" y="9877"/>
                  </a:cubicBezTo>
                  <a:lnTo>
                    <a:pt x="6050" y="9911"/>
                  </a:lnTo>
                  <a:cubicBezTo>
                    <a:pt x="6050" y="9945"/>
                    <a:pt x="6050" y="9980"/>
                    <a:pt x="6050" y="10048"/>
                  </a:cubicBezTo>
                  <a:cubicBezTo>
                    <a:pt x="6084" y="10048"/>
                    <a:pt x="6084" y="10082"/>
                    <a:pt x="6084" y="10082"/>
                  </a:cubicBezTo>
                  <a:lnTo>
                    <a:pt x="6084" y="10116"/>
                  </a:lnTo>
                  <a:cubicBezTo>
                    <a:pt x="6084" y="10151"/>
                    <a:pt x="6084" y="10185"/>
                    <a:pt x="6084" y="10219"/>
                  </a:cubicBezTo>
                  <a:cubicBezTo>
                    <a:pt x="6084" y="10253"/>
                    <a:pt x="6084" y="10287"/>
                    <a:pt x="6084" y="10287"/>
                  </a:cubicBezTo>
                  <a:cubicBezTo>
                    <a:pt x="6084" y="10356"/>
                    <a:pt x="6084" y="10390"/>
                    <a:pt x="6084" y="10424"/>
                  </a:cubicBezTo>
                  <a:cubicBezTo>
                    <a:pt x="6084" y="10458"/>
                    <a:pt x="6084" y="10492"/>
                    <a:pt x="6084" y="10492"/>
                  </a:cubicBezTo>
                  <a:cubicBezTo>
                    <a:pt x="6084" y="10561"/>
                    <a:pt x="6084" y="10595"/>
                    <a:pt x="6084" y="10629"/>
                  </a:cubicBezTo>
                  <a:lnTo>
                    <a:pt x="6084" y="10732"/>
                  </a:lnTo>
                  <a:cubicBezTo>
                    <a:pt x="6084" y="10766"/>
                    <a:pt x="6084" y="10834"/>
                    <a:pt x="6084" y="10868"/>
                  </a:cubicBezTo>
                  <a:lnTo>
                    <a:pt x="6050" y="10971"/>
                  </a:lnTo>
                  <a:cubicBezTo>
                    <a:pt x="6050" y="11039"/>
                    <a:pt x="6050" y="11142"/>
                    <a:pt x="6016" y="11210"/>
                  </a:cubicBezTo>
                  <a:cubicBezTo>
                    <a:pt x="5982" y="11381"/>
                    <a:pt x="5948" y="11518"/>
                    <a:pt x="5913" y="11654"/>
                  </a:cubicBezTo>
                  <a:cubicBezTo>
                    <a:pt x="5879" y="11723"/>
                    <a:pt x="5879" y="11791"/>
                    <a:pt x="5845" y="11859"/>
                  </a:cubicBezTo>
                  <a:cubicBezTo>
                    <a:pt x="5811" y="11928"/>
                    <a:pt x="5811" y="11996"/>
                    <a:pt x="5777" y="12064"/>
                  </a:cubicBezTo>
                  <a:cubicBezTo>
                    <a:pt x="5742" y="12099"/>
                    <a:pt x="5742" y="12167"/>
                    <a:pt x="5708" y="12201"/>
                  </a:cubicBezTo>
                  <a:cubicBezTo>
                    <a:pt x="5708" y="12235"/>
                    <a:pt x="5708" y="12235"/>
                    <a:pt x="5708" y="12235"/>
                  </a:cubicBezTo>
                  <a:cubicBezTo>
                    <a:pt x="5708" y="12304"/>
                    <a:pt x="5708" y="12338"/>
                    <a:pt x="5708" y="12372"/>
                  </a:cubicBezTo>
                  <a:lnTo>
                    <a:pt x="5708" y="12406"/>
                  </a:lnTo>
                  <a:cubicBezTo>
                    <a:pt x="5674" y="12748"/>
                    <a:pt x="5811" y="13090"/>
                    <a:pt x="6050" y="13329"/>
                  </a:cubicBezTo>
                  <a:cubicBezTo>
                    <a:pt x="6255" y="13500"/>
                    <a:pt x="6529" y="13602"/>
                    <a:pt x="6768" y="13602"/>
                  </a:cubicBezTo>
                  <a:lnTo>
                    <a:pt x="6973" y="13602"/>
                  </a:lnTo>
                  <a:cubicBezTo>
                    <a:pt x="9023" y="13226"/>
                    <a:pt x="12270" y="5161"/>
                    <a:pt x="12441" y="4204"/>
                  </a:cubicBezTo>
                  <a:cubicBezTo>
                    <a:pt x="12680" y="2974"/>
                    <a:pt x="12168" y="2187"/>
                    <a:pt x="10732" y="1572"/>
                  </a:cubicBezTo>
                  <a:cubicBezTo>
                    <a:pt x="10151" y="1367"/>
                    <a:pt x="9570" y="1231"/>
                    <a:pt x="8989" y="1231"/>
                  </a:cubicBezTo>
                  <a:cubicBezTo>
                    <a:pt x="8408" y="957"/>
                    <a:pt x="7656" y="718"/>
                    <a:pt x="6904" y="547"/>
                  </a:cubicBezTo>
                  <a:cubicBezTo>
                    <a:pt x="6304" y="447"/>
                    <a:pt x="5704" y="383"/>
                    <a:pt x="5157" y="383"/>
                  </a:cubicBezTo>
                  <a:cubicBezTo>
                    <a:pt x="4957" y="383"/>
                    <a:pt x="4764" y="392"/>
                    <a:pt x="4580" y="410"/>
                  </a:cubicBezTo>
                  <a:cubicBezTo>
                    <a:pt x="3999" y="137"/>
                    <a:pt x="3350" y="0"/>
                    <a:pt x="2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88" name="Google Shape;2188;p53"/>
            <p:cNvSpPr/>
            <p:nvPr/>
          </p:nvSpPr>
          <p:spPr>
            <a:xfrm rot="620344">
              <a:off x="6972940" y="3634813"/>
              <a:ext cx="502709" cy="215447"/>
            </a:xfrm>
            <a:custGeom>
              <a:avLst/>
              <a:gdLst/>
              <a:ahLst/>
              <a:cxnLst/>
              <a:rect l="l" t="t" r="r" b="b"/>
              <a:pathLst>
                <a:path w="7896" h="3384" extrusionOk="0">
                  <a:moveTo>
                    <a:pt x="2589" y="1"/>
                  </a:moveTo>
                  <a:cubicBezTo>
                    <a:pt x="1260" y="1"/>
                    <a:pt x="270" y="361"/>
                    <a:pt x="171" y="954"/>
                  </a:cubicBezTo>
                  <a:cubicBezTo>
                    <a:pt x="0" y="1808"/>
                    <a:pt x="1538" y="2799"/>
                    <a:pt x="3623" y="3210"/>
                  </a:cubicBezTo>
                  <a:cubicBezTo>
                    <a:pt x="4233" y="3328"/>
                    <a:pt x="4817" y="3383"/>
                    <a:pt x="5344" y="3383"/>
                  </a:cubicBezTo>
                  <a:cubicBezTo>
                    <a:pt x="6649" y="3383"/>
                    <a:pt x="7603" y="3042"/>
                    <a:pt x="7724" y="2458"/>
                  </a:cubicBezTo>
                  <a:cubicBezTo>
                    <a:pt x="7895" y="1603"/>
                    <a:pt x="6323" y="578"/>
                    <a:pt x="4238" y="168"/>
                  </a:cubicBezTo>
                  <a:cubicBezTo>
                    <a:pt x="3659" y="54"/>
                    <a:pt x="3099" y="1"/>
                    <a:pt x="25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89" name="Google Shape;2189;p53"/>
            <p:cNvSpPr/>
            <p:nvPr/>
          </p:nvSpPr>
          <p:spPr>
            <a:xfrm rot="620404">
              <a:off x="6757924" y="3602451"/>
              <a:ext cx="789910" cy="844854"/>
            </a:xfrm>
            <a:custGeom>
              <a:avLst/>
              <a:gdLst/>
              <a:ahLst/>
              <a:cxnLst/>
              <a:rect l="l" t="t" r="r" b="b"/>
              <a:pathLst>
                <a:path w="12407" h="13270" extrusionOk="0">
                  <a:moveTo>
                    <a:pt x="2632" y="0"/>
                  </a:moveTo>
                  <a:cubicBezTo>
                    <a:pt x="957" y="34"/>
                    <a:pt x="376" y="649"/>
                    <a:pt x="205" y="1641"/>
                  </a:cubicBezTo>
                  <a:cubicBezTo>
                    <a:pt x="0" y="2632"/>
                    <a:pt x="34" y="11210"/>
                    <a:pt x="1606" y="12235"/>
                  </a:cubicBezTo>
                  <a:lnTo>
                    <a:pt x="1641" y="12235"/>
                  </a:lnTo>
                  <a:cubicBezTo>
                    <a:pt x="1789" y="12326"/>
                    <a:pt x="1947" y="12367"/>
                    <a:pt x="2102" y="12367"/>
                  </a:cubicBezTo>
                  <a:cubicBezTo>
                    <a:pt x="2589" y="12367"/>
                    <a:pt x="3042" y="11960"/>
                    <a:pt x="3042" y="11415"/>
                  </a:cubicBezTo>
                  <a:cubicBezTo>
                    <a:pt x="3042" y="11107"/>
                    <a:pt x="3076" y="10800"/>
                    <a:pt x="3144" y="10492"/>
                  </a:cubicBezTo>
                  <a:cubicBezTo>
                    <a:pt x="3423" y="9130"/>
                    <a:pt x="4095" y="8525"/>
                    <a:pt x="4828" y="8525"/>
                  </a:cubicBezTo>
                  <a:cubicBezTo>
                    <a:pt x="4904" y="8525"/>
                    <a:pt x="4981" y="8531"/>
                    <a:pt x="5058" y="8544"/>
                  </a:cubicBezTo>
                  <a:cubicBezTo>
                    <a:pt x="5879" y="8715"/>
                    <a:pt x="6425" y="9569"/>
                    <a:pt x="6118" y="11073"/>
                  </a:cubicBezTo>
                  <a:cubicBezTo>
                    <a:pt x="6049" y="11381"/>
                    <a:pt x="5981" y="11688"/>
                    <a:pt x="5879" y="11962"/>
                  </a:cubicBezTo>
                  <a:cubicBezTo>
                    <a:pt x="5622" y="12571"/>
                    <a:pt x="6087" y="13270"/>
                    <a:pt x="6738" y="13270"/>
                  </a:cubicBezTo>
                  <a:cubicBezTo>
                    <a:pt x="6781" y="13270"/>
                    <a:pt x="6825" y="13267"/>
                    <a:pt x="6870" y="13260"/>
                  </a:cubicBezTo>
                  <a:cubicBezTo>
                    <a:pt x="8749" y="12919"/>
                    <a:pt x="12030" y="4990"/>
                    <a:pt x="12201" y="3999"/>
                  </a:cubicBezTo>
                  <a:cubicBezTo>
                    <a:pt x="12406" y="3042"/>
                    <a:pt x="12133" y="2222"/>
                    <a:pt x="10595" y="1572"/>
                  </a:cubicBezTo>
                  <a:cubicBezTo>
                    <a:pt x="9998" y="1338"/>
                    <a:pt x="9428" y="1249"/>
                    <a:pt x="8917" y="1249"/>
                  </a:cubicBezTo>
                  <a:cubicBezTo>
                    <a:pt x="8609" y="1249"/>
                    <a:pt x="8323" y="1281"/>
                    <a:pt x="8066" y="1333"/>
                  </a:cubicBezTo>
                  <a:cubicBezTo>
                    <a:pt x="7778" y="1398"/>
                    <a:pt x="7487" y="1430"/>
                    <a:pt x="7198" y="1430"/>
                  </a:cubicBezTo>
                  <a:cubicBezTo>
                    <a:pt x="6426" y="1430"/>
                    <a:pt x="5671" y="1200"/>
                    <a:pt x="5024" y="752"/>
                  </a:cubicBezTo>
                  <a:cubicBezTo>
                    <a:pt x="4443" y="342"/>
                    <a:pt x="3657" y="0"/>
                    <a:pt x="26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90" name="Google Shape;2190;p53"/>
            <p:cNvSpPr/>
            <p:nvPr/>
          </p:nvSpPr>
          <p:spPr>
            <a:xfrm rot="620344">
              <a:off x="7052094" y="4146466"/>
              <a:ext cx="82766" cy="274211"/>
            </a:xfrm>
            <a:custGeom>
              <a:avLst/>
              <a:gdLst/>
              <a:ahLst/>
              <a:cxnLst/>
              <a:rect l="l" t="t" r="r" b="b"/>
              <a:pathLst>
                <a:path w="1300" h="4307" extrusionOk="0">
                  <a:moveTo>
                    <a:pt x="1" y="1"/>
                  </a:moveTo>
                  <a:lnTo>
                    <a:pt x="1" y="1"/>
                  </a:lnTo>
                  <a:cubicBezTo>
                    <a:pt x="650" y="308"/>
                    <a:pt x="1026" y="1128"/>
                    <a:pt x="753" y="2427"/>
                  </a:cubicBezTo>
                  <a:cubicBezTo>
                    <a:pt x="684" y="2735"/>
                    <a:pt x="616" y="3042"/>
                    <a:pt x="514" y="3316"/>
                  </a:cubicBezTo>
                  <a:cubicBezTo>
                    <a:pt x="343" y="3658"/>
                    <a:pt x="445" y="4033"/>
                    <a:pt x="684" y="4307"/>
                  </a:cubicBezTo>
                  <a:cubicBezTo>
                    <a:pt x="343" y="3726"/>
                    <a:pt x="1265" y="3145"/>
                    <a:pt x="1300" y="1368"/>
                  </a:cubicBezTo>
                  <a:cubicBezTo>
                    <a:pt x="1300" y="513"/>
                    <a:pt x="514" y="20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91" name="Google Shape;2191;p53"/>
            <p:cNvSpPr/>
            <p:nvPr/>
          </p:nvSpPr>
          <p:spPr>
            <a:xfrm rot="620344">
              <a:off x="7058580" y="4132880"/>
              <a:ext cx="17445" cy="6558"/>
            </a:xfrm>
            <a:custGeom>
              <a:avLst/>
              <a:gdLst/>
              <a:ahLst/>
              <a:cxnLst/>
              <a:rect l="l" t="t" r="r" b="b"/>
              <a:pathLst>
                <a:path w="274" h="103" extrusionOk="0">
                  <a:moveTo>
                    <a:pt x="0" y="0"/>
                  </a:moveTo>
                  <a:lnTo>
                    <a:pt x="0" y="0"/>
                  </a:lnTo>
                  <a:cubicBezTo>
                    <a:pt x="103" y="34"/>
                    <a:pt x="205" y="68"/>
                    <a:pt x="274" y="103"/>
                  </a:cubicBezTo>
                  <a:cubicBezTo>
                    <a:pt x="137" y="34"/>
                    <a:pt x="0" y="0"/>
                    <a:pt x="0" y="0"/>
                  </a:cubicBezTo>
                  <a:close/>
                </a:path>
              </a:pathLst>
            </a:custGeom>
            <a:solidFill>
              <a:srgbClr val="E578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92" name="Google Shape;2192;p53"/>
            <p:cNvSpPr/>
            <p:nvPr/>
          </p:nvSpPr>
          <p:spPr>
            <a:xfrm rot="620344">
              <a:off x="6767188" y="3558396"/>
              <a:ext cx="174127" cy="775774"/>
            </a:xfrm>
            <a:custGeom>
              <a:avLst/>
              <a:gdLst/>
              <a:ahLst/>
              <a:cxnLst/>
              <a:rect l="l" t="t" r="r" b="b"/>
              <a:pathLst>
                <a:path w="2735" h="12185" extrusionOk="0">
                  <a:moveTo>
                    <a:pt x="1470" y="1"/>
                  </a:moveTo>
                  <a:cubicBezTo>
                    <a:pt x="650" y="240"/>
                    <a:pt x="342" y="753"/>
                    <a:pt x="205" y="1471"/>
                  </a:cubicBezTo>
                  <a:cubicBezTo>
                    <a:pt x="0" y="2427"/>
                    <a:pt x="34" y="11040"/>
                    <a:pt x="1606" y="12031"/>
                  </a:cubicBezTo>
                  <a:cubicBezTo>
                    <a:pt x="1641" y="12065"/>
                    <a:pt x="1641" y="12065"/>
                    <a:pt x="1641" y="12065"/>
                  </a:cubicBezTo>
                  <a:cubicBezTo>
                    <a:pt x="1789" y="12146"/>
                    <a:pt x="1943" y="12184"/>
                    <a:pt x="2093" y="12184"/>
                  </a:cubicBezTo>
                  <a:cubicBezTo>
                    <a:pt x="2324" y="12184"/>
                    <a:pt x="2548" y="12094"/>
                    <a:pt x="2734" y="11928"/>
                  </a:cubicBezTo>
                  <a:lnTo>
                    <a:pt x="2734" y="11928"/>
                  </a:lnTo>
                  <a:cubicBezTo>
                    <a:pt x="2659" y="11961"/>
                    <a:pt x="2578" y="11979"/>
                    <a:pt x="2488" y="11979"/>
                  </a:cubicBezTo>
                  <a:cubicBezTo>
                    <a:pt x="2292" y="11979"/>
                    <a:pt x="2059" y="11890"/>
                    <a:pt x="1777" y="11655"/>
                  </a:cubicBezTo>
                  <a:cubicBezTo>
                    <a:pt x="718" y="10801"/>
                    <a:pt x="479" y="3521"/>
                    <a:pt x="444" y="2017"/>
                  </a:cubicBezTo>
                  <a:cubicBezTo>
                    <a:pt x="444" y="514"/>
                    <a:pt x="1470" y="1"/>
                    <a:pt x="1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93" name="Google Shape;2193;p53"/>
            <p:cNvSpPr/>
            <p:nvPr/>
          </p:nvSpPr>
          <p:spPr>
            <a:xfrm rot="620344">
              <a:off x="7226960" y="3851550"/>
              <a:ext cx="124086" cy="163368"/>
            </a:xfrm>
            <a:custGeom>
              <a:avLst/>
              <a:gdLst/>
              <a:ahLst/>
              <a:cxnLst/>
              <a:rect l="l" t="t" r="r" b="b"/>
              <a:pathLst>
                <a:path w="1949" h="2566" extrusionOk="0">
                  <a:moveTo>
                    <a:pt x="1320" y="0"/>
                  </a:moveTo>
                  <a:cubicBezTo>
                    <a:pt x="942" y="0"/>
                    <a:pt x="503" y="418"/>
                    <a:pt x="240" y="1062"/>
                  </a:cubicBezTo>
                  <a:cubicBezTo>
                    <a:pt x="35" y="1472"/>
                    <a:pt x="1" y="1916"/>
                    <a:pt x="69" y="2224"/>
                  </a:cubicBezTo>
                  <a:cubicBezTo>
                    <a:pt x="206" y="2258"/>
                    <a:pt x="342" y="2292"/>
                    <a:pt x="513" y="2361"/>
                  </a:cubicBezTo>
                  <a:cubicBezTo>
                    <a:pt x="650" y="2429"/>
                    <a:pt x="787" y="2497"/>
                    <a:pt x="923" y="2566"/>
                  </a:cubicBezTo>
                  <a:cubicBezTo>
                    <a:pt x="1197" y="2395"/>
                    <a:pt x="1470" y="2087"/>
                    <a:pt x="1641" y="1643"/>
                  </a:cubicBezTo>
                  <a:cubicBezTo>
                    <a:pt x="1949" y="925"/>
                    <a:pt x="1880" y="173"/>
                    <a:pt x="1504" y="37"/>
                  </a:cubicBezTo>
                  <a:cubicBezTo>
                    <a:pt x="1445" y="12"/>
                    <a:pt x="1383" y="0"/>
                    <a:pt x="13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94" name="Google Shape;2194;p53"/>
            <p:cNvSpPr/>
            <p:nvPr/>
          </p:nvSpPr>
          <p:spPr>
            <a:xfrm rot="620344">
              <a:off x="7226895" y="3854428"/>
              <a:ext cx="106705" cy="156746"/>
            </a:xfrm>
            <a:custGeom>
              <a:avLst/>
              <a:gdLst/>
              <a:ahLst/>
              <a:cxnLst/>
              <a:rect l="l" t="t" r="r" b="b"/>
              <a:pathLst>
                <a:path w="1676" h="2462" extrusionOk="0">
                  <a:moveTo>
                    <a:pt x="1026" y="1"/>
                  </a:moveTo>
                  <a:cubicBezTo>
                    <a:pt x="718" y="172"/>
                    <a:pt x="411" y="513"/>
                    <a:pt x="240" y="992"/>
                  </a:cubicBezTo>
                  <a:cubicBezTo>
                    <a:pt x="35" y="1402"/>
                    <a:pt x="1" y="1846"/>
                    <a:pt x="69" y="2154"/>
                  </a:cubicBezTo>
                  <a:cubicBezTo>
                    <a:pt x="206" y="2188"/>
                    <a:pt x="342" y="2222"/>
                    <a:pt x="513" y="2291"/>
                  </a:cubicBezTo>
                  <a:cubicBezTo>
                    <a:pt x="616" y="2325"/>
                    <a:pt x="718" y="2393"/>
                    <a:pt x="821" y="2461"/>
                  </a:cubicBezTo>
                  <a:cubicBezTo>
                    <a:pt x="1026" y="2256"/>
                    <a:pt x="1231" y="1983"/>
                    <a:pt x="1368" y="1675"/>
                  </a:cubicBezTo>
                  <a:cubicBezTo>
                    <a:pt x="1675" y="924"/>
                    <a:pt x="1607" y="206"/>
                    <a:pt x="1231" y="35"/>
                  </a:cubicBezTo>
                  <a:cubicBezTo>
                    <a:pt x="1163" y="1"/>
                    <a:pt x="1094" y="1"/>
                    <a:pt x="10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95" name="Google Shape;2195;p53"/>
            <p:cNvSpPr/>
            <p:nvPr/>
          </p:nvSpPr>
          <p:spPr>
            <a:xfrm rot="620344">
              <a:off x="7225417" y="3881645"/>
              <a:ext cx="74044" cy="115554"/>
            </a:xfrm>
            <a:custGeom>
              <a:avLst/>
              <a:gdLst/>
              <a:ahLst/>
              <a:cxnLst/>
              <a:rect l="l" t="t" r="r" b="b"/>
              <a:pathLst>
                <a:path w="1163" h="1815" extrusionOk="0">
                  <a:moveTo>
                    <a:pt x="713" y="0"/>
                  </a:moveTo>
                  <a:cubicBezTo>
                    <a:pt x="627" y="0"/>
                    <a:pt x="529" y="29"/>
                    <a:pt x="445" y="72"/>
                  </a:cubicBezTo>
                  <a:cubicBezTo>
                    <a:pt x="377" y="208"/>
                    <a:pt x="274" y="345"/>
                    <a:pt x="240" y="516"/>
                  </a:cubicBezTo>
                  <a:cubicBezTo>
                    <a:pt x="35" y="926"/>
                    <a:pt x="1" y="1370"/>
                    <a:pt x="69" y="1678"/>
                  </a:cubicBezTo>
                  <a:cubicBezTo>
                    <a:pt x="206" y="1712"/>
                    <a:pt x="342" y="1746"/>
                    <a:pt x="479" y="1815"/>
                  </a:cubicBezTo>
                  <a:lnTo>
                    <a:pt x="548" y="1815"/>
                  </a:lnTo>
                  <a:cubicBezTo>
                    <a:pt x="718" y="1678"/>
                    <a:pt x="889" y="1473"/>
                    <a:pt x="992" y="1199"/>
                  </a:cubicBezTo>
                  <a:cubicBezTo>
                    <a:pt x="992" y="1165"/>
                    <a:pt x="1026" y="1131"/>
                    <a:pt x="1026" y="1063"/>
                  </a:cubicBezTo>
                  <a:cubicBezTo>
                    <a:pt x="855" y="960"/>
                    <a:pt x="650" y="721"/>
                    <a:pt x="650" y="721"/>
                  </a:cubicBezTo>
                  <a:lnTo>
                    <a:pt x="650" y="721"/>
                  </a:lnTo>
                  <a:cubicBezTo>
                    <a:pt x="787" y="823"/>
                    <a:pt x="992" y="823"/>
                    <a:pt x="1094" y="823"/>
                  </a:cubicBezTo>
                  <a:cubicBezTo>
                    <a:pt x="1163" y="448"/>
                    <a:pt x="1094" y="106"/>
                    <a:pt x="855" y="37"/>
                  </a:cubicBezTo>
                  <a:cubicBezTo>
                    <a:pt x="816" y="11"/>
                    <a:pt x="767"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96" name="Google Shape;2196;p53"/>
            <p:cNvSpPr/>
            <p:nvPr/>
          </p:nvSpPr>
          <p:spPr>
            <a:xfrm rot="620344">
              <a:off x="7188555" y="3978762"/>
              <a:ext cx="93653" cy="36290"/>
            </a:xfrm>
            <a:custGeom>
              <a:avLst/>
              <a:gdLst/>
              <a:ahLst/>
              <a:cxnLst/>
              <a:rect l="l" t="t" r="r" b="b"/>
              <a:pathLst>
                <a:path w="1471" h="570" extrusionOk="0">
                  <a:moveTo>
                    <a:pt x="418" y="0"/>
                  </a:moveTo>
                  <a:cubicBezTo>
                    <a:pt x="176" y="0"/>
                    <a:pt x="1" y="57"/>
                    <a:pt x="1" y="57"/>
                  </a:cubicBezTo>
                  <a:cubicBezTo>
                    <a:pt x="64" y="49"/>
                    <a:pt x="126" y="45"/>
                    <a:pt x="187" y="45"/>
                  </a:cubicBezTo>
                  <a:cubicBezTo>
                    <a:pt x="917" y="45"/>
                    <a:pt x="1470" y="569"/>
                    <a:pt x="1470" y="569"/>
                  </a:cubicBezTo>
                  <a:cubicBezTo>
                    <a:pt x="1177" y="101"/>
                    <a:pt x="739"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97" name="Google Shape;2197;p53"/>
            <p:cNvSpPr/>
            <p:nvPr/>
          </p:nvSpPr>
          <p:spPr>
            <a:xfrm rot="620344">
              <a:off x="7031568" y="3745883"/>
              <a:ext cx="124086" cy="164832"/>
            </a:xfrm>
            <a:custGeom>
              <a:avLst/>
              <a:gdLst/>
              <a:ahLst/>
              <a:cxnLst/>
              <a:rect l="l" t="t" r="r" b="b"/>
              <a:pathLst>
                <a:path w="1949" h="2589" extrusionOk="0">
                  <a:moveTo>
                    <a:pt x="1360" y="0"/>
                  </a:moveTo>
                  <a:cubicBezTo>
                    <a:pt x="992" y="0"/>
                    <a:pt x="510" y="424"/>
                    <a:pt x="240" y="1084"/>
                  </a:cubicBezTo>
                  <a:cubicBezTo>
                    <a:pt x="69" y="1495"/>
                    <a:pt x="1" y="1905"/>
                    <a:pt x="69" y="2246"/>
                  </a:cubicBezTo>
                  <a:cubicBezTo>
                    <a:pt x="206" y="2246"/>
                    <a:pt x="342" y="2315"/>
                    <a:pt x="513" y="2383"/>
                  </a:cubicBezTo>
                  <a:cubicBezTo>
                    <a:pt x="684" y="2451"/>
                    <a:pt x="821" y="2520"/>
                    <a:pt x="923" y="2588"/>
                  </a:cubicBezTo>
                  <a:cubicBezTo>
                    <a:pt x="1197" y="2417"/>
                    <a:pt x="1470" y="2110"/>
                    <a:pt x="1641" y="1665"/>
                  </a:cubicBezTo>
                  <a:cubicBezTo>
                    <a:pt x="1949" y="948"/>
                    <a:pt x="1880" y="196"/>
                    <a:pt x="1504" y="25"/>
                  </a:cubicBezTo>
                  <a:cubicBezTo>
                    <a:pt x="1459" y="8"/>
                    <a:pt x="1410" y="0"/>
                    <a:pt x="13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98" name="Google Shape;2198;p53"/>
            <p:cNvSpPr/>
            <p:nvPr/>
          </p:nvSpPr>
          <p:spPr>
            <a:xfrm rot="620344">
              <a:off x="7031377" y="3750214"/>
              <a:ext cx="106705" cy="156683"/>
            </a:xfrm>
            <a:custGeom>
              <a:avLst/>
              <a:gdLst/>
              <a:ahLst/>
              <a:cxnLst/>
              <a:rect l="l" t="t" r="r" b="b"/>
              <a:pathLst>
                <a:path w="1676" h="2461" extrusionOk="0">
                  <a:moveTo>
                    <a:pt x="1026" y="0"/>
                  </a:moveTo>
                  <a:cubicBezTo>
                    <a:pt x="752" y="171"/>
                    <a:pt x="445" y="513"/>
                    <a:pt x="240" y="991"/>
                  </a:cubicBezTo>
                  <a:cubicBezTo>
                    <a:pt x="69" y="1402"/>
                    <a:pt x="1" y="1812"/>
                    <a:pt x="69" y="2153"/>
                  </a:cubicBezTo>
                  <a:cubicBezTo>
                    <a:pt x="206" y="2153"/>
                    <a:pt x="342" y="2222"/>
                    <a:pt x="513" y="2290"/>
                  </a:cubicBezTo>
                  <a:cubicBezTo>
                    <a:pt x="616" y="2324"/>
                    <a:pt x="752" y="2393"/>
                    <a:pt x="821" y="2461"/>
                  </a:cubicBezTo>
                  <a:cubicBezTo>
                    <a:pt x="1026" y="2256"/>
                    <a:pt x="1231" y="1983"/>
                    <a:pt x="1368" y="1641"/>
                  </a:cubicBezTo>
                  <a:cubicBezTo>
                    <a:pt x="1675" y="923"/>
                    <a:pt x="1641" y="205"/>
                    <a:pt x="1231" y="34"/>
                  </a:cubicBezTo>
                  <a:cubicBezTo>
                    <a:pt x="1163" y="0"/>
                    <a:pt x="1094" y="0"/>
                    <a:pt x="10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199" name="Google Shape;2199;p53"/>
            <p:cNvSpPr/>
            <p:nvPr/>
          </p:nvSpPr>
          <p:spPr>
            <a:xfrm rot="620344">
              <a:off x="7029956" y="3776736"/>
              <a:ext cx="74044" cy="116255"/>
            </a:xfrm>
            <a:custGeom>
              <a:avLst/>
              <a:gdLst/>
              <a:ahLst/>
              <a:cxnLst/>
              <a:rect l="l" t="t" r="r" b="b"/>
              <a:pathLst>
                <a:path w="1163" h="1826" extrusionOk="0">
                  <a:moveTo>
                    <a:pt x="779" y="0"/>
                  </a:moveTo>
                  <a:cubicBezTo>
                    <a:pt x="679" y="0"/>
                    <a:pt x="579" y="32"/>
                    <a:pt x="479" y="82"/>
                  </a:cubicBezTo>
                  <a:cubicBezTo>
                    <a:pt x="377" y="219"/>
                    <a:pt x="308" y="356"/>
                    <a:pt x="240" y="526"/>
                  </a:cubicBezTo>
                  <a:cubicBezTo>
                    <a:pt x="69" y="937"/>
                    <a:pt x="1" y="1347"/>
                    <a:pt x="69" y="1688"/>
                  </a:cubicBezTo>
                  <a:cubicBezTo>
                    <a:pt x="206" y="1688"/>
                    <a:pt x="342" y="1757"/>
                    <a:pt x="513" y="1825"/>
                  </a:cubicBezTo>
                  <a:lnTo>
                    <a:pt x="547" y="1825"/>
                  </a:lnTo>
                  <a:cubicBezTo>
                    <a:pt x="718" y="1688"/>
                    <a:pt x="889" y="1483"/>
                    <a:pt x="992" y="1210"/>
                  </a:cubicBezTo>
                  <a:cubicBezTo>
                    <a:pt x="1026" y="1176"/>
                    <a:pt x="1026" y="1142"/>
                    <a:pt x="1060" y="1073"/>
                  </a:cubicBezTo>
                  <a:cubicBezTo>
                    <a:pt x="889" y="937"/>
                    <a:pt x="684" y="732"/>
                    <a:pt x="684" y="731"/>
                  </a:cubicBezTo>
                  <a:lnTo>
                    <a:pt x="684" y="731"/>
                  </a:lnTo>
                  <a:cubicBezTo>
                    <a:pt x="821" y="834"/>
                    <a:pt x="992" y="834"/>
                    <a:pt x="1128" y="834"/>
                  </a:cubicBezTo>
                  <a:cubicBezTo>
                    <a:pt x="1163" y="424"/>
                    <a:pt x="1094" y="116"/>
                    <a:pt x="889" y="14"/>
                  </a:cubicBezTo>
                  <a:cubicBezTo>
                    <a:pt x="853" y="5"/>
                    <a:pt x="816" y="0"/>
                    <a:pt x="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00" name="Google Shape;2200;p53"/>
            <p:cNvSpPr/>
            <p:nvPr/>
          </p:nvSpPr>
          <p:spPr>
            <a:xfrm rot="620344">
              <a:off x="6993042" y="3874485"/>
              <a:ext cx="93653" cy="36290"/>
            </a:xfrm>
            <a:custGeom>
              <a:avLst/>
              <a:gdLst/>
              <a:ahLst/>
              <a:cxnLst/>
              <a:rect l="l" t="t" r="r" b="b"/>
              <a:pathLst>
                <a:path w="1471" h="570" extrusionOk="0">
                  <a:moveTo>
                    <a:pt x="428" y="1"/>
                  </a:moveTo>
                  <a:cubicBezTo>
                    <a:pt x="182" y="1"/>
                    <a:pt x="0" y="57"/>
                    <a:pt x="0" y="57"/>
                  </a:cubicBezTo>
                  <a:cubicBezTo>
                    <a:pt x="64" y="49"/>
                    <a:pt x="126" y="46"/>
                    <a:pt x="186" y="46"/>
                  </a:cubicBezTo>
                  <a:cubicBezTo>
                    <a:pt x="917" y="46"/>
                    <a:pt x="1470" y="570"/>
                    <a:pt x="1470" y="570"/>
                  </a:cubicBezTo>
                  <a:cubicBezTo>
                    <a:pt x="1197" y="101"/>
                    <a:pt x="756"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01" name="Google Shape;2201;p53"/>
            <p:cNvSpPr/>
            <p:nvPr/>
          </p:nvSpPr>
          <p:spPr>
            <a:xfrm rot="620344">
              <a:off x="7250864" y="4080116"/>
              <a:ext cx="67486" cy="69715"/>
            </a:xfrm>
            <a:custGeom>
              <a:avLst/>
              <a:gdLst/>
              <a:ahLst/>
              <a:cxnLst/>
              <a:rect l="l" t="t" r="r" b="b"/>
              <a:pathLst>
                <a:path w="1060" h="1095" extrusionOk="0">
                  <a:moveTo>
                    <a:pt x="513" y="1"/>
                  </a:moveTo>
                  <a:cubicBezTo>
                    <a:pt x="240" y="1"/>
                    <a:pt x="0" y="240"/>
                    <a:pt x="0" y="548"/>
                  </a:cubicBezTo>
                  <a:cubicBezTo>
                    <a:pt x="0" y="855"/>
                    <a:pt x="240" y="1094"/>
                    <a:pt x="513" y="1094"/>
                  </a:cubicBezTo>
                  <a:cubicBezTo>
                    <a:pt x="821" y="1094"/>
                    <a:pt x="1060" y="855"/>
                    <a:pt x="1060" y="548"/>
                  </a:cubicBezTo>
                  <a:cubicBezTo>
                    <a:pt x="1060" y="240"/>
                    <a:pt x="821" y="1"/>
                    <a:pt x="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02" name="Google Shape;2202;p53"/>
            <p:cNvSpPr/>
            <p:nvPr/>
          </p:nvSpPr>
          <p:spPr>
            <a:xfrm rot="620344">
              <a:off x="6930597" y="3920142"/>
              <a:ext cx="69715" cy="69715"/>
            </a:xfrm>
            <a:custGeom>
              <a:avLst/>
              <a:gdLst/>
              <a:ahLst/>
              <a:cxnLst/>
              <a:rect l="l" t="t" r="r" b="b"/>
              <a:pathLst>
                <a:path w="1095" h="1095" extrusionOk="0">
                  <a:moveTo>
                    <a:pt x="547" y="1"/>
                  </a:moveTo>
                  <a:cubicBezTo>
                    <a:pt x="240" y="1"/>
                    <a:pt x="0" y="240"/>
                    <a:pt x="0" y="547"/>
                  </a:cubicBezTo>
                  <a:cubicBezTo>
                    <a:pt x="0" y="855"/>
                    <a:pt x="240" y="1094"/>
                    <a:pt x="547" y="1094"/>
                  </a:cubicBezTo>
                  <a:cubicBezTo>
                    <a:pt x="821" y="1094"/>
                    <a:pt x="1094" y="855"/>
                    <a:pt x="1094" y="547"/>
                  </a:cubicBezTo>
                  <a:cubicBezTo>
                    <a:pt x="1094" y="240"/>
                    <a:pt x="821" y="1"/>
                    <a:pt x="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03" name="Google Shape;2203;p53"/>
            <p:cNvSpPr/>
            <p:nvPr/>
          </p:nvSpPr>
          <p:spPr>
            <a:xfrm rot="620344">
              <a:off x="7103906" y="3684393"/>
              <a:ext cx="80602" cy="72643"/>
            </a:xfrm>
            <a:custGeom>
              <a:avLst/>
              <a:gdLst/>
              <a:ahLst/>
              <a:cxnLst/>
              <a:rect l="l" t="t" r="r" b="b"/>
              <a:pathLst>
                <a:path w="1266" h="1141" extrusionOk="0">
                  <a:moveTo>
                    <a:pt x="836" y="0"/>
                  </a:moveTo>
                  <a:cubicBezTo>
                    <a:pt x="651" y="0"/>
                    <a:pt x="384" y="142"/>
                    <a:pt x="1" y="525"/>
                  </a:cubicBezTo>
                  <a:cubicBezTo>
                    <a:pt x="1" y="525"/>
                    <a:pt x="315" y="337"/>
                    <a:pt x="599" y="337"/>
                  </a:cubicBezTo>
                  <a:cubicBezTo>
                    <a:pt x="678" y="337"/>
                    <a:pt x="754" y="351"/>
                    <a:pt x="821" y="388"/>
                  </a:cubicBezTo>
                  <a:cubicBezTo>
                    <a:pt x="1187" y="583"/>
                    <a:pt x="1239" y="883"/>
                    <a:pt x="1240" y="1039"/>
                  </a:cubicBezTo>
                  <a:lnTo>
                    <a:pt x="1240" y="1039"/>
                  </a:lnTo>
                  <a:cubicBezTo>
                    <a:pt x="1257" y="760"/>
                    <a:pt x="1265" y="0"/>
                    <a:pt x="836" y="0"/>
                  </a:cubicBezTo>
                  <a:close/>
                  <a:moveTo>
                    <a:pt x="1240" y="1039"/>
                  </a:moveTo>
                  <a:cubicBezTo>
                    <a:pt x="1236" y="1102"/>
                    <a:pt x="1231" y="1140"/>
                    <a:pt x="1231" y="1140"/>
                  </a:cubicBezTo>
                  <a:cubicBezTo>
                    <a:pt x="1231" y="1140"/>
                    <a:pt x="1240" y="1101"/>
                    <a:pt x="1240" y="10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04" name="Google Shape;2204;p53"/>
            <p:cNvSpPr/>
            <p:nvPr/>
          </p:nvSpPr>
          <p:spPr>
            <a:xfrm rot="620344">
              <a:off x="7318531" y="3768156"/>
              <a:ext cx="80538" cy="74426"/>
            </a:xfrm>
            <a:custGeom>
              <a:avLst/>
              <a:gdLst/>
              <a:ahLst/>
              <a:cxnLst/>
              <a:rect l="l" t="t" r="r" b="b"/>
              <a:pathLst>
                <a:path w="1265" h="1169" extrusionOk="0">
                  <a:moveTo>
                    <a:pt x="829" y="1"/>
                  </a:moveTo>
                  <a:cubicBezTo>
                    <a:pt x="644" y="1"/>
                    <a:pt x="379" y="141"/>
                    <a:pt x="0" y="519"/>
                  </a:cubicBezTo>
                  <a:cubicBezTo>
                    <a:pt x="0" y="519"/>
                    <a:pt x="314" y="331"/>
                    <a:pt x="598" y="331"/>
                  </a:cubicBezTo>
                  <a:cubicBezTo>
                    <a:pt x="677" y="331"/>
                    <a:pt x="754" y="346"/>
                    <a:pt x="820" y="383"/>
                  </a:cubicBezTo>
                  <a:cubicBezTo>
                    <a:pt x="1190" y="580"/>
                    <a:pt x="1240" y="902"/>
                    <a:pt x="1239" y="1066"/>
                  </a:cubicBezTo>
                  <a:lnTo>
                    <a:pt x="1239" y="1066"/>
                  </a:lnTo>
                  <a:cubicBezTo>
                    <a:pt x="1257" y="781"/>
                    <a:pt x="1265" y="1"/>
                    <a:pt x="829" y="1"/>
                  </a:cubicBezTo>
                  <a:close/>
                  <a:moveTo>
                    <a:pt x="1239" y="1066"/>
                  </a:moveTo>
                  <a:lnTo>
                    <a:pt x="1239" y="1066"/>
                  </a:lnTo>
                  <a:cubicBezTo>
                    <a:pt x="1235" y="1130"/>
                    <a:pt x="1231" y="1169"/>
                    <a:pt x="1231" y="1169"/>
                  </a:cubicBezTo>
                  <a:cubicBezTo>
                    <a:pt x="1231" y="1169"/>
                    <a:pt x="1238" y="1129"/>
                    <a:pt x="1239" y="10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05" name="Google Shape;2205;p53"/>
            <p:cNvSpPr/>
            <p:nvPr/>
          </p:nvSpPr>
          <p:spPr>
            <a:xfrm rot="620344">
              <a:off x="7072593" y="3994548"/>
              <a:ext cx="100211" cy="88178"/>
            </a:xfrm>
            <a:custGeom>
              <a:avLst/>
              <a:gdLst/>
              <a:ahLst/>
              <a:cxnLst/>
              <a:rect l="l" t="t" r="r" b="b"/>
              <a:pathLst>
                <a:path w="1574" h="1385" extrusionOk="0">
                  <a:moveTo>
                    <a:pt x="817" y="0"/>
                  </a:moveTo>
                  <a:cubicBezTo>
                    <a:pt x="576" y="0"/>
                    <a:pt x="344" y="115"/>
                    <a:pt x="206" y="322"/>
                  </a:cubicBezTo>
                  <a:cubicBezTo>
                    <a:pt x="1" y="664"/>
                    <a:pt x="103" y="1074"/>
                    <a:pt x="445" y="1279"/>
                  </a:cubicBezTo>
                  <a:cubicBezTo>
                    <a:pt x="552" y="1350"/>
                    <a:pt x="675" y="1384"/>
                    <a:pt x="799" y="1384"/>
                  </a:cubicBezTo>
                  <a:cubicBezTo>
                    <a:pt x="1032" y="1384"/>
                    <a:pt x="1268" y="1263"/>
                    <a:pt x="1402" y="1040"/>
                  </a:cubicBezTo>
                  <a:cubicBezTo>
                    <a:pt x="1573" y="732"/>
                    <a:pt x="1471" y="288"/>
                    <a:pt x="1163" y="83"/>
                  </a:cubicBezTo>
                  <a:cubicBezTo>
                    <a:pt x="1052" y="27"/>
                    <a:pt x="933" y="0"/>
                    <a:pt x="8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06" name="Google Shape;2206;p53"/>
            <p:cNvSpPr/>
            <p:nvPr/>
          </p:nvSpPr>
          <p:spPr>
            <a:xfrm rot="620344">
              <a:off x="7083496" y="4003278"/>
              <a:ext cx="80602" cy="70733"/>
            </a:xfrm>
            <a:custGeom>
              <a:avLst/>
              <a:gdLst/>
              <a:ahLst/>
              <a:cxnLst/>
              <a:rect l="l" t="t" r="r" b="b"/>
              <a:pathLst>
                <a:path w="1266" h="1111" extrusionOk="0">
                  <a:moveTo>
                    <a:pt x="626" y="357"/>
                  </a:moveTo>
                  <a:cubicBezTo>
                    <a:pt x="662" y="357"/>
                    <a:pt x="694" y="369"/>
                    <a:pt x="719" y="393"/>
                  </a:cubicBezTo>
                  <a:cubicBezTo>
                    <a:pt x="821" y="461"/>
                    <a:pt x="855" y="564"/>
                    <a:pt x="787" y="666"/>
                  </a:cubicBezTo>
                  <a:cubicBezTo>
                    <a:pt x="737" y="716"/>
                    <a:pt x="668" y="748"/>
                    <a:pt x="595" y="748"/>
                  </a:cubicBezTo>
                  <a:cubicBezTo>
                    <a:pt x="568" y="748"/>
                    <a:pt x="541" y="744"/>
                    <a:pt x="513" y="735"/>
                  </a:cubicBezTo>
                  <a:cubicBezTo>
                    <a:pt x="445" y="666"/>
                    <a:pt x="411" y="564"/>
                    <a:pt x="445" y="461"/>
                  </a:cubicBezTo>
                  <a:cubicBezTo>
                    <a:pt x="489" y="395"/>
                    <a:pt x="562" y="357"/>
                    <a:pt x="626" y="357"/>
                  </a:cubicBezTo>
                  <a:close/>
                  <a:moveTo>
                    <a:pt x="629" y="1"/>
                  </a:moveTo>
                  <a:cubicBezTo>
                    <a:pt x="437" y="1"/>
                    <a:pt x="250" y="99"/>
                    <a:pt x="138" y="256"/>
                  </a:cubicBezTo>
                  <a:cubicBezTo>
                    <a:pt x="1" y="530"/>
                    <a:pt x="69" y="871"/>
                    <a:pt x="343" y="1042"/>
                  </a:cubicBezTo>
                  <a:cubicBezTo>
                    <a:pt x="434" y="1088"/>
                    <a:pt x="529" y="1111"/>
                    <a:pt x="621" y="1111"/>
                  </a:cubicBezTo>
                  <a:cubicBezTo>
                    <a:pt x="806" y="1111"/>
                    <a:pt x="981" y="1020"/>
                    <a:pt x="1094" y="837"/>
                  </a:cubicBezTo>
                  <a:cubicBezTo>
                    <a:pt x="1265" y="598"/>
                    <a:pt x="1163" y="256"/>
                    <a:pt x="924" y="85"/>
                  </a:cubicBezTo>
                  <a:cubicBezTo>
                    <a:pt x="830" y="27"/>
                    <a:pt x="729" y="1"/>
                    <a:pt x="6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07" name="Google Shape;2207;p53"/>
            <p:cNvSpPr/>
            <p:nvPr/>
          </p:nvSpPr>
          <p:spPr>
            <a:xfrm rot="620344">
              <a:off x="7047895" y="3959618"/>
              <a:ext cx="45776" cy="108869"/>
            </a:xfrm>
            <a:custGeom>
              <a:avLst/>
              <a:gdLst/>
              <a:ahLst/>
              <a:cxnLst/>
              <a:rect l="l" t="t" r="r" b="b"/>
              <a:pathLst>
                <a:path w="719" h="1710" extrusionOk="0">
                  <a:moveTo>
                    <a:pt x="479" y="0"/>
                  </a:moveTo>
                  <a:lnTo>
                    <a:pt x="445" y="69"/>
                  </a:lnTo>
                  <a:lnTo>
                    <a:pt x="411" y="103"/>
                  </a:lnTo>
                  <a:cubicBezTo>
                    <a:pt x="445" y="137"/>
                    <a:pt x="650" y="444"/>
                    <a:pt x="582" y="820"/>
                  </a:cubicBezTo>
                  <a:cubicBezTo>
                    <a:pt x="547" y="1162"/>
                    <a:pt x="342" y="1436"/>
                    <a:pt x="1" y="1641"/>
                  </a:cubicBezTo>
                  <a:lnTo>
                    <a:pt x="69" y="1709"/>
                  </a:lnTo>
                  <a:cubicBezTo>
                    <a:pt x="650" y="1333"/>
                    <a:pt x="718" y="889"/>
                    <a:pt x="684" y="547"/>
                  </a:cubicBezTo>
                  <a:cubicBezTo>
                    <a:pt x="650" y="274"/>
                    <a:pt x="513" y="34"/>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08" name="Google Shape;2208;p53"/>
            <p:cNvSpPr/>
            <p:nvPr/>
          </p:nvSpPr>
          <p:spPr>
            <a:xfrm rot="620344">
              <a:off x="7139448" y="4016904"/>
              <a:ext cx="54498" cy="106705"/>
            </a:xfrm>
            <a:custGeom>
              <a:avLst/>
              <a:gdLst/>
              <a:ahLst/>
              <a:cxnLst/>
              <a:rect l="l" t="t" r="r" b="b"/>
              <a:pathLst>
                <a:path w="856" h="1676" extrusionOk="0">
                  <a:moveTo>
                    <a:pt x="855" y="0"/>
                  </a:moveTo>
                  <a:cubicBezTo>
                    <a:pt x="787" y="0"/>
                    <a:pt x="548" y="171"/>
                    <a:pt x="377" y="376"/>
                  </a:cubicBezTo>
                  <a:cubicBezTo>
                    <a:pt x="172" y="616"/>
                    <a:pt x="1" y="1060"/>
                    <a:pt x="343" y="1675"/>
                  </a:cubicBezTo>
                  <a:lnTo>
                    <a:pt x="411" y="1641"/>
                  </a:lnTo>
                  <a:cubicBezTo>
                    <a:pt x="240" y="1265"/>
                    <a:pt x="206" y="957"/>
                    <a:pt x="343" y="650"/>
                  </a:cubicBezTo>
                  <a:cubicBezTo>
                    <a:pt x="479" y="308"/>
                    <a:pt x="821" y="103"/>
                    <a:pt x="855" y="103"/>
                  </a:cubicBezTo>
                  <a:lnTo>
                    <a:pt x="855" y="69"/>
                  </a:lnTo>
                  <a:lnTo>
                    <a:pt x="8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2209" name="Google Shape;2209;p53"/>
          <p:cNvSpPr/>
          <p:nvPr/>
        </p:nvSpPr>
        <p:spPr>
          <a:xfrm rot="620404">
            <a:off x="6937471" y="4211046"/>
            <a:ext cx="64" cy="64"/>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5F57351-3B26-CCF6-E3AB-255123C25C3D}"/>
              </a:ext>
            </a:extLst>
          </p:cNvPr>
          <p:cNvSpPr/>
          <p:nvPr/>
        </p:nvSpPr>
        <p:spPr>
          <a:xfrm>
            <a:off x="3277766" y="1119116"/>
            <a:ext cx="392359" cy="393521"/>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DF3A3782-1244-8D5D-6A3B-7BF6B86B9313}"/>
              </a:ext>
            </a:extLst>
          </p:cNvPr>
          <p:cNvSpPr/>
          <p:nvPr/>
        </p:nvSpPr>
        <p:spPr>
          <a:xfrm>
            <a:off x="2648705" y="1172014"/>
            <a:ext cx="392359" cy="287715"/>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1F4EAA07-5970-7C2E-078F-3EDAE0244D69}"/>
              </a:ext>
            </a:extLst>
          </p:cNvPr>
          <p:cNvSpPr/>
          <p:nvPr/>
        </p:nvSpPr>
        <p:spPr>
          <a:xfrm>
            <a:off x="3279329" y="3390156"/>
            <a:ext cx="234854" cy="530928"/>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69B63B84-2D70-28E3-CA42-66F6B6FC572E}"/>
              </a:ext>
            </a:extLst>
          </p:cNvPr>
          <p:cNvSpPr/>
          <p:nvPr/>
        </p:nvSpPr>
        <p:spPr>
          <a:xfrm rot="18900010">
            <a:off x="5883015" y="2740924"/>
            <a:ext cx="169246" cy="377052"/>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ED32B1DE-E7DE-0CB0-1135-1AC7140BBFF1}"/>
              </a:ext>
            </a:extLst>
          </p:cNvPr>
          <p:cNvSpPr/>
          <p:nvPr/>
        </p:nvSpPr>
        <p:spPr>
          <a:xfrm flipH="1">
            <a:off x="2643986" y="3481432"/>
            <a:ext cx="348368" cy="348368"/>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AD62B169-D92E-0396-03ED-91AC5EAB05BC}"/>
              </a:ext>
            </a:extLst>
          </p:cNvPr>
          <p:cNvSpPr/>
          <p:nvPr/>
        </p:nvSpPr>
        <p:spPr>
          <a:xfrm>
            <a:off x="4502769" y="2731880"/>
            <a:ext cx="345588" cy="340037"/>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6BD246A6-2437-B256-1B8C-03AE0AFF2146}"/>
              </a:ext>
            </a:extLst>
          </p:cNvPr>
          <p:cNvSpPr/>
          <p:nvPr/>
        </p:nvSpPr>
        <p:spPr>
          <a:xfrm>
            <a:off x="6991492" y="2700434"/>
            <a:ext cx="348368" cy="347353"/>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9" name="Rectangle 7">
            <a:extLst>
              <a:ext uri="{FF2B5EF4-FFF2-40B4-BE49-F238E27FC236}">
                <a16:creationId xmlns:a16="http://schemas.microsoft.com/office/drawing/2014/main" id="{6331B0BB-77D1-1D83-FEFF-3A8508D042AF}"/>
              </a:ext>
            </a:extLst>
          </p:cNvPr>
          <p:cNvSpPr/>
          <p:nvPr/>
        </p:nvSpPr>
        <p:spPr>
          <a:xfrm>
            <a:off x="3906837" y="1139041"/>
            <a:ext cx="353671" cy="35367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0" name="Rectangle 15">
            <a:extLst>
              <a:ext uri="{FF2B5EF4-FFF2-40B4-BE49-F238E27FC236}">
                <a16:creationId xmlns:a16="http://schemas.microsoft.com/office/drawing/2014/main" id="{6B6A36CF-1A7C-B675-BAAA-767C446FF8E4}"/>
              </a:ext>
            </a:extLst>
          </p:cNvPr>
          <p:cNvSpPr/>
          <p:nvPr/>
        </p:nvSpPr>
        <p:spPr>
          <a:xfrm rot="5400013">
            <a:off x="4496981" y="1139042"/>
            <a:ext cx="354147" cy="35367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1" name="Pie 24">
            <a:extLst>
              <a:ext uri="{FF2B5EF4-FFF2-40B4-BE49-F238E27FC236}">
                <a16:creationId xmlns:a16="http://schemas.microsoft.com/office/drawing/2014/main" id="{0C2D068E-D476-CC5D-4FBB-314495FBC0A2}"/>
              </a:ext>
            </a:extLst>
          </p:cNvPr>
          <p:cNvSpPr/>
          <p:nvPr/>
        </p:nvSpPr>
        <p:spPr>
          <a:xfrm>
            <a:off x="3801169" y="3464240"/>
            <a:ext cx="384889" cy="382758"/>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2" name="Block Arc 14">
            <a:extLst>
              <a:ext uri="{FF2B5EF4-FFF2-40B4-BE49-F238E27FC236}">
                <a16:creationId xmlns:a16="http://schemas.microsoft.com/office/drawing/2014/main" id="{D53D9CB7-0D24-E245-A9CF-E41CAE85ABB1}"/>
              </a:ext>
            </a:extLst>
          </p:cNvPr>
          <p:cNvSpPr/>
          <p:nvPr/>
        </p:nvSpPr>
        <p:spPr>
          <a:xfrm rot="16200004">
            <a:off x="5087729" y="1102958"/>
            <a:ext cx="425552" cy="42582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3" name="Block Arc 41">
            <a:extLst>
              <a:ext uri="{FF2B5EF4-FFF2-40B4-BE49-F238E27FC236}">
                <a16:creationId xmlns:a16="http://schemas.microsoft.com/office/drawing/2014/main" id="{A6C82479-12E6-BEAA-4304-BA2534F55B33}"/>
              </a:ext>
            </a:extLst>
          </p:cNvPr>
          <p:cNvSpPr/>
          <p:nvPr/>
        </p:nvSpPr>
        <p:spPr>
          <a:xfrm>
            <a:off x="5750130" y="1068230"/>
            <a:ext cx="354979" cy="49529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4" name="Right Triangle 17">
            <a:extLst>
              <a:ext uri="{FF2B5EF4-FFF2-40B4-BE49-F238E27FC236}">
                <a16:creationId xmlns:a16="http://schemas.microsoft.com/office/drawing/2014/main" id="{E2F28BDC-4BC6-AC2C-ABF9-D314634D6F2F}"/>
              </a:ext>
            </a:extLst>
          </p:cNvPr>
          <p:cNvSpPr/>
          <p:nvPr/>
        </p:nvSpPr>
        <p:spPr>
          <a:xfrm>
            <a:off x="4473024" y="3450718"/>
            <a:ext cx="289343" cy="409797"/>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5" name="Oval 66">
            <a:extLst>
              <a:ext uri="{FF2B5EF4-FFF2-40B4-BE49-F238E27FC236}">
                <a16:creationId xmlns:a16="http://schemas.microsoft.com/office/drawing/2014/main" id="{077DBA20-D173-9F13-D3EB-08E88A754D60}"/>
              </a:ext>
            </a:extLst>
          </p:cNvPr>
          <p:cNvSpPr/>
          <p:nvPr/>
        </p:nvSpPr>
        <p:spPr>
          <a:xfrm rot="20700014">
            <a:off x="3296859" y="2725664"/>
            <a:ext cx="411507" cy="352492"/>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6" name="Rectangle 9">
            <a:extLst>
              <a:ext uri="{FF2B5EF4-FFF2-40B4-BE49-F238E27FC236}">
                <a16:creationId xmlns:a16="http://schemas.microsoft.com/office/drawing/2014/main" id="{9B72C610-8019-6128-76F3-C10142368743}"/>
              </a:ext>
            </a:extLst>
          </p:cNvPr>
          <p:cNvSpPr/>
          <p:nvPr/>
        </p:nvSpPr>
        <p:spPr>
          <a:xfrm>
            <a:off x="1994597" y="2658939"/>
            <a:ext cx="395505" cy="370222"/>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bg1">
              <a:lumMod val="65000"/>
              <a:lumOff val="35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7" name="Frame 17">
            <a:extLst>
              <a:ext uri="{FF2B5EF4-FFF2-40B4-BE49-F238E27FC236}">
                <a16:creationId xmlns:a16="http://schemas.microsoft.com/office/drawing/2014/main" id="{D3ED1EF4-D9E9-7CB2-5D17-8BB2A419007A}"/>
              </a:ext>
            </a:extLst>
          </p:cNvPr>
          <p:cNvSpPr/>
          <p:nvPr/>
        </p:nvSpPr>
        <p:spPr>
          <a:xfrm>
            <a:off x="1975897" y="3460071"/>
            <a:ext cx="381112" cy="381112"/>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bg1">
              <a:lumMod val="65000"/>
              <a:lumOff val="35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8" name="Teardrop 1">
            <a:extLst>
              <a:ext uri="{FF2B5EF4-FFF2-40B4-BE49-F238E27FC236}">
                <a16:creationId xmlns:a16="http://schemas.microsoft.com/office/drawing/2014/main" id="{7347C39D-3D58-8613-2BE5-21E287167271}"/>
              </a:ext>
            </a:extLst>
          </p:cNvPr>
          <p:cNvSpPr/>
          <p:nvPr/>
        </p:nvSpPr>
        <p:spPr>
          <a:xfrm rot="18805987">
            <a:off x="6288741" y="1154518"/>
            <a:ext cx="413884" cy="409568"/>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9" name="Rectangle 130">
            <a:extLst>
              <a:ext uri="{FF2B5EF4-FFF2-40B4-BE49-F238E27FC236}">
                <a16:creationId xmlns:a16="http://schemas.microsoft.com/office/drawing/2014/main" id="{3EEF69BB-BD96-8EB4-614C-078CF62EEC69}"/>
              </a:ext>
            </a:extLst>
          </p:cNvPr>
          <p:cNvSpPr/>
          <p:nvPr/>
        </p:nvSpPr>
        <p:spPr>
          <a:xfrm>
            <a:off x="6893330" y="1154568"/>
            <a:ext cx="408435" cy="410291"/>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bg1">
              <a:lumMod val="65000"/>
              <a:lumOff val="35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20" name="Right Triangle 17">
            <a:extLst>
              <a:ext uri="{FF2B5EF4-FFF2-40B4-BE49-F238E27FC236}">
                <a16:creationId xmlns:a16="http://schemas.microsoft.com/office/drawing/2014/main" id="{E3E6478A-2C64-8C1C-47CB-AE2DBB2F1B87}"/>
              </a:ext>
            </a:extLst>
          </p:cNvPr>
          <p:cNvSpPr/>
          <p:nvPr/>
        </p:nvSpPr>
        <p:spPr>
          <a:xfrm>
            <a:off x="5716325" y="3433518"/>
            <a:ext cx="358609" cy="426997"/>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21" name="Right Triangle 17">
            <a:extLst>
              <a:ext uri="{FF2B5EF4-FFF2-40B4-BE49-F238E27FC236}">
                <a16:creationId xmlns:a16="http://schemas.microsoft.com/office/drawing/2014/main" id="{9AADC55A-9695-8DFF-5F50-FC5639181657}"/>
              </a:ext>
            </a:extLst>
          </p:cNvPr>
          <p:cNvSpPr/>
          <p:nvPr/>
        </p:nvSpPr>
        <p:spPr>
          <a:xfrm>
            <a:off x="5060042" y="3433518"/>
            <a:ext cx="358609" cy="426997"/>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22" name="Right Triangle 17">
            <a:extLst>
              <a:ext uri="{FF2B5EF4-FFF2-40B4-BE49-F238E27FC236}">
                <a16:creationId xmlns:a16="http://schemas.microsoft.com/office/drawing/2014/main" id="{4C9CBC82-1B90-AA78-61F3-1E35F7443475}"/>
              </a:ext>
            </a:extLst>
          </p:cNvPr>
          <p:cNvSpPr/>
          <p:nvPr/>
        </p:nvSpPr>
        <p:spPr>
          <a:xfrm>
            <a:off x="6372599" y="3433518"/>
            <a:ext cx="358609" cy="426997"/>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23" name="Oval 44">
            <a:extLst>
              <a:ext uri="{FF2B5EF4-FFF2-40B4-BE49-F238E27FC236}">
                <a16:creationId xmlns:a16="http://schemas.microsoft.com/office/drawing/2014/main" id="{AAE9E6D8-824A-DBA3-FB32-C7F054158939}"/>
              </a:ext>
            </a:extLst>
          </p:cNvPr>
          <p:cNvSpPr/>
          <p:nvPr/>
        </p:nvSpPr>
        <p:spPr>
          <a:xfrm>
            <a:off x="7028882" y="3433518"/>
            <a:ext cx="358609" cy="426997"/>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24" name="Google Shape;6000;p67">
            <a:extLst>
              <a:ext uri="{FF2B5EF4-FFF2-40B4-BE49-F238E27FC236}">
                <a16:creationId xmlns:a16="http://schemas.microsoft.com/office/drawing/2014/main" id="{356012A9-2939-BA2E-AD72-7C3F8930AAAD}"/>
              </a:ext>
            </a:extLst>
          </p:cNvPr>
          <p:cNvSpPr/>
          <p:nvPr/>
        </p:nvSpPr>
        <p:spPr>
          <a:xfrm>
            <a:off x="1957108" y="1109084"/>
            <a:ext cx="453185" cy="462357"/>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1">
              <a:lumMod val="65000"/>
              <a:lumOff val="35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nvGrpSpPr>
          <p:cNvPr id="25" name="Google Shape;6029;p67">
            <a:extLst>
              <a:ext uri="{FF2B5EF4-FFF2-40B4-BE49-F238E27FC236}">
                <a16:creationId xmlns:a16="http://schemas.microsoft.com/office/drawing/2014/main" id="{EB7830EF-822E-4248-80D2-7597F4D2DDF2}"/>
              </a:ext>
            </a:extLst>
          </p:cNvPr>
          <p:cNvGrpSpPr/>
          <p:nvPr/>
        </p:nvGrpSpPr>
        <p:grpSpPr>
          <a:xfrm>
            <a:off x="5719570" y="4064929"/>
            <a:ext cx="303114" cy="420175"/>
            <a:chOff x="7025856" y="4064928"/>
            <a:chExt cx="303114" cy="420175"/>
          </a:xfrm>
          <a:solidFill>
            <a:schemeClr val="bg1">
              <a:lumMod val="65000"/>
              <a:lumOff val="35000"/>
            </a:schemeClr>
          </a:solidFill>
        </p:grpSpPr>
        <p:sp>
          <p:nvSpPr>
            <p:cNvPr id="26" name="Google Shape;6030;p67">
              <a:extLst>
                <a:ext uri="{FF2B5EF4-FFF2-40B4-BE49-F238E27FC236}">
                  <a16:creationId xmlns:a16="http://schemas.microsoft.com/office/drawing/2014/main" id="{B0C98D5D-B9B5-AB86-C8D9-433FAC9F86F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7" name="Google Shape;6031;p67">
              <a:extLst>
                <a:ext uri="{FF2B5EF4-FFF2-40B4-BE49-F238E27FC236}">
                  <a16:creationId xmlns:a16="http://schemas.microsoft.com/office/drawing/2014/main" id="{C519F471-7C1E-508B-943F-49BC673D7CC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8" name="Google Shape;6032;p67">
              <a:extLst>
                <a:ext uri="{FF2B5EF4-FFF2-40B4-BE49-F238E27FC236}">
                  <a16:creationId xmlns:a16="http://schemas.microsoft.com/office/drawing/2014/main" id="{67839475-547A-52B3-BE29-947CD16FEA6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9" name="Google Shape;6033;p67">
              <a:extLst>
                <a:ext uri="{FF2B5EF4-FFF2-40B4-BE49-F238E27FC236}">
                  <a16:creationId xmlns:a16="http://schemas.microsoft.com/office/drawing/2014/main" id="{2A5E7A4A-4E8F-6F78-4FF3-A05A734EB80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30" name="Google Shape;6066;p67">
            <a:extLst>
              <a:ext uri="{FF2B5EF4-FFF2-40B4-BE49-F238E27FC236}">
                <a16:creationId xmlns:a16="http://schemas.microsoft.com/office/drawing/2014/main" id="{882266A2-2D5C-EEBE-74A2-659212663645}"/>
              </a:ext>
            </a:extLst>
          </p:cNvPr>
          <p:cNvGrpSpPr/>
          <p:nvPr/>
        </p:nvGrpSpPr>
        <p:grpSpPr>
          <a:xfrm>
            <a:off x="1929062" y="1800674"/>
            <a:ext cx="483150" cy="480763"/>
            <a:chOff x="3235348" y="1800673"/>
            <a:chExt cx="483150" cy="480763"/>
          </a:xfrm>
          <a:solidFill>
            <a:schemeClr val="bg1">
              <a:lumMod val="65000"/>
              <a:lumOff val="35000"/>
            </a:schemeClr>
          </a:solidFill>
        </p:grpSpPr>
        <p:sp>
          <p:nvSpPr>
            <p:cNvPr id="31" name="Google Shape;6067;p67">
              <a:extLst>
                <a:ext uri="{FF2B5EF4-FFF2-40B4-BE49-F238E27FC236}">
                  <a16:creationId xmlns:a16="http://schemas.microsoft.com/office/drawing/2014/main" id="{64264571-B5C8-9038-2AF2-5AD010B3C23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2" name="Google Shape;6068;p67">
              <a:extLst>
                <a:ext uri="{FF2B5EF4-FFF2-40B4-BE49-F238E27FC236}">
                  <a16:creationId xmlns:a16="http://schemas.microsoft.com/office/drawing/2014/main" id="{8F08C7E6-A63A-50F2-D985-BE4095E7981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33" name="Google Shape;5976;p67">
            <a:extLst>
              <a:ext uri="{FF2B5EF4-FFF2-40B4-BE49-F238E27FC236}">
                <a16:creationId xmlns:a16="http://schemas.microsoft.com/office/drawing/2014/main" id="{67D9E118-4C67-4D24-9B85-58BF1A3E9ADB}"/>
              </a:ext>
            </a:extLst>
          </p:cNvPr>
          <p:cNvGrpSpPr/>
          <p:nvPr/>
        </p:nvGrpSpPr>
        <p:grpSpPr>
          <a:xfrm>
            <a:off x="1993628" y="4214195"/>
            <a:ext cx="371547" cy="331551"/>
            <a:chOff x="3299914" y="4214195"/>
            <a:chExt cx="371547" cy="331551"/>
          </a:xfrm>
          <a:solidFill>
            <a:schemeClr val="bg1">
              <a:lumMod val="65000"/>
              <a:lumOff val="35000"/>
            </a:schemeClr>
          </a:solidFill>
        </p:grpSpPr>
        <p:sp>
          <p:nvSpPr>
            <p:cNvPr id="34" name="Google Shape;5977;p67">
              <a:extLst>
                <a:ext uri="{FF2B5EF4-FFF2-40B4-BE49-F238E27FC236}">
                  <a16:creationId xmlns:a16="http://schemas.microsoft.com/office/drawing/2014/main" id="{B03D4E62-C78F-700B-5F41-EB3FE93974A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5" name="Google Shape;5978;p67">
              <a:extLst>
                <a:ext uri="{FF2B5EF4-FFF2-40B4-BE49-F238E27FC236}">
                  <a16:creationId xmlns:a16="http://schemas.microsoft.com/office/drawing/2014/main" id="{4C2E1177-8028-134F-0F16-3C5B51DF8495}"/>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6" name="Google Shape;5979;p67">
              <a:extLst>
                <a:ext uri="{FF2B5EF4-FFF2-40B4-BE49-F238E27FC236}">
                  <a16:creationId xmlns:a16="http://schemas.microsoft.com/office/drawing/2014/main" id="{482C768E-9381-0572-0DD4-B8CEC4E3180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37" name="Google Shape;5989;p67">
            <a:extLst>
              <a:ext uri="{FF2B5EF4-FFF2-40B4-BE49-F238E27FC236}">
                <a16:creationId xmlns:a16="http://schemas.microsoft.com/office/drawing/2014/main" id="{1102D96B-CF9F-D61F-91BE-54F5127964A2}"/>
              </a:ext>
            </a:extLst>
          </p:cNvPr>
          <p:cNvGrpSpPr/>
          <p:nvPr/>
        </p:nvGrpSpPr>
        <p:grpSpPr>
          <a:xfrm>
            <a:off x="5018243" y="4126477"/>
            <a:ext cx="372408" cy="364370"/>
            <a:chOff x="6324529" y="4126476"/>
            <a:chExt cx="372408" cy="364370"/>
          </a:xfrm>
          <a:solidFill>
            <a:schemeClr val="bg1">
              <a:lumMod val="65000"/>
              <a:lumOff val="35000"/>
            </a:schemeClr>
          </a:solidFill>
        </p:grpSpPr>
        <p:sp>
          <p:nvSpPr>
            <p:cNvPr id="38" name="Google Shape;5990;p67">
              <a:extLst>
                <a:ext uri="{FF2B5EF4-FFF2-40B4-BE49-F238E27FC236}">
                  <a16:creationId xmlns:a16="http://schemas.microsoft.com/office/drawing/2014/main" id="{6ABB2BFD-5F5E-87A6-3400-35E97B5DEF6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9" name="Google Shape;5991;p67">
              <a:extLst>
                <a:ext uri="{FF2B5EF4-FFF2-40B4-BE49-F238E27FC236}">
                  <a16:creationId xmlns:a16="http://schemas.microsoft.com/office/drawing/2014/main" id="{569577F2-544C-F06E-92EF-D661037E049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0" name="Google Shape;5992;p67">
              <a:extLst>
                <a:ext uri="{FF2B5EF4-FFF2-40B4-BE49-F238E27FC236}">
                  <a16:creationId xmlns:a16="http://schemas.microsoft.com/office/drawing/2014/main" id="{9EDB65C1-E2BE-BAEB-95BE-2FB5A0F08676}"/>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41" name="Google Shape;6007;p67">
            <a:extLst>
              <a:ext uri="{FF2B5EF4-FFF2-40B4-BE49-F238E27FC236}">
                <a16:creationId xmlns:a16="http://schemas.microsoft.com/office/drawing/2014/main" id="{9F8BA5E7-FAA9-A95A-F88E-998D40C45D97}"/>
              </a:ext>
            </a:extLst>
          </p:cNvPr>
          <p:cNvGrpSpPr/>
          <p:nvPr/>
        </p:nvGrpSpPr>
        <p:grpSpPr>
          <a:xfrm>
            <a:off x="2657885" y="4157046"/>
            <a:ext cx="352263" cy="356771"/>
            <a:chOff x="3964170" y="4157045"/>
            <a:chExt cx="352263" cy="356771"/>
          </a:xfrm>
          <a:solidFill>
            <a:schemeClr val="bg1">
              <a:lumMod val="65000"/>
              <a:lumOff val="35000"/>
            </a:schemeClr>
          </a:solidFill>
        </p:grpSpPr>
        <p:sp>
          <p:nvSpPr>
            <p:cNvPr id="42" name="Google Shape;6008;p67">
              <a:extLst>
                <a:ext uri="{FF2B5EF4-FFF2-40B4-BE49-F238E27FC236}">
                  <a16:creationId xmlns:a16="http://schemas.microsoft.com/office/drawing/2014/main" id="{58322650-754C-07BB-4E2E-157EC08C6F15}"/>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3" name="Google Shape;6009;p67">
              <a:extLst>
                <a:ext uri="{FF2B5EF4-FFF2-40B4-BE49-F238E27FC236}">
                  <a16:creationId xmlns:a16="http://schemas.microsoft.com/office/drawing/2014/main" id="{067CBED4-9B13-17A7-0D4E-43A7E46E243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44" name="Google Shape;6018;p67">
            <a:extLst>
              <a:ext uri="{FF2B5EF4-FFF2-40B4-BE49-F238E27FC236}">
                <a16:creationId xmlns:a16="http://schemas.microsoft.com/office/drawing/2014/main" id="{902060B2-FDA1-32CC-62AD-9BEC2B65C72D}"/>
              </a:ext>
            </a:extLst>
          </p:cNvPr>
          <p:cNvGrpSpPr/>
          <p:nvPr/>
        </p:nvGrpSpPr>
        <p:grpSpPr>
          <a:xfrm>
            <a:off x="6359641" y="4173514"/>
            <a:ext cx="365202" cy="332677"/>
            <a:chOff x="7665927" y="4173513"/>
            <a:chExt cx="365202" cy="332677"/>
          </a:xfrm>
          <a:solidFill>
            <a:schemeClr val="bg1">
              <a:lumMod val="65000"/>
              <a:lumOff val="35000"/>
            </a:schemeClr>
          </a:solidFill>
        </p:grpSpPr>
        <p:sp>
          <p:nvSpPr>
            <p:cNvPr id="45" name="Google Shape;6019;p67">
              <a:extLst>
                <a:ext uri="{FF2B5EF4-FFF2-40B4-BE49-F238E27FC236}">
                  <a16:creationId xmlns:a16="http://schemas.microsoft.com/office/drawing/2014/main" id="{4B358EB5-B5B0-CD5C-1026-061F84FD3A8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6" name="Google Shape;6020;p67">
              <a:extLst>
                <a:ext uri="{FF2B5EF4-FFF2-40B4-BE49-F238E27FC236}">
                  <a16:creationId xmlns:a16="http://schemas.microsoft.com/office/drawing/2014/main" id="{9DED4606-4A3D-BC12-4C29-2991FCFDD12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7" name="Google Shape;6021;p67">
              <a:extLst>
                <a:ext uri="{FF2B5EF4-FFF2-40B4-BE49-F238E27FC236}">
                  <a16:creationId xmlns:a16="http://schemas.microsoft.com/office/drawing/2014/main" id="{EB5FB3A6-5D70-FC69-35BD-39C0F72E0249}"/>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8" name="Google Shape;6022;p67">
              <a:extLst>
                <a:ext uri="{FF2B5EF4-FFF2-40B4-BE49-F238E27FC236}">
                  <a16:creationId xmlns:a16="http://schemas.microsoft.com/office/drawing/2014/main" id="{7D757EC4-17DB-92F5-E2E3-3BB2A09EFFD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9" name="Google Shape;6023;p67">
              <a:extLst>
                <a:ext uri="{FF2B5EF4-FFF2-40B4-BE49-F238E27FC236}">
                  <a16:creationId xmlns:a16="http://schemas.microsoft.com/office/drawing/2014/main" id="{FA249E12-70BF-69AC-07E3-CF0C5721178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0" name="Google Shape;6024;p67">
              <a:extLst>
                <a:ext uri="{FF2B5EF4-FFF2-40B4-BE49-F238E27FC236}">
                  <a16:creationId xmlns:a16="http://schemas.microsoft.com/office/drawing/2014/main" id="{C6F0F99F-4827-2579-0AF0-9F98B89265C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1" name="Google Shape;6025;p67">
              <a:extLst>
                <a:ext uri="{FF2B5EF4-FFF2-40B4-BE49-F238E27FC236}">
                  <a16:creationId xmlns:a16="http://schemas.microsoft.com/office/drawing/2014/main" id="{F73CB8AF-B4D7-362D-4A5C-12893A4451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52" name="Google Shape;6043;p67">
            <a:extLst>
              <a:ext uri="{FF2B5EF4-FFF2-40B4-BE49-F238E27FC236}">
                <a16:creationId xmlns:a16="http://schemas.microsoft.com/office/drawing/2014/main" id="{607CB2D9-5A50-6D6D-21A4-EB8020C595ED}"/>
              </a:ext>
            </a:extLst>
          </p:cNvPr>
          <p:cNvSpPr/>
          <p:nvPr/>
        </p:nvSpPr>
        <p:spPr>
          <a:xfrm>
            <a:off x="3251816" y="4157703"/>
            <a:ext cx="309167" cy="365202"/>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bg1">
              <a:lumMod val="65000"/>
              <a:lumOff val="35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nvGrpSpPr>
          <p:cNvPr id="53" name="Google Shape;6052;p67">
            <a:extLst>
              <a:ext uri="{FF2B5EF4-FFF2-40B4-BE49-F238E27FC236}">
                <a16:creationId xmlns:a16="http://schemas.microsoft.com/office/drawing/2014/main" id="{64FC4CB9-1DE3-4C68-3C93-233E3AC9E456}"/>
              </a:ext>
            </a:extLst>
          </p:cNvPr>
          <p:cNvGrpSpPr/>
          <p:nvPr/>
        </p:nvGrpSpPr>
        <p:grpSpPr>
          <a:xfrm>
            <a:off x="7022664" y="4140815"/>
            <a:ext cx="357082" cy="363401"/>
            <a:chOff x="8328949" y="4140814"/>
            <a:chExt cx="357082" cy="363401"/>
          </a:xfrm>
          <a:solidFill>
            <a:schemeClr val="bg1">
              <a:lumMod val="65000"/>
              <a:lumOff val="35000"/>
            </a:schemeClr>
          </a:solidFill>
        </p:grpSpPr>
        <p:sp>
          <p:nvSpPr>
            <p:cNvPr id="54" name="Google Shape;6053;p67">
              <a:extLst>
                <a:ext uri="{FF2B5EF4-FFF2-40B4-BE49-F238E27FC236}">
                  <a16:creationId xmlns:a16="http://schemas.microsoft.com/office/drawing/2014/main" id="{838CA5DE-7D7A-83E7-20C1-0B3D47D6C0B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5" name="Google Shape;6054;p67">
              <a:extLst>
                <a:ext uri="{FF2B5EF4-FFF2-40B4-BE49-F238E27FC236}">
                  <a16:creationId xmlns:a16="http://schemas.microsoft.com/office/drawing/2014/main" id="{7B3E6DF9-D597-ED02-3097-814DDCBB3A4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6" name="Google Shape;6055;p67">
              <a:extLst>
                <a:ext uri="{FF2B5EF4-FFF2-40B4-BE49-F238E27FC236}">
                  <a16:creationId xmlns:a16="http://schemas.microsoft.com/office/drawing/2014/main" id="{A375B594-31EF-2395-197D-4A08AD49C9B3}"/>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57" name="Google Shape;6078;p67">
            <a:extLst>
              <a:ext uri="{FF2B5EF4-FFF2-40B4-BE49-F238E27FC236}">
                <a16:creationId xmlns:a16="http://schemas.microsoft.com/office/drawing/2014/main" id="{20CEC4A0-D205-C48A-2A21-AFBBAE3E9C96}"/>
              </a:ext>
            </a:extLst>
          </p:cNvPr>
          <p:cNvGrpSpPr/>
          <p:nvPr/>
        </p:nvGrpSpPr>
        <p:grpSpPr>
          <a:xfrm>
            <a:off x="3819968" y="4158600"/>
            <a:ext cx="365202" cy="363400"/>
            <a:chOff x="5126254" y="4158599"/>
            <a:chExt cx="365202" cy="363400"/>
          </a:xfrm>
          <a:solidFill>
            <a:schemeClr val="bg1">
              <a:lumMod val="65000"/>
              <a:lumOff val="35000"/>
            </a:schemeClr>
          </a:solidFill>
        </p:grpSpPr>
        <p:sp>
          <p:nvSpPr>
            <p:cNvPr id="58" name="Google Shape;6079;p67">
              <a:extLst>
                <a:ext uri="{FF2B5EF4-FFF2-40B4-BE49-F238E27FC236}">
                  <a16:creationId xmlns:a16="http://schemas.microsoft.com/office/drawing/2014/main" id="{A40751EC-778B-811E-C734-CBDA4CCC0FB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9" name="Google Shape;6080;p67">
              <a:extLst>
                <a:ext uri="{FF2B5EF4-FFF2-40B4-BE49-F238E27FC236}">
                  <a16:creationId xmlns:a16="http://schemas.microsoft.com/office/drawing/2014/main" id="{B5C197C1-9D20-4DA3-F75B-2EBE8A76D861}"/>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0" name="Google Shape;6081;p67">
              <a:extLst>
                <a:ext uri="{FF2B5EF4-FFF2-40B4-BE49-F238E27FC236}">
                  <a16:creationId xmlns:a16="http://schemas.microsoft.com/office/drawing/2014/main" id="{04C4EE7C-FD32-41B6-F821-D22CF4A1102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1" name="Google Shape;6082;p67">
              <a:extLst>
                <a:ext uri="{FF2B5EF4-FFF2-40B4-BE49-F238E27FC236}">
                  <a16:creationId xmlns:a16="http://schemas.microsoft.com/office/drawing/2014/main" id="{58B818AD-CC0C-873E-9D08-281531A5D53E}"/>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62" name="Google Shape;6110;p67">
            <a:extLst>
              <a:ext uri="{FF2B5EF4-FFF2-40B4-BE49-F238E27FC236}">
                <a16:creationId xmlns:a16="http://schemas.microsoft.com/office/drawing/2014/main" id="{56AF32F7-445A-CAF9-F70E-C430C9DC8230}"/>
              </a:ext>
            </a:extLst>
          </p:cNvPr>
          <p:cNvGrpSpPr/>
          <p:nvPr/>
        </p:nvGrpSpPr>
        <p:grpSpPr>
          <a:xfrm>
            <a:off x="4426756" y="4193493"/>
            <a:ext cx="362504" cy="283866"/>
            <a:chOff x="5733041" y="4193493"/>
            <a:chExt cx="362504" cy="283866"/>
          </a:xfrm>
          <a:solidFill>
            <a:schemeClr val="bg1">
              <a:lumMod val="65000"/>
              <a:lumOff val="35000"/>
            </a:schemeClr>
          </a:solidFill>
        </p:grpSpPr>
        <p:sp>
          <p:nvSpPr>
            <p:cNvPr id="63" name="Google Shape;6111;p67">
              <a:extLst>
                <a:ext uri="{FF2B5EF4-FFF2-40B4-BE49-F238E27FC236}">
                  <a16:creationId xmlns:a16="http://schemas.microsoft.com/office/drawing/2014/main" id="{85B87855-0BE9-A51D-9419-0D79C03660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4" name="Google Shape;6112;p67">
              <a:extLst>
                <a:ext uri="{FF2B5EF4-FFF2-40B4-BE49-F238E27FC236}">
                  <a16:creationId xmlns:a16="http://schemas.microsoft.com/office/drawing/2014/main" id="{8A83FFAC-E866-5758-376E-F6BC2205DE62}"/>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65" name="Google Shape;5972;p67">
            <a:extLst>
              <a:ext uri="{FF2B5EF4-FFF2-40B4-BE49-F238E27FC236}">
                <a16:creationId xmlns:a16="http://schemas.microsoft.com/office/drawing/2014/main" id="{9AEFB175-98A4-07D8-9681-D47FECC260EE}"/>
              </a:ext>
            </a:extLst>
          </p:cNvPr>
          <p:cNvGrpSpPr/>
          <p:nvPr/>
        </p:nvGrpSpPr>
        <p:grpSpPr>
          <a:xfrm>
            <a:off x="2617332" y="1891747"/>
            <a:ext cx="360502" cy="414716"/>
            <a:chOff x="3923617" y="1891747"/>
            <a:chExt cx="360502" cy="414716"/>
          </a:xfrm>
          <a:solidFill>
            <a:schemeClr val="bg1">
              <a:lumMod val="65000"/>
              <a:lumOff val="35000"/>
            </a:schemeClr>
          </a:solidFill>
        </p:grpSpPr>
        <p:sp>
          <p:nvSpPr>
            <p:cNvPr id="66" name="Google Shape;5973;p67">
              <a:extLst>
                <a:ext uri="{FF2B5EF4-FFF2-40B4-BE49-F238E27FC236}">
                  <a16:creationId xmlns:a16="http://schemas.microsoft.com/office/drawing/2014/main" id="{6D1DA25C-C692-2B6E-4B2F-C289DC65DC2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7" name="Google Shape;5974;p67">
              <a:extLst>
                <a:ext uri="{FF2B5EF4-FFF2-40B4-BE49-F238E27FC236}">
                  <a16:creationId xmlns:a16="http://schemas.microsoft.com/office/drawing/2014/main" id="{CA013407-CADF-C508-8243-435D4D26384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8" name="Google Shape;5975;p67">
              <a:extLst>
                <a:ext uri="{FF2B5EF4-FFF2-40B4-BE49-F238E27FC236}">
                  <a16:creationId xmlns:a16="http://schemas.microsoft.com/office/drawing/2014/main" id="{FE52AC55-021B-A220-E5F6-07C54566FFC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69" name="Google Shape;5984;p67">
            <a:extLst>
              <a:ext uri="{FF2B5EF4-FFF2-40B4-BE49-F238E27FC236}">
                <a16:creationId xmlns:a16="http://schemas.microsoft.com/office/drawing/2014/main" id="{09B1F157-18C9-B316-B48A-CA1FF7BB18E2}"/>
              </a:ext>
            </a:extLst>
          </p:cNvPr>
          <p:cNvGrpSpPr/>
          <p:nvPr/>
        </p:nvGrpSpPr>
        <p:grpSpPr>
          <a:xfrm>
            <a:off x="5687192" y="1888684"/>
            <a:ext cx="416125" cy="415100"/>
            <a:chOff x="6993477" y="1888684"/>
            <a:chExt cx="416125" cy="415100"/>
          </a:xfrm>
          <a:solidFill>
            <a:schemeClr val="bg1">
              <a:lumMod val="65000"/>
              <a:lumOff val="35000"/>
            </a:schemeClr>
          </a:solidFill>
        </p:grpSpPr>
        <p:sp>
          <p:nvSpPr>
            <p:cNvPr id="70" name="Google Shape;5985;p67">
              <a:extLst>
                <a:ext uri="{FF2B5EF4-FFF2-40B4-BE49-F238E27FC236}">
                  <a16:creationId xmlns:a16="http://schemas.microsoft.com/office/drawing/2014/main" id="{E9AEC333-88AD-046A-B17D-245C0DA9D1A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1" name="Google Shape;5986;p67">
              <a:extLst>
                <a:ext uri="{FF2B5EF4-FFF2-40B4-BE49-F238E27FC236}">
                  <a16:creationId xmlns:a16="http://schemas.microsoft.com/office/drawing/2014/main" id="{637AAC04-D12A-CE86-7918-902FA1AE785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2" name="Google Shape;5987;p67">
              <a:extLst>
                <a:ext uri="{FF2B5EF4-FFF2-40B4-BE49-F238E27FC236}">
                  <a16:creationId xmlns:a16="http://schemas.microsoft.com/office/drawing/2014/main" id="{901AC232-203E-8B71-BD8D-29058C9DFC2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3" name="Google Shape;5988;p67">
              <a:extLst>
                <a:ext uri="{FF2B5EF4-FFF2-40B4-BE49-F238E27FC236}">
                  <a16:creationId xmlns:a16="http://schemas.microsoft.com/office/drawing/2014/main" id="{1424AAA3-4B21-094C-5237-6CB62E0C440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74" name="Google Shape;6002;p67">
            <a:extLst>
              <a:ext uri="{FF2B5EF4-FFF2-40B4-BE49-F238E27FC236}">
                <a16:creationId xmlns:a16="http://schemas.microsoft.com/office/drawing/2014/main" id="{035C8960-1E8E-612D-A012-7E09F2EF8CB6}"/>
              </a:ext>
            </a:extLst>
          </p:cNvPr>
          <p:cNvGrpSpPr/>
          <p:nvPr/>
        </p:nvGrpSpPr>
        <p:grpSpPr>
          <a:xfrm>
            <a:off x="3263529" y="1891747"/>
            <a:ext cx="480718" cy="415100"/>
            <a:chOff x="4569814" y="1891747"/>
            <a:chExt cx="480718" cy="415100"/>
          </a:xfrm>
          <a:solidFill>
            <a:schemeClr val="bg1">
              <a:lumMod val="65000"/>
              <a:lumOff val="35000"/>
            </a:schemeClr>
          </a:solidFill>
        </p:grpSpPr>
        <p:sp>
          <p:nvSpPr>
            <p:cNvPr id="75" name="Google Shape;6003;p67">
              <a:extLst>
                <a:ext uri="{FF2B5EF4-FFF2-40B4-BE49-F238E27FC236}">
                  <a16:creationId xmlns:a16="http://schemas.microsoft.com/office/drawing/2014/main" id="{5E7045FE-8BAB-B7B6-0834-6964627F8D0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6" name="Google Shape;6004;p67">
              <a:extLst>
                <a:ext uri="{FF2B5EF4-FFF2-40B4-BE49-F238E27FC236}">
                  <a16:creationId xmlns:a16="http://schemas.microsoft.com/office/drawing/2014/main" id="{742AE875-B463-7861-03F5-AA3095B51CE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7" name="Google Shape;6005;p67">
              <a:extLst>
                <a:ext uri="{FF2B5EF4-FFF2-40B4-BE49-F238E27FC236}">
                  <a16:creationId xmlns:a16="http://schemas.microsoft.com/office/drawing/2014/main" id="{5FC857D0-F868-089C-1731-FA36DB4B79F2}"/>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8" name="Google Shape;6006;p67">
              <a:extLst>
                <a:ext uri="{FF2B5EF4-FFF2-40B4-BE49-F238E27FC236}">
                  <a16:creationId xmlns:a16="http://schemas.microsoft.com/office/drawing/2014/main" id="{EDF95D52-E247-3CD4-484E-31E6C9630A3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79" name="Google Shape;6011;p67">
            <a:extLst>
              <a:ext uri="{FF2B5EF4-FFF2-40B4-BE49-F238E27FC236}">
                <a16:creationId xmlns:a16="http://schemas.microsoft.com/office/drawing/2014/main" id="{361AFF3F-F780-E18D-BD8F-CCB9D3CEA2B4}"/>
              </a:ext>
            </a:extLst>
          </p:cNvPr>
          <p:cNvGrpSpPr/>
          <p:nvPr/>
        </p:nvGrpSpPr>
        <p:grpSpPr>
          <a:xfrm>
            <a:off x="6278864" y="1867516"/>
            <a:ext cx="421867" cy="414489"/>
            <a:chOff x="7585149" y="1867515"/>
            <a:chExt cx="421867" cy="414489"/>
          </a:xfrm>
          <a:solidFill>
            <a:schemeClr val="bg1">
              <a:lumMod val="65000"/>
              <a:lumOff val="35000"/>
            </a:schemeClr>
          </a:solidFill>
        </p:grpSpPr>
        <p:sp>
          <p:nvSpPr>
            <p:cNvPr id="80" name="Google Shape;6012;p67">
              <a:extLst>
                <a:ext uri="{FF2B5EF4-FFF2-40B4-BE49-F238E27FC236}">
                  <a16:creationId xmlns:a16="http://schemas.microsoft.com/office/drawing/2014/main" id="{584F6D63-8AF3-34FD-1F28-8591E2EEF79F}"/>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1" name="Google Shape;6013;p67">
              <a:extLst>
                <a:ext uri="{FF2B5EF4-FFF2-40B4-BE49-F238E27FC236}">
                  <a16:creationId xmlns:a16="http://schemas.microsoft.com/office/drawing/2014/main" id="{CBFCAE3A-3FC0-DF7E-E905-8DAFB14EE60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2" name="Google Shape;6014;p67">
              <a:extLst>
                <a:ext uri="{FF2B5EF4-FFF2-40B4-BE49-F238E27FC236}">
                  <a16:creationId xmlns:a16="http://schemas.microsoft.com/office/drawing/2014/main" id="{E1BF98F1-DEA7-D779-E74C-16FEABD1B01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3" name="Google Shape;6015;p67">
              <a:extLst>
                <a:ext uri="{FF2B5EF4-FFF2-40B4-BE49-F238E27FC236}">
                  <a16:creationId xmlns:a16="http://schemas.microsoft.com/office/drawing/2014/main" id="{84CAC8A7-64AD-DF21-0745-E44E542C0E63}"/>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4" name="Google Shape;6016;p67">
              <a:extLst>
                <a:ext uri="{FF2B5EF4-FFF2-40B4-BE49-F238E27FC236}">
                  <a16:creationId xmlns:a16="http://schemas.microsoft.com/office/drawing/2014/main" id="{93DEC3DA-E9F9-E7A5-4FEE-85B82075974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5" name="Google Shape;6017;p67">
              <a:extLst>
                <a:ext uri="{FF2B5EF4-FFF2-40B4-BE49-F238E27FC236}">
                  <a16:creationId xmlns:a16="http://schemas.microsoft.com/office/drawing/2014/main" id="{D383588A-7134-3D41-697F-E9D78121045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86" name="Google Shape;6042;p67">
            <a:extLst>
              <a:ext uri="{FF2B5EF4-FFF2-40B4-BE49-F238E27FC236}">
                <a16:creationId xmlns:a16="http://schemas.microsoft.com/office/drawing/2014/main" id="{239D5AC8-559D-7A1D-E9CD-8EEF42F8D1E5}"/>
              </a:ext>
            </a:extLst>
          </p:cNvPr>
          <p:cNvSpPr/>
          <p:nvPr/>
        </p:nvSpPr>
        <p:spPr>
          <a:xfrm>
            <a:off x="3895552" y="1892562"/>
            <a:ext cx="407904" cy="413464"/>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bg1">
              <a:lumMod val="65000"/>
              <a:lumOff val="35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nvGrpSpPr>
          <p:cNvPr id="87" name="Google Shape;6047;p67">
            <a:extLst>
              <a:ext uri="{FF2B5EF4-FFF2-40B4-BE49-F238E27FC236}">
                <a16:creationId xmlns:a16="http://schemas.microsoft.com/office/drawing/2014/main" id="{282C4EF2-6406-211C-0B79-901D246EBD55}"/>
              </a:ext>
            </a:extLst>
          </p:cNvPr>
          <p:cNvGrpSpPr/>
          <p:nvPr/>
        </p:nvGrpSpPr>
        <p:grpSpPr>
          <a:xfrm>
            <a:off x="6924128" y="1867735"/>
            <a:ext cx="415101" cy="378030"/>
            <a:chOff x="8230413" y="1867735"/>
            <a:chExt cx="415101" cy="378030"/>
          </a:xfrm>
          <a:solidFill>
            <a:schemeClr val="bg1">
              <a:lumMod val="65000"/>
              <a:lumOff val="35000"/>
            </a:schemeClr>
          </a:solidFill>
        </p:grpSpPr>
        <p:sp>
          <p:nvSpPr>
            <p:cNvPr id="88" name="Google Shape;6048;p67">
              <a:extLst>
                <a:ext uri="{FF2B5EF4-FFF2-40B4-BE49-F238E27FC236}">
                  <a16:creationId xmlns:a16="http://schemas.microsoft.com/office/drawing/2014/main" id="{D12BDD57-D8ED-1B9F-731D-4846995CCB46}"/>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9" name="Google Shape;6049;p67">
              <a:extLst>
                <a:ext uri="{FF2B5EF4-FFF2-40B4-BE49-F238E27FC236}">
                  <a16:creationId xmlns:a16="http://schemas.microsoft.com/office/drawing/2014/main" id="{21356AEB-60F2-E10E-F3DD-C28E9226B12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0" name="Google Shape;6050;p67">
              <a:extLst>
                <a:ext uri="{FF2B5EF4-FFF2-40B4-BE49-F238E27FC236}">
                  <a16:creationId xmlns:a16="http://schemas.microsoft.com/office/drawing/2014/main" id="{28A32CFF-FFC1-565B-7D0E-56FEE8188AB3}"/>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1" name="Google Shape;6051;p67">
              <a:extLst>
                <a:ext uri="{FF2B5EF4-FFF2-40B4-BE49-F238E27FC236}">
                  <a16:creationId xmlns:a16="http://schemas.microsoft.com/office/drawing/2014/main" id="{3573B129-0770-21E6-36BF-870E401EFFE3}"/>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92" name="Google Shape;6072;p67">
            <a:extLst>
              <a:ext uri="{FF2B5EF4-FFF2-40B4-BE49-F238E27FC236}">
                <a16:creationId xmlns:a16="http://schemas.microsoft.com/office/drawing/2014/main" id="{D2036A55-A5B5-B1C3-21B8-62BBA2AE528A}"/>
              </a:ext>
            </a:extLst>
          </p:cNvPr>
          <p:cNvGrpSpPr/>
          <p:nvPr/>
        </p:nvGrpSpPr>
        <p:grpSpPr>
          <a:xfrm>
            <a:off x="4470207" y="1872352"/>
            <a:ext cx="415128" cy="414872"/>
            <a:chOff x="5776493" y="1872352"/>
            <a:chExt cx="415128" cy="414872"/>
          </a:xfrm>
          <a:solidFill>
            <a:schemeClr val="bg1">
              <a:lumMod val="65000"/>
              <a:lumOff val="35000"/>
            </a:schemeClr>
          </a:solidFill>
        </p:grpSpPr>
        <p:sp>
          <p:nvSpPr>
            <p:cNvPr id="93" name="Google Shape;6073;p67">
              <a:extLst>
                <a:ext uri="{FF2B5EF4-FFF2-40B4-BE49-F238E27FC236}">
                  <a16:creationId xmlns:a16="http://schemas.microsoft.com/office/drawing/2014/main" id="{51F1F318-C36F-AD8A-73BB-236AEF4682BA}"/>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4" name="Google Shape;6074;p67">
              <a:extLst>
                <a:ext uri="{FF2B5EF4-FFF2-40B4-BE49-F238E27FC236}">
                  <a16:creationId xmlns:a16="http://schemas.microsoft.com/office/drawing/2014/main" id="{57EFB7DF-6329-EC0A-5279-FF2052CD28C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5" name="Google Shape;6075;p67">
              <a:extLst>
                <a:ext uri="{FF2B5EF4-FFF2-40B4-BE49-F238E27FC236}">
                  <a16:creationId xmlns:a16="http://schemas.microsoft.com/office/drawing/2014/main" id="{ED5EBB07-4C8E-ADFE-3B42-56D14544027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6" name="Google Shape;6076;p67">
              <a:extLst>
                <a:ext uri="{FF2B5EF4-FFF2-40B4-BE49-F238E27FC236}">
                  <a16:creationId xmlns:a16="http://schemas.microsoft.com/office/drawing/2014/main" id="{42C6E14A-1225-1FEE-AF30-1F80D32CA37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7" name="Google Shape;6077;p67">
              <a:extLst>
                <a:ext uri="{FF2B5EF4-FFF2-40B4-BE49-F238E27FC236}">
                  <a16:creationId xmlns:a16="http://schemas.microsoft.com/office/drawing/2014/main" id="{0277E235-FAA7-E942-07C1-2EA9D9DF8CD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98" name="Google Shape;6107;p67">
            <a:extLst>
              <a:ext uri="{FF2B5EF4-FFF2-40B4-BE49-F238E27FC236}">
                <a16:creationId xmlns:a16="http://schemas.microsoft.com/office/drawing/2014/main" id="{BCE36155-7041-E7AA-5B98-FFDB37B2444C}"/>
              </a:ext>
            </a:extLst>
          </p:cNvPr>
          <p:cNvGrpSpPr/>
          <p:nvPr/>
        </p:nvGrpSpPr>
        <p:grpSpPr>
          <a:xfrm>
            <a:off x="5090728" y="1856360"/>
            <a:ext cx="418200" cy="413070"/>
            <a:chOff x="6397014" y="1856360"/>
            <a:chExt cx="418200" cy="413070"/>
          </a:xfrm>
          <a:solidFill>
            <a:schemeClr val="bg1">
              <a:lumMod val="65000"/>
              <a:lumOff val="35000"/>
            </a:schemeClr>
          </a:solidFill>
        </p:grpSpPr>
        <p:sp>
          <p:nvSpPr>
            <p:cNvPr id="99" name="Google Shape;6108;p67">
              <a:extLst>
                <a:ext uri="{FF2B5EF4-FFF2-40B4-BE49-F238E27FC236}">
                  <a16:creationId xmlns:a16="http://schemas.microsoft.com/office/drawing/2014/main" id="{5D87FA34-F598-218E-4AB0-A75022F2E039}"/>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0" name="Google Shape;6109;p67">
              <a:extLst>
                <a:ext uri="{FF2B5EF4-FFF2-40B4-BE49-F238E27FC236}">
                  <a16:creationId xmlns:a16="http://schemas.microsoft.com/office/drawing/2014/main" id="{16DB34A2-99B5-D0AE-E3CC-95769922A47D}"/>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01" name="Google Shape;5593;p66">
            <a:extLst>
              <a:ext uri="{FF2B5EF4-FFF2-40B4-BE49-F238E27FC236}">
                <a16:creationId xmlns:a16="http://schemas.microsoft.com/office/drawing/2014/main" id="{B2CBAD4F-C369-168B-08A5-E5843709CBC2}"/>
              </a:ext>
            </a:extLst>
          </p:cNvPr>
          <p:cNvGrpSpPr/>
          <p:nvPr/>
        </p:nvGrpSpPr>
        <p:grpSpPr>
          <a:xfrm>
            <a:off x="2579255" y="2599749"/>
            <a:ext cx="501822" cy="501823"/>
            <a:chOff x="3885541" y="2599748"/>
            <a:chExt cx="501822" cy="501823"/>
          </a:xfrm>
          <a:solidFill>
            <a:schemeClr val="bg1">
              <a:lumMod val="65000"/>
              <a:lumOff val="35000"/>
            </a:schemeClr>
          </a:solidFill>
        </p:grpSpPr>
        <p:sp>
          <p:nvSpPr>
            <p:cNvPr id="102" name="Google Shape;5594;p66">
              <a:extLst>
                <a:ext uri="{FF2B5EF4-FFF2-40B4-BE49-F238E27FC236}">
                  <a16:creationId xmlns:a16="http://schemas.microsoft.com/office/drawing/2014/main" id="{31B9DEB0-70FC-093E-8483-E5D6698676C9}"/>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3" name="Google Shape;5595;p66">
              <a:extLst>
                <a:ext uri="{FF2B5EF4-FFF2-40B4-BE49-F238E27FC236}">
                  <a16:creationId xmlns:a16="http://schemas.microsoft.com/office/drawing/2014/main" id="{30C219AC-C452-D7AE-5B8E-03E39230C084}"/>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04" name="Google Shape;5596;p66">
            <a:extLst>
              <a:ext uri="{FF2B5EF4-FFF2-40B4-BE49-F238E27FC236}">
                <a16:creationId xmlns:a16="http://schemas.microsoft.com/office/drawing/2014/main" id="{769B8A4E-F841-1F42-42BD-AA3DF40297CC}"/>
              </a:ext>
            </a:extLst>
          </p:cNvPr>
          <p:cNvGrpSpPr/>
          <p:nvPr/>
        </p:nvGrpSpPr>
        <p:grpSpPr>
          <a:xfrm>
            <a:off x="3874476" y="2670652"/>
            <a:ext cx="395020" cy="395021"/>
            <a:chOff x="5180761" y="2670651"/>
            <a:chExt cx="395020" cy="395021"/>
          </a:xfrm>
          <a:solidFill>
            <a:schemeClr val="bg1">
              <a:lumMod val="65000"/>
              <a:lumOff val="35000"/>
            </a:schemeClr>
          </a:solidFill>
        </p:grpSpPr>
        <p:sp>
          <p:nvSpPr>
            <p:cNvPr id="105" name="Google Shape;5597;p66">
              <a:extLst>
                <a:ext uri="{FF2B5EF4-FFF2-40B4-BE49-F238E27FC236}">
                  <a16:creationId xmlns:a16="http://schemas.microsoft.com/office/drawing/2014/main" id="{4B88D8D5-6B44-8C34-0FAD-2732AD2E7E2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6" name="Google Shape;5598;p66">
              <a:extLst>
                <a:ext uri="{FF2B5EF4-FFF2-40B4-BE49-F238E27FC236}">
                  <a16:creationId xmlns:a16="http://schemas.microsoft.com/office/drawing/2014/main" id="{77B59146-8E02-AF18-B907-B351232BB95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07" name="Google Shape;5651;p66">
            <a:extLst>
              <a:ext uri="{FF2B5EF4-FFF2-40B4-BE49-F238E27FC236}">
                <a16:creationId xmlns:a16="http://schemas.microsoft.com/office/drawing/2014/main" id="{44C443A1-23D3-6BF8-2439-F7CA4125E49E}"/>
              </a:ext>
            </a:extLst>
          </p:cNvPr>
          <p:cNvGrpSpPr/>
          <p:nvPr/>
        </p:nvGrpSpPr>
        <p:grpSpPr>
          <a:xfrm>
            <a:off x="6286992" y="2726924"/>
            <a:ext cx="441298" cy="284452"/>
            <a:chOff x="7593278" y="2726923"/>
            <a:chExt cx="441298" cy="284452"/>
          </a:xfrm>
          <a:solidFill>
            <a:schemeClr val="bg1">
              <a:lumMod val="65000"/>
              <a:lumOff val="35000"/>
            </a:schemeClr>
          </a:solidFill>
        </p:grpSpPr>
        <p:sp>
          <p:nvSpPr>
            <p:cNvPr id="108" name="Google Shape;5652;p66">
              <a:extLst>
                <a:ext uri="{FF2B5EF4-FFF2-40B4-BE49-F238E27FC236}">
                  <a16:creationId xmlns:a16="http://schemas.microsoft.com/office/drawing/2014/main" id="{6DF30C2F-FF5F-954D-3176-F682F7D30A0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9" name="Google Shape;5653;p66">
              <a:extLst>
                <a:ext uri="{FF2B5EF4-FFF2-40B4-BE49-F238E27FC236}">
                  <a16:creationId xmlns:a16="http://schemas.microsoft.com/office/drawing/2014/main" id="{A1950053-E421-39D5-8E34-B8C4AD20DEA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10" name="Google Shape;5775;p66">
            <a:extLst>
              <a:ext uri="{FF2B5EF4-FFF2-40B4-BE49-F238E27FC236}">
                <a16:creationId xmlns:a16="http://schemas.microsoft.com/office/drawing/2014/main" id="{D3F7F1B4-38AC-D5D3-22EC-14B0EA8BAA4E}"/>
              </a:ext>
            </a:extLst>
          </p:cNvPr>
          <p:cNvGrpSpPr/>
          <p:nvPr/>
        </p:nvGrpSpPr>
        <p:grpSpPr>
          <a:xfrm>
            <a:off x="5126124" y="2748312"/>
            <a:ext cx="338931" cy="317744"/>
            <a:chOff x="6432410" y="2748311"/>
            <a:chExt cx="338931" cy="317744"/>
          </a:xfrm>
          <a:solidFill>
            <a:schemeClr val="bg1">
              <a:lumMod val="65000"/>
              <a:lumOff val="35000"/>
            </a:schemeClr>
          </a:solidFill>
        </p:grpSpPr>
        <p:sp>
          <p:nvSpPr>
            <p:cNvPr id="111" name="Google Shape;5776;p66">
              <a:extLst>
                <a:ext uri="{FF2B5EF4-FFF2-40B4-BE49-F238E27FC236}">
                  <a16:creationId xmlns:a16="http://schemas.microsoft.com/office/drawing/2014/main" id="{D8A8C923-F0AB-E741-E1E0-D5F6608373CF}"/>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2" name="Google Shape;5777;p66">
              <a:extLst>
                <a:ext uri="{FF2B5EF4-FFF2-40B4-BE49-F238E27FC236}">
                  <a16:creationId xmlns:a16="http://schemas.microsoft.com/office/drawing/2014/main" id="{2F41D253-D8A9-D296-7877-9CB2167E194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3" name="Google Shape;5778;p66">
              <a:extLst>
                <a:ext uri="{FF2B5EF4-FFF2-40B4-BE49-F238E27FC236}">
                  <a16:creationId xmlns:a16="http://schemas.microsoft.com/office/drawing/2014/main" id="{F45AE9A9-0DEA-21E7-F56C-C06419BE442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4" name="Google Shape;5779;p66">
              <a:extLst>
                <a:ext uri="{FF2B5EF4-FFF2-40B4-BE49-F238E27FC236}">
                  <a16:creationId xmlns:a16="http://schemas.microsoft.com/office/drawing/2014/main" id="{D643D69B-72C5-764D-6044-71B29BD90CD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5" name="Google Shape;5780;p66">
              <a:extLst>
                <a:ext uri="{FF2B5EF4-FFF2-40B4-BE49-F238E27FC236}">
                  <a16:creationId xmlns:a16="http://schemas.microsoft.com/office/drawing/2014/main" id="{24998626-4A92-742E-22EA-66888EFD8920}"/>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6" name="Google Shape;5781;p66">
              <a:extLst>
                <a:ext uri="{FF2B5EF4-FFF2-40B4-BE49-F238E27FC236}">
                  <a16:creationId xmlns:a16="http://schemas.microsoft.com/office/drawing/2014/main" id="{29EF2D69-AEF8-C02E-E87A-B80FA847EC8E}"/>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117" name="Text Placeholder 1">
            <a:extLst>
              <a:ext uri="{FF2B5EF4-FFF2-40B4-BE49-F238E27FC236}">
                <a16:creationId xmlns:a16="http://schemas.microsoft.com/office/drawing/2014/main" id="{62062AD1-B30D-873A-4EBC-B9FF9F1BB7C8}"/>
              </a:ext>
            </a:extLst>
          </p:cNvPr>
          <p:cNvSpPr txBox="1">
            <a:spLocks/>
          </p:cNvSpPr>
          <p:nvPr/>
        </p:nvSpPr>
        <p:spPr>
          <a:xfrm>
            <a:off x="783772" y="193395"/>
            <a:ext cx="7003286"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solidFill>
                  <a:schemeClr val="bg1"/>
                </a:solidFill>
                <a:latin typeface="Arial"/>
                <a:cs typeface="B Nazanin" panose="00000700000000000000" pitchFamily="2" charset="-78"/>
              </a:rPr>
              <a:t>مجموعه آیکون های کاملاً قابل ویرایش: </a:t>
            </a:r>
            <a:r>
              <a:rPr lang="en-US" sz="3600" dirty="0">
                <a:solidFill>
                  <a:schemeClr val="bg1"/>
                </a:solidFill>
                <a:latin typeface="Arial"/>
                <a:cs typeface="B Nazanin" panose="00000700000000000000" pitchFamily="2" charset="-78"/>
              </a:rPr>
              <a:t>A</a:t>
            </a:r>
          </a:p>
        </p:txBody>
      </p:sp>
    </p:spTree>
    <p:extLst>
      <p:ext uri="{BB962C8B-B14F-4D97-AF65-F5344CB8AC3E}">
        <p14:creationId xmlns:p14="http://schemas.microsoft.com/office/powerpoint/2010/main" val="387623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836B9443-019F-D89F-C4BD-6B124052BFFC}"/>
              </a:ext>
            </a:extLst>
          </p:cNvPr>
          <p:cNvSpPr/>
          <p:nvPr/>
        </p:nvSpPr>
        <p:spPr>
          <a:xfrm>
            <a:off x="3159216" y="1373079"/>
            <a:ext cx="415402" cy="489222"/>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bg1">
              <a:lumMod val="65000"/>
              <a:lumOff val="3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5F47057C-0435-DA9E-AEBD-2B7A188D439E}"/>
              </a:ext>
            </a:extLst>
          </p:cNvPr>
          <p:cNvSpPr/>
          <p:nvPr/>
        </p:nvSpPr>
        <p:spPr>
          <a:xfrm>
            <a:off x="3852312" y="1383961"/>
            <a:ext cx="436342" cy="467441"/>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bg1">
              <a:lumMod val="65000"/>
              <a:lumOff val="3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4385B07-1CE1-6016-9A85-A51F82F610FC}"/>
              </a:ext>
            </a:extLst>
          </p:cNvPr>
          <p:cNvGrpSpPr/>
          <p:nvPr/>
        </p:nvGrpSpPr>
        <p:grpSpPr>
          <a:xfrm>
            <a:off x="2465580" y="1373079"/>
            <a:ext cx="415402" cy="489222"/>
            <a:chOff x="3837179" y="1242450"/>
            <a:chExt cx="415402" cy="489222"/>
          </a:xfrm>
          <a:solidFill>
            <a:schemeClr val="bg1">
              <a:lumMod val="65000"/>
              <a:lumOff val="35000"/>
            </a:schemeClr>
          </a:solidFill>
        </p:grpSpPr>
        <p:sp>
          <p:nvSpPr>
            <p:cNvPr id="5" name="Freeform 111">
              <a:extLst>
                <a:ext uri="{FF2B5EF4-FFF2-40B4-BE49-F238E27FC236}">
                  <a16:creationId xmlns:a16="http://schemas.microsoft.com/office/drawing/2014/main" id="{A7BCD304-F9DD-C1A1-477A-0BD93A80B5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DE64B1C0-4574-6328-E787-D40496FE29E7}"/>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259A9D51-FAEF-B5A9-C465-6AAA8F7C6651}"/>
              </a:ext>
            </a:extLst>
          </p:cNvPr>
          <p:cNvSpPr/>
          <p:nvPr/>
        </p:nvSpPr>
        <p:spPr>
          <a:xfrm>
            <a:off x="1786070" y="1399625"/>
            <a:ext cx="372270" cy="436123"/>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bg1">
              <a:lumMod val="65000"/>
              <a:lumOff val="3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F2918B67-1A4B-EB9B-1890-47C78F412AA6}"/>
              </a:ext>
            </a:extLst>
          </p:cNvPr>
          <p:cNvSpPr/>
          <p:nvPr/>
        </p:nvSpPr>
        <p:spPr>
          <a:xfrm>
            <a:off x="7112404" y="1383988"/>
            <a:ext cx="438546" cy="467395"/>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bg1">
              <a:lumMod val="65000"/>
              <a:lumOff val="3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8B5EF66A-D86B-A6D9-2CC3-4D9A8FADAB11}"/>
              </a:ext>
            </a:extLst>
          </p:cNvPr>
          <p:cNvSpPr/>
          <p:nvPr/>
        </p:nvSpPr>
        <p:spPr>
          <a:xfrm>
            <a:off x="2458373" y="4211981"/>
            <a:ext cx="429813" cy="458086"/>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20E35854-C7D4-4A04-EB2B-EBF94A2F6BA8}"/>
              </a:ext>
            </a:extLst>
          </p:cNvPr>
          <p:cNvSpPr/>
          <p:nvPr/>
        </p:nvSpPr>
        <p:spPr>
          <a:xfrm>
            <a:off x="1757267" y="4211981"/>
            <a:ext cx="429859" cy="458086"/>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66E64284-35BC-A59E-E106-712296BF028D}"/>
              </a:ext>
            </a:extLst>
          </p:cNvPr>
          <p:cNvSpPr/>
          <p:nvPr/>
        </p:nvSpPr>
        <p:spPr>
          <a:xfrm>
            <a:off x="3855568" y="4211981"/>
            <a:ext cx="429813" cy="45808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50F8782C-971F-0854-AE32-301E80AF82B0}"/>
              </a:ext>
            </a:extLst>
          </p:cNvPr>
          <p:cNvSpPr/>
          <p:nvPr/>
        </p:nvSpPr>
        <p:spPr>
          <a:xfrm>
            <a:off x="3152000" y="4211981"/>
            <a:ext cx="429813" cy="45808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9DAD7E32-2D4D-3FD6-FAA9-D16ABC049957}"/>
              </a:ext>
            </a:extLst>
          </p:cNvPr>
          <p:cNvSpPr/>
          <p:nvPr/>
        </p:nvSpPr>
        <p:spPr>
          <a:xfrm>
            <a:off x="4571882" y="4202672"/>
            <a:ext cx="431349" cy="467395"/>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bg1">
              <a:lumMod val="65000"/>
              <a:lumOff val="3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4" name="Block Arc 6">
            <a:extLst>
              <a:ext uri="{FF2B5EF4-FFF2-40B4-BE49-F238E27FC236}">
                <a16:creationId xmlns:a16="http://schemas.microsoft.com/office/drawing/2014/main" id="{70BEC1F2-A7D8-E2EF-4D29-1FC43D6D0966}"/>
              </a:ext>
            </a:extLst>
          </p:cNvPr>
          <p:cNvSpPr/>
          <p:nvPr/>
        </p:nvSpPr>
        <p:spPr>
          <a:xfrm>
            <a:off x="5239339" y="4234868"/>
            <a:ext cx="404365" cy="435199"/>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bg1">
              <a:lumMod val="65000"/>
              <a:lumOff val="3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grpSp>
        <p:nvGrpSpPr>
          <p:cNvPr id="15" name="Google Shape;10001;p74">
            <a:extLst>
              <a:ext uri="{FF2B5EF4-FFF2-40B4-BE49-F238E27FC236}">
                <a16:creationId xmlns:a16="http://schemas.microsoft.com/office/drawing/2014/main" id="{C48DA44B-858B-2656-E6BF-7E5598B9F992}"/>
              </a:ext>
            </a:extLst>
          </p:cNvPr>
          <p:cNvGrpSpPr/>
          <p:nvPr/>
        </p:nvGrpSpPr>
        <p:grpSpPr>
          <a:xfrm>
            <a:off x="6479933" y="4193839"/>
            <a:ext cx="410839" cy="437879"/>
            <a:chOff x="7851532" y="4063209"/>
            <a:chExt cx="410839" cy="437879"/>
          </a:xfrm>
          <a:solidFill>
            <a:schemeClr val="bg1">
              <a:lumMod val="65000"/>
              <a:lumOff val="35000"/>
            </a:schemeClr>
          </a:solidFill>
        </p:grpSpPr>
        <p:sp>
          <p:nvSpPr>
            <p:cNvPr id="16" name="Google Shape;10002;p74">
              <a:extLst>
                <a:ext uri="{FF2B5EF4-FFF2-40B4-BE49-F238E27FC236}">
                  <a16:creationId xmlns:a16="http://schemas.microsoft.com/office/drawing/2014/main" id="{59484EE6-ADE1-6FAC-D6B7-7F1E9E5BA065}"/>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7" name="Google Shape;10003;p74">
              <a:extLst>
                <a:ext uri="{FF2B5EF4-FFF2-40B4-BE49-F238E27FC236}">
                  <a16:creationId xmlns:a16="http://schemas.microsoft.com/office/drawing/2014/main" id="{3B6A164C-90B2-155A-4B8B-6088887F2A4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8" name="Google Shape;10027;p74">
            <a:extLst>
              <a:ext uri="{FF2B5EF4-FFF2-40B4-BE49-F238E27FC236}">
                <a16:creationId xmlns:a16="http://schemas.microsoft.com/office/drawing/2014/main" id="{B8032A51-F1D9-AA34-DFA3-50A874265D2B}"/>
              </a:ext>
            </a:extLst>
          </p:cNvPr>
          <p:cNvGrpSpPr/>
          <p:nvPr/>
        </p:nvGrpSpPr>
        <p:grpSpPr>
          <a:xfrm>
            <a:off x="2611993" y="2907745"/>
            <a:ext cx="392753" cy="381085"/>
            <a:chOff x="3983592" y="2777115"/>
            <a:chExt cx="392753" cy="381085"/>
          </a:xfrm>
          <a:solidFill>
            <a:schemeClr val="bg1">
              <a:lumMod val="65000"/>
              <a:lumOff val="35000"/>
            </a:schemeClr>
          </a:solidFill>
        </p:grpSpPr>
        <p:sp>
          <p:nvSpPr>
            <p:cNvPr id="19" name="Google Shape;10028;p74">
              <a:extLst>
                <a:ext uri="{FF2B5EF4-FFF2-40B4-BE49-F238E27FC236}">
                  <a16:creationId xmlns:a16="http://schemas.microsoft.com/office/drawing/2014/main" id="{8F05C175-1EE8-77F9-50B5-D86F2695292B}"/>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0" name="Google Shape;10029;p74">
              <a:extLst>
                <a:ext uri="{FF2B5EF4-FFF2-40B4-BE49-F238E27FC236}">
                  <a16:creationId xmlns:a16="http://schemas.microsoft.com/office/drawing/2014/main" id="{647FF2AA-B8FA-4C21-24D7-5FB2AB0D380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1" name="Google Shape;10030;p74">
              <a:extLst>
                <a:ext uri="{FF2B5EF4-FFF2-40B4-BE49-F238E27FC236}">
                  <a16:creationId xmlns:a16="http://schemas.microsoft.com/office/drawing/2014/main" id="{7DCD92A4-57C3-6818-7BA5-F6820666516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22" name="Google Shape;10074;p74">
            <a:extLst>
              <a:ext uri="{FF2B5EF4-FFF2-40B4-BE49-F238E27FC236}">
                <a16:creationId xmlns:a16="http://schemas.microsoft.com/office/drawing/2014/main" id="{8746048F-062C-0E14-773D-6E120065411C}"/>
              </a:ext>
            </a:extLst>
          </p:cNvPr>
          <p:cNvGrpSpPr/>
          <p:nvPr/>
        </p:nvGrpSpPr>
        <p:grpSpPr>
          <a:xfrm>
            <a:off x="3206609" y="2882434"/>
            <a:ext cx="392753" cy="410263"/>
            <a:chOff x="4578208" y="2751804"/>
            <a:chExt cx="392753" cy="410263"/>
          </a:xfrm>
          <a:solidFill>
            <a:schemeClr val="bg1">
              <a:lumMod val="65000"/>
              <a:lumOff val="35000"/>
            </a:schemeClr>
          </a:solidFill>
        </p:grpSpPr>
        <p:sp>
          <p:nvSpPr>
            <p:cNvPr id="23" name="Google Shape;10075;p74">
              <a:extLst>
                <a:ext uri="{FF2B5EF4-FFF2-40B4-BE49-F238E27FC236}">
                  <a16:creationId xmlns:a16="http://schemas.microsoft.com/office/drawing/2014/main" id="{3F72337F-0525-A6C6-2128-E4A50346CBE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4" name="Google Shape;10076;p74">
              <a:extLst>
                <a:ext uri="{FF2B5EF4-FFF2-40B4-BE49-F238E27FC236}">
                  <a16:creationId xmlns:a16="http://schemas.microsoft.com/office/drawing/2014/main" id="{554EBD9B-AB74-4F59-F255-1CCFF877032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5" name="Google Shape;10077;p74">
              <a:extLst>
                <a:ext uri="{FF2B5EF4-FFF2-40B4-BE49-F238E27FC236}">
                  <a16:creationId xmlns:a16="http://schemas.microsoft.com/office/drawing/2014/main" id="{ED87A36C-6B90-4A37-9970-F4EFE02B104B}"/>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26" name="Google Shape;10084;p74">
            <a:extLst>
              <a:ext uri="{FF2B5EF4-FFF2-40B4-BE49-F238E27FC236}">
                <a16:creationId xmlns:a16="http://schemas.microsoft.com/office/drawing/2014/main" id="{E859AB94-D93B-B8FC-1858-35517073F654}"/>
              </a:ext>
            </a:extLst>
          </p:cNvPr>
          <p:cNvGrpSpPr/>
          <p:nvPr/>
        </p:nvGrpSpPr>
        <p:grpSpPr>
          <a:xfrm>
            <a:off x="5758525" y="2891449"/>
            <a:ext cx="359660" cy="371036"/>
            <a:chOff x="7130125" y="2760820"/>
            <a:chExt cx="359660" cy="371036"/>
          </a:xfrm>
          <a:solidFill>
            <a:schemeClr val="bg1">
              <a:lumMod val="65000"/>
              <a:lumOff val="35000"/>
            </a:schemeClr>
          </a:solidFill>
        </p:grpSpPr>
        <p:sp>
          <p:nvSpPr>
            <p:cNvPr id="27" name="Google Shape;10085;p74">
              <a:extLst>
                <a:ext uri="{FF2B5EF4-FFF2-40B4-BE49-F238E27FC236}">
                  <a16:creationId xmlns:a16="http://schemas.microsoft.com/office/drawing/2014/main" id="{AE01F92D-6C29-E5B9-0915-15BCF8F1E7E0}"/>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8" name="Google Shape;10086;p74">
              <a:extLst>
                <a:ext uri="{FF2B5EF4-FFF2-40B4-BE49-F238E27FC236}">
                  <a16:creationId xmlns:a16="http://schemas.microsoft.com/office/drawing/2014/main" id="{FFE87A48-D603-3E67-5470-09619C55524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9" name="Google Shape;10087;p74">
              <a:extLst>
                <a:ext uri="{FF2B5EF4-FFF2-40B4-BE49-F238E27FC236}">
                  <a16:creationId xmlns:a16="http://schemas.microsoft.com/office/drawing/2014/main" id="{8E9C3933-7BAA-5F6C-23A8-47014858029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0" name="Google Shape;10088;p74">
              <a:extLst>
                <a:ext uri="{FF2B5EF4-FFF2-40B4-BE49-F238E27FC236}">
                  <a16:creationId xmlns:a16="http://schemas.microsoft.com/office/drawing/2014/main" id="{ECD78056-42DE-76FA-C1F0-1548C63E34CD}"/>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31" name="Google Shape;10089;p74">
            <a:extLst>
              <a:ext uri="{FF2B5EF4-FFF2-40B4-BE49-F238E27FC236}">
                <a16:creationId xmlns:a16="http://schemas.microsoft.com/office/drawing/2014/main" id="{86D1AD44-9D18-3A27-53AB-D953F547DFF4}"/>
              </a:ext>
            </a:extLst>
          </p:cNvPr>
          <p:cNvGrpSpPr/>
          <p:nvPr/>
        </p:nvGrpSpPr>
        <p:grpSpPr>
          <a:xfrm>
            <a:off x="5031916" y="1310251"/>
            <a:ext cx="515511" cy="543501"/>
            <a:chOff x="6403515" y="1179621"/>
            <a:chExt cx="515511" cy="543501"/>
          </a:xfrm>
          <a:solidFill>
            <a:schemeClr val="bg1">
              <a:lumMod val="65000"/>
              <a:lumOff val="35000"/>
            </a:schemeClr>
          </a:solidFill>
        </p:grpSpPr>
        <p:sp>
          <p:nvSpPr>
            <p:cNvPr id="32" name="Google Shape;10090;p74">
              <a:extLst>
                <a:ext uri="{FF2B5EF4-FFF2-40B4-BE49-F238E27FC236}">
                  <a16:creationId xmlns:a16="http://schemas.microsoft.com/office/drawing/2014/main" id="{530B9DDF-FEB2-CDFA-A38B-7F6D482D4A68}"/>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3" name="Google Shape;10091;p74">
              <a:extLst>
                <a:ext uri="{FF2B5EF4-FFF2-40B4-BE49-F238E27FC236}">
                  <a16:creationId xmlns:a16="http://schemas.microsoft.com/office/drawing/2014/main" id="{4D9FFC52-32A6-6D04-5248-02EA0A492164}"/>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34" name="Google Shape;10113;p74">
            <a:extLst>
              <a:ext uri="{FF2B5EF4-FFF2-40B4-BE49-F238E27FC236}">
                <a16:creationId xmlns:a16="http://schemas.microsoft.com/office/drawing/2014/main" id="{B4BF1858-D9B8-E3A3-1CE0-03CEFA4826C8}"/>
              </a:ext>
            </a:extLst>
          </p:cNvPr>
          <p:cNvSpPr/>
          <p:nvPr/>
        </p:nvSpPr>
        <p:spPr>
          <a:xfrm>
            <a:off x="3857881" y="2861293"/>
            <a:ext cx="395670" cy="417039"/>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bg1">
              <a:lumMod val="65000"/>
              <a:lumOff val="3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nvGrpSpPr>
          <p:cNvPr id="35" name="Google Shape;10118;p74">
            <a:extLst>
              <a:ext uri="{FF2B5EF4-FFF2-40B4-BE49-F238E27FC236}">
                <a16:creationId xmlns:a16="http://schemas.microsoft.com/office/drawing/2014/main" id="{C2416D16-146F-2DF4-61D2-5CD429F60033}"/>
              </a:ext>
            </a:extLst>
          </p:cNvPr>
          <p:cNvGrpSpPr/>
          <p:nvPr/>
        </p:nvGrpSpPr>
        <p:grpSpPr>
          <a:xfrm>
            <a:off x="7102721" y="2203766"/>
            <a:ext cx="350645" cy="379421"/>
            <a:chOff x="8474320" y="2073136"/>
            <a:chExt cx="350645" cy="379421"/>
          </a:xfrm>
          <a:solidFill>
            <a:schemeClr val="bg1">
              <a:lumMod val="65000"/>
              <a:lumOff val="35000"/>
            </a:schemeClr>
          </a:solidFill>
        </p:grpSpPr>
        <p:sp>
          <p:nvSpPr>
            <p:cNvPr id="36" name="Google Shape;10119;p74">
              <a:extLst>
                <a:ext uri="{FF2B5EF4-FFF2-40B4-BE49-F238E27FC236}">
                  <a16:creationId xmlns:a16="http://schemas.microsoft.com/office/drawing/2014/main" id="{CD067CC7-D517-2939-8AD3-3ACCF5C23B0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7" name="Google Shape;10120;p74">
              <a:extLst>
                <a:ext uri="{FF2B5EF4-FFF2-40B4-BE49-F238E27FC236}">
                  <a16:creationId xmlns:a16="http://schemas.microsoft.com/office/drawing/2014/main" id="{AECF3D37-2240-5247-477A-D1E13DC7E23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8" name="Google Shape;10121;p74">
              <a:extLst>
                <a:ext uri="{FF2B5EF4-FFF2-40B4-BE49-F238E27FC236}">
                  <a16:creationId xmlns:a16="http://schemas.microsoft.com/office/drawing/2014/main" id="{D0C9415B-A6C4-0B2A-2212-132964B678E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9" name="Google Shape;10122;p74">
              <a:extLst>
                <a:ext uri="{FF2B5EF4-FFF2-40B4-BE49-F238E27FC236}">
                  <a16:creationId xmlns:a16="http://schemas.microsoft.com/office/drawing/2014/main" id="{D001B0E9-9159-BEFE-6316-89AA3E33C163}"/>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0" name="Google Shape;10123;p74">
              <a:extLst>
                <a:ext uri="{FF2B5EF4-FFF2-40B4-BE49-F238E27FC236}">
                  <a16:creationId xmlns:a16="http://schemas.microsoft.com/office/drawing/2014/main" id="{07831A45-F7B3-D575-0C3B-71855938490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1" name="Google Shape;10124;p74">
              <a:extLst>
                <a:ext uri="{FF2B5EF4-FFF2-40B4-BE49-F238E27FC236}">
                  <a16:creationId xmlns:a16="http://schemas.microsoft.com/office/drawing/2014/main" id="{1F97E8A9-2D54-1430-87AE-42499489B837}"/>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42" name="Google Shape;10129;p74">
            <a:extLst>
              <a:ext uri="{FF2B5EF4-FFF2-40B4-BE49-F238E27FC236}">
                <a16:creationId xmlns:a16="http://schemas.microsoft.com/office/drawing/2014/main" id="{B338E91E-2F3E-C917-B7BD-16CFADF0DD39}"/>
              </a:ext>
            </a:extLst>
          </p:cNvPr>
          <p:cNvGrpSpPr/>
          <p:nvPr/>
        </p:nvGrpSpPr>
        <p:grpSpPr>
          <a:xfrm>
            <a:off x="4494687" y="1340975"/>
            <a:ext cx="427692" cy="535545"/>
            <a:chOff x="5866287" y="1210345"/>
            <a:chExt cx="427692" cy="535545"/>
          </a:xfrm>
          <a:solidFill>
            <a:schemeClr val="bg1">
              <a:lumMod val="65000"/>
              <a:lumOff val="35000"/>
            </a:schemeClr>
          </a:solidFill>
        </p:grpSpPr>
        <p:sp>
          <p:nvSpPr>
            <p:cNvPr id="43" name="Google Shape;10130;p74">
              <a:extLst>
                <a:ext uri="{FF2B5EF4-FFF2-40B4-BE49-F238E27FC236}">
                  <a16:creationId xmlns:a16="http://schemas.microsoft.com/office/drawing/2014/main" id="{7BCB542E-61D9-EAE6-228A-AB6A6395D36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4" name="Google Shape;10131;p74">
              <a:extLst>
                <a:ext uri="{FF2B5EF4-FFF2-40B4-BE49-F238E27FC236}">
                  <a16:creationId xmlns:a16="http://schemas.microsoft.com/office/drawing/2014/main" id="{21C148CD-5808-287E-06D1-C5FB111AE824}"/>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5" name="Google Shape;10132;p74">
              <a:extLst>
                <a:ext uri="{FF2B5EF4-FFF2-40B4-BE49-F238E27FC236}">
                  <a16:creationId xmlns:a16="http://schemas.microsoft.com/office/drawing/2014/main" id="{637D41CD-C07E-75A6-EF6A-1DE838D00E2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46" name="Google Shape;10154;p74">
            <a:extLst>
              <a:ext uri="{FF2B5EF4-FFF2-40B4-BE49-F238E27FC236}">
                <a16:creationId xmlns:a16="http://schemas.microsoft.com/office/drawing/2014/main" id="{D4CF3B00-11C8-2E99-B606-166815AD5DB0}"/>
              </a:ext>
            </a:extLst>
          </p:cNvPr>
          <p:cNvGrpSpPr/>
          <p:nvPr/>
        </p:nvGrpSpPr>
        <p:grpSpPr>
          <a:xfrm>
            <a:off x="4571882" y="2860973"/>
            <a:ext cx="392752" cy="418456"/>
            <a:chOff x="5943481" y="2730343"/>
            <a:chExt cx="392752" cy="418456"/>
          </a:xfrm>
          <a:solidFill>
            <a:schemeClr val="bg1">
              <a:lumMod val="65000"/>
              <a:lumOff val="35000"/>
            </a:schemeClr>
          </a:solidFill>
        </p:grpSpPr>
        <p:sp>
          <p:nvSpPr>
            <p:cNvPr id="47" name="Google Shape;10155;p74">
              <a:extLst>
                <a:ext uri="{FF2B5EF4-FFF2-40B4-BE49-F238E27FC236}">
                  <a16:creationId xmlns:a16="http://schemas.microsoft.com/office/drawing/2014/main" id="{C1925259-FFFF-9F5A-5326-452013D4ACC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8" name="Google Shape;10156;p74">
              <a:extLst>
                <a:ext uri="{FF2B5EF4-FFF2-40B4-BE49-F238E27FC236}">
                  <a16:creationId xmlns:a16="http://schemas.microsoft.com/office/drawing/2014/main" id="{51824A9F-6D5D-5C02-2B47-64ADBEEC7D5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9" name="Google Shape;10157;p74">
              <a:extLst>
                <a:ext uri="{FF2B5EF4-FFF2-40B4-BE49-F238E27FC236}">
                  <a16:creationId xmlns:a16="http://schemas.microsoft.com/office/drawing/2014/main" id="{D1B1382D-7A2D-4A05-4AA7-28FFB121CB2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0" name="Google Shape;10158;p74">
              <a:extLst>
                <a:ext uri="{FF2B5EF4-FFF2-40B4-BE49-F238E27FC236}">
                  <a16:creationId xmlns:a16="http://schemas.microsoft.com/office/drawing/2014/main" id="{44A10EEB-23FC-1ECC-7FD5-F24A4D7EEC8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1" name="Google Shape;10159;p74">
              <a:extLst>
                <a:ext uri="{FF2B5EF4-FFF2-40B4-BE49-F238E27FC236}">
                  <a16:creationId xmlns:a16="http://schemas.microsoft.com/office/drawing/2014/main" id="{78A22137-FC40-43AE-1057-5C35AE009A03}"/>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2" name="Google Shape;10160;p74">
              <a:extLst>
                <a:ext uri="{FF2B5EF4-FFF2-40B4-BE49-F238E27FC236}">
                  <a16:creationId xmlns:a16="http://schemas.microsoft.com/office/drawing/2014/main" id="{D015975C-FF0D-286D-6DC5-38B01C779BB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3" name="Google Shape;10161;p74">
              <a:extLst>
                <a:ext uri="{FF2B5EF4-FFF2-40B4-BE49-F238E27FC236}">
                  <a16:creationId xmlns:a16="http://schemas.microsoft.com/office/drawing/2014/main" id="{A0F274F7-49B3-B61F-D344-F21E115FD5A0}"/>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54" name="Google Shape;10172;p74">
            <a:extLst>
              <a:ext uri="{FF2B5EF4-FFF2-40B4-BE49-F238E27FC236}">
                <a16:creationId xmlns:a16="http://schemas.microsoft.com/office/drawing/2014/main" id="{43EB732D-0BA4-AC92-89BA-23750BE6B1C5}"/>
              </a:ext>
            </a:extLst>
          </p:cNvPr>
          <p:cNvGrpSpPr/>
          <p:nvPr/>
        </p:nvGrpSpPr>
        <p:grpSpPr>
          <a:xfrm>
            <a:off x="5697133" y="1354481"/>
            <a:ext cx="512987" cy="541708"/>
            <a:chOff x="7068732" y="1223851"/>
            <a:chExt cx="512987" cy="541708"/>
          </a:xfrm>
          <a:solidFill>
            <a:schemeClr val="bg1">
              <a:lumMod val="65000"/>
              <a:lumOff val="35000"/>
            </a:schemeClr>
          </a:solidFill>
        </p:grpSpPr>
        <p:sp>
          <p:nvSpPr>
            <p:cNvPr id="55" name="Google Shape;10173;p74">
              <a:extLst>
                <a:ext uri="{FF2B5EF4-FFF2-40B4-BE49-F238E27FC236}">
                  <a16:creationId xmlns:a16="http://schemas.microsoft.com/office/drawing/2014/main" id="{EAF77951-A658-77F7-2491-622E0CFB2253}"/>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6" name="Google Shape;10174;p74">
              <a:extLst>
                <a:ext uri="{FF2B5EF4-FFF2-40B4-BE49-F238E27FC236}">
                  <a16:creationId xmlns:a16="http://schemas.microsoft.com/office/drawing/2014/main" id="{6EA5E4FE-CBC5-EA55-E572-C924972D645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7" name="Google Shape;10175;p74">
              <a:extLst>
                <a:ext uri="{FF2B5EF4-FFF2-40B4-BE49-F238E27FC236}">
                  <a16:creationId xmlns:a16="http://schemas.microsoft.com/office/drawing/2014/main" id="{5A6C672F-9326-9D5E-189D-9E4A06AB471D}"/>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58" name="Google Shape;10184;p74">
            <a:extLst>
              <a:ext uri="{FF2B5EF4-FFF2-40B4-BE49-F238E27FC236}">
                <a16:creationId xmlns:a16="http://schemas.microsoft.com/office/drawing/2014/main" id="{92F3906A-6B41-2C66-A9D7-954718B8E07E}"/>
              </a:ext>
            </a:extLst>
          </p:cNvPr>
          <p:cNvGrpSpPr/>
          <p:nvPr/>
        </p:nvGrpSpPr>
        <p:grpSpPr>
          <a:xfrm>
            <a:off x="1835284" y="2859693"/>
            <a:ext cx="392753" cy="419645"/>
            <a:chOff x="3206883" y="2729063"/>
            <a:chExt cx="392753" cy="419645"/>
          </a:xfrm>
          <a:solidFill>
            <a:schemeClr val="bg1">
              <a:lumMod val="65000"/>
              <a:lumOff val="35000"/>
            </a:schemeClr>
          </a:solidFill>
        </p:grpSpPr>
        <p:sp>
          <p:nvSpPr>
            <p:cNvPr id="59" name="Google Shape;10185;p74">
              <a:extLst>
                <a:ext uri="{FF2B5EF4-FFF2-40B4-BE49-F238E27FC236}">
                  <a16:creationId xmlns:a16="http://schemas.microsoft.com/office/drawing/2014/main" id="{63B08846-2F4E-564F-F27C-6108C834349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0" name="Google Shape;10186;p74">
              <a:extLst>
                <a:ext uri="{FF2B5EF4-FFF2-40B4-BE49-F238E27FC236}">
                  <a16:creationId xmlns:a16="http://schemas.microsoft.com/office/drawing/2014/main" id="{7EAF4563-4655-ECF7-ADB9-7B33E9B5A7D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61" name="Google Shape;10189;p74">
            <a:extLst>
              <a:ext uri="{FF2B5EF4-FFF2-40B4-BE49-F238E27FC236}">
                <a16:creationId xmlns:a16="http://schemas.microsoft.com/office/drawing/2014/main" id="{46500FBB-1C7D-1BB1-99D4-1B2E0E59FEDD}"/>
              </a:ext>
            </a:extLst>
          </p:cNvPr>
          <p:cNvSpPr/>
          <p:nvPr/>
        </p:nvSpPr>
        <p:spPr>
          <a:xfrm>
            <a:off x="5189367" y="2918845"/>
            <a:ext cx="394709" cy="328004"/>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bg1">
              <a:lumMod val="65000"/>
              <a:lumOff val="3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nvGrpSpPr>
          <p:cNvPr id="62" name="Google Shape;10190;p74">
            <a:extLst>
              <a:ext uri="{FF2B5EF4-FFF2-40B4-BE49-F238E27FC236}">
                <a16:creationId xmlns:a16="http://schemas.microsoft.com/office/drawing/2014/main" id="{722D5E99-2107-0C5C-BDA3-C9DF621AE1D9}"/>
              </a:ext>
            </a:extLst>
          </p:cNvPr>
          <p:cNvGrpSpPr/>
          <p:nvPr/>
        </p:nvGrpSpPr>
        <p:grpSpPr>
          <a:xfrm>
            <a:off x="6490557" y="2873371"/>
            <a:ext cx="359688" cy="378726"/>
            <a:chOff x="7862157" y="2742742"/>
            <a:chExt cx="359688" cy="378726"/>
          </a:xfrm>
          <a:solidFill>
            <a:schemeClr val="bg1">
              <a:lumMod val="65000"/>
              <a:lumOff val="35000"/>
            </a:schemeClr>
          </a:solidFill>
        </p:grpSpPr>
        <p:sp>
          <p:nvSpPr>
            <p:cNvPr id="63" name="Google Shape;10191;p74">
              <a:extLst>
                <a:ext uri="{FF2B5EF4-FFF2-40B4-BE49-F238E27FC236}">
                  <a16:creationId xmlns:a16="http://schemas.microsoft.com/office/drawing/2014/main" id="{57A738CC-0AE5-E803-B186-A025FA41DD8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4" name="Google Shape;10192;p74">
              <a:extLst>
                <a:ext uri="{FF2B5EF4-FFF2-40B4-BE49-F238E27FC236}">
                  <a16:creationId xmlns:a16="http://schemas.microsoft.com/office/drawing/2014/main" id="{6CA2C5C8-1C4F-FAAC-DC8B-5FA069B7309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5" name="Google Shape;10193;p74">
              <a:extLst>
                <a:ext uri="{FF2B5EF4-FFF2-40B4-BE49-F238E27FC236}">
                  <a16:creationId xmlns:a16="http://schemas.microsoft.com/office/drawing/2014/main" id="{174AB19A-EDA7-F8C2-0D63-0EB24777FB43}"/>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6" name="Google Shape;10194;p74">
              <a:extLst>
                <a:ext uri="{FF2B5EF4-FFF2-40B4-BE49-F238E27FC236}">
                  <a16:creationId xmlns:a16="http://schemas.microsoft.com/office/drawing/2014/main" id="{FDD29104-E06F-4F58-0DB2-1FD76BA9CF2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67" name="Google Shape;10221;p74">
            <a:extLst>
              <a:ext uri="{FF2B5EF4-FFF2-40B4-BE49-F238E27FC236}">
                <a16:creationId xmlns:a16="http://schemas.microsoft.com/office/drawing/2014/main" id="{728522AD-F781-0F3B-0823-F4C9A32B074E}"/>
              </a:ext>
            </a:extLst>
          </p:cNvPr>
          <p:cNvGrpSpPr/>
          <p:nvPr/>
        </p:nvGrpSpPr>
        <p:grpSpPr>
          <a:xfrm>
            <a:off x="2463870" y="3597577"/>
            <a:ext cx="316967" cy="383407"/>
            <a:chOff x="3835469" y="3466947"/>
            <a:chExt cx="316967" cy="383407"/>
          </a:xfrm>
          <a:solidFill>
            <a:schemeClr val="bg1">
              <a:lumMod val="65000"/>
              <a:lumOff val="35000"/>
            </a:schemeClr>
          </a:solidFill>
        </p:grpSpPr>
        <p:sp>
          <p:nvSpPr>
            <p:cNvPr id="68" name="Google Shape;10222;p74">
              <a:extLst>
                <a:ext uri="{FF2B5EF4-FFF2-40B4-BE49-F238E27FC236}">
                  <a16:creationId xmlns:a16="http://schemas.microsoft.com/office/drawing/2014/main" id="{936F6FEA-BCF3-F6CF-B382-C79CB88483F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9" name="Google Shape;10223;p74">
              <a:extLst>
                <a:ext uri="{FF2B5EF4-FFF2-40B4-BE49-F238E27FC236}">
                  <a16:creationId xmlns:a16="http://schemas.microsoft.com/office/drawing/2014/main" id="{88DA2AA0-E9D2-FACA-AE7D-465B5403430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0" name="Google Shape;10224;p74">
              <a:extLst>
                <a:ext uri="{FF2B5EF4-FFF2-40B4-BE49-F238E27FC236}">
                  <a16:creationId xmlns:a16="http://schemas.microsoft.com/office/drawing/2014/main" id="{D4033E47-D08D-5FD9-817D-1D351A316B7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71" name="Google Shape;10240;p74">
            <a:extLst>
              <a:ext uri="{FF2B5EF4-FFF2-40B4-BE49-F238E27FC236}">
                <a16:creationId xmlns:a16="http://schemas.microsoft.com/office/drawing/2014/main" id="{21208E7F-3053-F5BD-F122-89BABF2796BC}"/>
              </a:ext>
            </a:extLst>
          </p:cNvPr>
          <p:cNvGrpSpPr/>
          <p:nvPr/>
        </p:nvGrpSpPr>
        <p:grpSpPr>
          <a:xfrm>
            <a:off x="3852551" y="3601244"/>
            <a:ext cx="365019" cy="360365"/>
            <a:chOff x="5224150" y="3470614"/>
            <a:chExt cx="365019" cy="360365"/>
          </a:xfrm>
          <a:solidFill>
            <a:schemeClr val="bg1">
              <a:lumMod val="65000"/>
              <a:lumOff val="35000"/>
            </a:schemeClr>
          </a:solidFill>
        </p:grpSpPr>
        <p:sp>
          <p:nvSpPr>
            <p:cNvPr id="72" name="Google Shape;10241;p74">
              <a:extLst>
                <a:ext uri="{FF2B5EF4-FFF2-40B4-BE49-F238E27FC236}">
                  <a16:creationId xmlns:a16="http://schemas.microsoft.com/office/drawing/2014/main" id="{4D93CDA7-1E82-2764-EC11-1CFE2DBAFE8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3" name="Google Shape;10242;p74">
              <a:extLst>
                <a:ext uri="{FF2B5EF4-FFF2-40B4-BE49-F238E27FC236}">
                  <a16:creationId xmlns:a16="http://schemas.microsoft.com/office/drawing/2014/main" id="{D7308D78-2CAC-F825-CDC7-70FBB137A5BF}"/>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74" name="Google Shape;10303;p74">
            <a:extLst>
              <a:ext uri="{FF2B5EF4-FFF2-40B4-BE49-F238E27FC236}">
                <a16:creationId xmlns:a16="http://schemas.microsoft.com/office/drawing/2014/main" id="{C9CF48B2-0CF5-1D80-7083-A90D611933C0}"/>
              </a:ext>
            </a:extLst>
          </p:cNvPr>
          <p:cNvGrpSpPr/>
          <p:nvPr/>
        </p:nvGrpSpPr>
        <p:grpSpPr>
          <a:xfrm>
            <a:off x="4552990" y="3569852"/>
            <a:ext cx="360237" cy="383893"/>
            <a:chOff x="5924589" y="3439222"/>
            <a:chExt cx="360237" cy="383893"/>
          </a:xfrm>
          <a:solidFill>
            <a:schemeClr val="bg1">
              <a:lumMod val="65000"/>
              <a:lumOff val="35000"/>
            </a:schemeClr>
          </a:solidFill>
        </p:grpSpPr>
        <p:sp>
          <p:nvSpPr>
            <p:cNvPr id="75" name="Google Shape;10304;p74">
              <a:extLst>
                <a:ext uri="{FF2B5EF4-FFF2-40B4-BE49-F238E27FC236}">
                  <a16:creationId xmlns:a16="http://schemas.microsoft.com/office/drawing/2014/main" id="{CD8DDAC7-E595-2097-A0D4-0E710875A87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6" name="Google Shape;10305;p74">
              <a:extLst>
                <a:ext uri="{FF2B5EF4-FFF2-40B4-BE49-F238E27FC236}">
                  <a16:creationId xmlns:a16="http://schemas.microsoft.com/office/drawing/2014/main" id="{7C8BF8A4-1A3A-37C1-0F0F-6E496526D9E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7" name="Google Shape;10306;p74">
              <a:extLst>
                <a:ext uri="{FF2B5EF4-FFF2-40B4-BE49-F238E27FC236}">
                  <a16:creationId xmlns:a16="http://schemas.microsoft.com/office/drawing/2014/main" id="{041CD924-075E-EDB5-C3BC-8E1B2B4752B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8" name="Google Shape;10307;p74">
              <a:extLst>
                <a:ext uri="{FF2B5EF4-FFF2-40B4-BE49-F238E27FC236}">
                  <a16:creationId xmlns:a16="http://schemas.microsoft.com/office/drawing/2014/main" id="{11DA4367-8132-3B78-539F-C80AD961C7F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9" name="Google Shape;10308;p74">
              <a:extLst>
                <a:ext uri="{FF2B5EF4-FFF2-40B4-BE49-F238E27FC236}">
                  <a16:creationId xmlns:a16="http://schemas.microsoft.com/office/drawing/2014/main" id="{17A6AB96-7294-9021-35C2-E24626F13B6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0" name="Google Shape;10309;p74">
              <a:extLst>
                <a:ext uri="{FF2B5EF4-FFF2-40B4-BE49-F238E27FC236}">
                  <a16:creationId xmlns:a16="http://schemas.microsoft.com/office/drawing/2014/main" id="{F8B245A3-8043-473E-43B4-8A9DA99DE6D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1" name="Google Shape;10310;p74">
              <a:extLst>
                <a:ext uri="{FF2B5EF4-FFF2-40B4-BE49-F238E27FC236}">
                  <a16:creationId xmlns:a16="http://schemas.microsoft.com/office/drawing/2014/main" id="{4F083046-3D24-778C-A0BF-BE7D7CAB23F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2" name="Google Shape;10311;p74">
              <a:extLst>
                <a:ext uri="{FF2B5EF4-FFF2-40B4-BE49-F238E27FC236}">
                  <a16:creationId xmlns:a16="http://schemas.microsoft.com/office/drawing/2014/main" id="{B39F78A2-850D-55EE-0910-6CF37D07DA4E}"/>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3" name="Google Shape;10312;p74">
              <a:extLst>
                <a:ext uri="{FF2B5EF4-FFF2-40B4-BE49-F238E27FC236}">
                  <a16:creationId xmlns:a16="http://schemas.microsoft.com/office/drawing/2014/main" id="{9B4DF3FF-A246-4CE2-792C-6CA01C9CBE1B}"/>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4" name="Google Shape;10313;p74">
              <a:extLst>
                <a:ext uri="{FF2B5EF4-FFF2-40B4-BE49-F238E27FC236}">
                  <a16:creationId xmlns:a16="http://schemas.microsoft.com/office/drawing/2014/main" id="{6A6A5D36-FF83-5F95-DB45-29C04B51A8B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5" name="Google Shape;10314;p74">
              <a:extLst>
                <a:ext uri="{FF2B5EF4-FFF2-40B4-BE49-F238E27FC236}">
                  <a16:creationId xmlns:a16="http://schemas.microsoft.com/office/drawing/2014/main" id="{B4DC8560-2856-40AA-4468-B8F8FD494273}"/>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6" name="Google Shape;10315;p74">
              <a:extLst>
                <a:ext uri="{FF2B5EF4-FFF2-40B4-BE49-F238E27FC236}">
                  <a16:creationId xmlns:a16="http://schemas.microsoft.com/office/drawing/2014/main" id="{996DDD77-E7B6-548F-9CD6-4BB57DF5F5E8}"/>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87" name="Google Shape;10341;p74">
            <a:extLst>
              <a:ext uri="{FF2B5EF4-FFF2-40B4-BE49-F238E27FC236}">
                <a16:creationId xmlns:a16="http://schemas.microsoft.com/office/drawing/2014/main" id="{FDF5B913-9655-0FB7-AD30-8F790A6C7193}"/>
              </a:ext>
            </a:extLst>
          </p:cNvPr>
          <p:cNvGrpSpPr/>
          <p:nvPr/>
        </p:nvGrpSpPr>
        <p:grpSpPr>
          <a:xfrm>
            <a:off x="7156103" y="2879654"/>
            <a:ext cx="259506" cy="362596"/>
            <a:chOff x="8527703" y="2749024"/>
            <a:chExt cx="259506" cy="362596"/>
          </a:xfrm>
          <a:solidFill>
            <a:schemeClr val="bg1">
              <a:lumMod val="65000"/>
              <a:lumOff val="35000"/>
            </a:schemeClr>
          </a:solidFill>
        </p:grpSpPr>
        <p:sp>
          <p:nvSpPr>
            <p:cNvPr id="88" name="Google Shape;10342;p74">
              <a:extLst>
                <a:ext uri="{FF2B5EF4-FFF2-40B4-BE49-F238E27FC236}">
                  <a16:creationId xmlns:a16="http://schemas.microsoft.com/office/drawing/2014/main" id="{4176CEB9-8D20-133A-4FBE-170F8ECF9A0B}"/>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9" name="Google Shape;10343;p74">
              <a:extLst>
                <a:ext uri="{FF2B5EF4-FFF2-40B4-BE49-F238E27FC236}">
                  <a16:creationId xmlns:a16="http://schemas.microsoft.com/office/drawing/2014/main" id="{312CCCB8-F09E-CB3D-EF22-768A2ABB714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0" name="Google Shape;10344;p74">
              <a:extLst>
                <a:ext uri="{FF2B5EF4-FFF2-40B4-BE49-F238E27FC236}">
                  <a16:creationId xmlns:a16="http://schemas.microsoft.com/office/drawing/2014/main" id="{63628E27-0457-EA5C-2BA4-E14A4D97FCF5}"/>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1" name="Google Shape;10345;p74">
              <a:extLst>
                <a:ext uri="{FF2B5EF4-FFF2-40B4-BE49-F238E27FC236}">
                  <a16:creationId xmlns:a16="http://schemas.microsoft.com/office/drawing/2014/main" id="{DD9AB43D-12B2-FAA0-FFEA-13DFA76A961D}"/>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2" name="Google Shape;10346;p74">
              <a:extLst>
                <a:ext uri="{FF2B5EF4-FFF2-40B4-BE49-F238E27FC236}">
                  <a16:creationId xmlns:a16="http://schemas.microsoft.com/office/drawing/2014/main" id="{53820489-CEEF-C62B-3A15-F272ABC086E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93" name="Google Shape;10359;p74">
            <a:extLst>
              <a:ext uri="{FF2B5EF4-FFF2-40B4-BE49-F238E27FC236}">
                <a16:creationId xmlns:a16="http://schemas.microsoft.com/office/drawing/2014/main" id="{F8BA78A6-583D-CB5D-8D43-6C24A8B9EB43}"/>
              </a:ext>
            </a:extLst>
          </p:cNvPr>
          <p:cNvGrpSpPr/>
          <p:nvPr/>
        </p:nvGrpSpPr>
        <p:grpSpPr>
          <a:xfrm>
            <a:off x="5213150" y="3611950"/>
            <a:ext cx="361179" cy="338858"/>
            <a:chOff x="6584749" y="3481321"/>
            <a:chExt cx="361179" cy="338858"/>
          </a:xfrm>
          <a:solidFill>
            <a:schemeClr val="bg1">
              <a:lumMod val="65000"/>
              <a:lumOff val="35000"/>
            </a:schemeClr>
          </a:solidFill>
        </p:grpSpPr>
        <p:sp>
          <p:nvSpPr>
            <p:cNvPr id="94" name="Google Shape;10360;p74">
              <a:extLst>
                <a:ext uri="{FF2B5EF4-FFF2-40B4-BE49-F238E27FC236}">
                  <a16:creationId xmlns:a16="http://schemas.microsoft.com/office/drawing/2014/main" id="{7A4ECD5A-BA09-5ED3-1629-1A70C195B85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5" name="Google Shape;10361;p74">
              <a:extLst>
                <a:ext uri="{FF2B5EF4-FFF2-40B4-BE49-F238E27FC236}">
                  <a16:creationId xmlns:a16="http://schemas.microsoft.com/office/drawing/2014/main" id="{50A6C390-C7C3-A2B8-AAEB-EAE5E9789B1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6" name="Google Shape;10362;p74">
              <a:extLst>
                <a:ext uri="{FF2B5EF4-FFF2-40B4-BE49-F238E27FC236}">
                  <a16:creationId xmlns:a16="http://schemas.microsoft.com/office/drawing/2014/main" id="{360CB8F5-01A6-B1BB-5B33-46D211AFC7EA}"/>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7" name="Google Shape;10363;p74">
              <a:extLst>
                <a:ext uri="{FF2B5EF4-FFF2-40B4-BE49-F238E27FC236}">
                  <a16:creationId xmlns:a16="http://schemas.microsoft.com/office/drawing/2014/main" id="{7F79C4CE-5664-5821-09B2-E5E29F3C937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8" name="Google Shape;10364;p74">
              <a:extLst>
                <a:ext uri="{FF2B5EF4-FFF2-40B4-BE49-F238E27FC236}">
                  <a16:creationId xmlns:a16="http://schemas.microsoft.com/office/drawing/2014/main" id="{5D5775BE-4E52-D3CF-AC0E-0C001D7EDBD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9" name="Google Shape;10365;p74">
              <a:extLst>
                <a:ext uri="{FF2B5EF4-FFF2-40B4-BE49-F238E27FC236}">
                  <a16:creationId xmlns:a16="http://schemas.microsoft.com/office/drawing/2014/main" id="{0150CB04-90F7-461D-002D-802AE15CAFC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0" name="Google Shape;10366;p74">
              <a:extLst>
                <a:ext uri="{FF2B5EF4-FFF2-40B4-BE49-F238E27FC236}">
                  <a16:creationId xmlns:a16="http://schemas.microsoft.com/office/drawing/2014/main" id="{3DEF76B4-640F-F16D-C320-D3062775222C}"/>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01" name="Google Shape;10399;p74">
            <a:extLst>
              <a:ext uri="{FF2B5EF4-FFF2-40B4-BE49-F238E27FC236}">
                <a16:creationId xmlns:a16="http://schemas.microsoft.com/office/drawing/2014/main" id="{154246D4-B605-EECD-33A5-0ED71B723E30}"/>
              </a:ext>
            </a:extLst>
          </p:cNvPr>
          <p:cNvGrpSpPr/>
          <p:nvPr/>
        </p:nvGrpSpPr>
        <p:grpSpPr>
          <a:xfrm>
            <a:off x="1760695" y="3541140"/>
            <a:ext cx="360210" cy="381844"/>
            <a:chOff x="3132295" y="3410510"/>
            <a:chExt cx="360210" cy="381844"/>
          </a:xfrm>
          <a:solidFill>
            <a:schemeClr val="bg1">
              <a:lumMod val="65000"/>
              <a:lumOff val="35000"/>
            </a:schemeClr>
          </a:solidFill>
        </p:grpSpPr>
        <p:sp>
          <p:nvSpPr>
            <p:cNvPr id="102" name="Google Shape;10400;p74">
              <a:extLst>
                <a:ext uri="{FF2B5EF4-FFF2-40B4-BE49-F238E27FC236}">
                  <a16:creationId xmlns:a16="http://schemas.microsoft.com/office/drawing/2014/main" id="{03DD0D5B-1B62-C274-A196-097D9BAB7C2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3" name="Google Shape;10401;p74">
              <a:extLst>
                <a:ext uri="{FF2B5EF4-FFF2-40B4-BE49-F238E27FC236}">
                  <a16:creationId xmlns:a16="http://schemas.microsoft.com/office/drawing/2014/main" id="{D74E6DF4-52C3-2887-7333-A2D4E6B64D3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4" name="Google Shape;10402;p74">
              <a:extLst>
                <a:ext uri="{FF2B5EF4-FFF2-40B4-BE49-F238E27FC236}">
                  <a16:creationId xmlns:a16="http://schemas.microsoft.com/office/drawing/2014/main" id="{BD64F664-A50F-18E7-0692-C093FB09AC29}"/>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5" name="Google Shape;10403;p74">
              <a:extLst>
                <a:ext uri="{FF2B5EF4-FFF2-40B4-BE49-F238E27FC236}">
                  <a16:creationId xmlns:a16="http://schemas.microsoft.com/office/drawing/2014/main" id="{DEBDE7DA-70A4-A8ED-3498-39CF019A001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6" name="Google Shape;10404;p74">
              <a:extLst>
                <a:ext uri="{FF2B5EF4-FFF2-40B4-BE49-F238E27FC236}">
                  <a16:creationId xmlns:a16="http://schemas.microsoft.com/office/drawing/2014/main" id="{0260EDE9-C858-8346-8FB7-64ACD88398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7" name="Google Shape;10405;p74">
              <a:extLst>
                <a:ext uri="{FF2B5EF4-FFF2-40B4-BE49-F238E27FC236}">
                  <a16:creationId xmlns:a16="http://schemas.microsoft.com/office/drawing/2014/main" id="{EDDC0B43-C2D1-46C3-0933-F8A2604CE608}"/>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8" name="Google Shape;10406;p74">
              <a:extLst>
                <a:ext uri="{FF2B5EF4-FFF2-40B4-BE49-F238E27FC236}">
                  <a16:creationId xmlns:a16="http://schemas.microsoft.com/office/drawing/2014/main" id="{F1815EE8-D635-7076-774C-785185E409F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9" name="Google Shape;10407;p74">
              <a:extLst>
                <a:ext uri="{FF2B5EF4-FFF2-40B4-BE49-F238E27FC236}">
                  <a16:creationId xmlns:a16="http://schemas.microsoft.com/office/drawing/2014/main" id="{CDE2743F-F8C8-DAF8-5E54-0AC2134F8AE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10" name="Google Shape;10421;p74">
            <a:extLst>
              <a:ext uri="{FF2B5EF4-FFF2-40B4-BE49-F238E27FC236}">
                <a16:creationId xmlns:a16="http://schemas.microsoft.com/office/drawing/2014/main" id="{E8656918-96A9-60D5-21EA-AD1474F2E994}"/>
              </a:ext>
            </a:extLst>
          </p:cNvPr>
          <p:cNvGrpSpPr/>
          <p:nvPr/>
        </p:nvGrpSpPr>
        <p:grpSpPr>
          <a:xfrm>
            <a:off x="5764927" y="3549918"/>
            <a:ext cx="362139" cy="386982"/>
            <a:chOff x="7136526" y="3419289"/>
            <a:chExt cx="362139" cy="386982"/>
          </a:xfrm>
          <a:solidFill>
            <a:schemeClr val="bg1">
              <a:lumMod val="65000"/>
              <a:lumOff val="35000"/>
            </a:schemeClr>
          </a:solidFill>
        </p:grpSpPr>
        <p:sp>
          <p:nvSpPr>
            <p:cNvPr id="111" name="Google Shape;10422;p74">
              <a:extLst>
                <a:ext uri="{FF2B5EF4-FFF2-40B4-BE49-F238E27FC236}">
                  <a16:creationId xmlns:a16="http://schemas.microsoft.com/office/drawing/2014/main" id="{0A8B35B2-A9FC-DD54-D39B-DB33C780EB6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2" name="Google Shape;10423;p74">
              <a:extLst>
                <a:ext uri="{FF2B5EF4-FFF2-40B4-BE49-F238E27FC236}">
                  <a16:creationId xmlns:a16="http://schemas.microsoft.com/office/drawing/2014/main" id="{F8B89D91-727E-D453-680D-DE216BEB7B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3" name="Google Shape;10424;p74">
              <a:extLst>
                <a:ext uri="{FF2B5EF4-FFF2-40B4-BE49-F238E27FC236}">
                  <a16:creationId xmlns:a16="http://schemas.microsoft.com/office/drawing/2014/main" id="{DDA6FB1A-C63E-F213-A159-CA2800D7EFA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4" name="Google Shape;10425;p74">
              <a:extLst>
                <a:ext uri="{FF2B5EF4-FFF2-40B4-BE49-F238E27FC236}">
                  <a16:creationId xmlns:a16="http://schemas.microsoft.com/office/drawing/2014/main" id="{BFB8CB74-0BA0-1B0C-B623-A16EEB15178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5" name="Google Shape;10426;p74">
              <a:extLst>
                <a:ext uri="{FF2B5EF4-FFF2-40B4-BE49-F238E27FC236}">
                  <a16:creationId xmlns:a16="http://schemas.microsoft.com/office/drawing/2014/main" id="{0093EC6F-0712-2052-3D63-47B6012AE52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6" name="Google Shape;10427;p74">
              <a:extLst>
                <a:ext uri="{FF2B5EF4-FFF2-40B4-BE49-F238E27FC236}">
                  <a16:creationId xmlns:a16="http://schemas.microsoft.com/office/drawing/2014/main" id="{D9955370-4FC2-EF39-4B72-D3679148912B}"/>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7" name="Google Shape;10428;p74">
              <a:extLst>
                <a:ext uri="{FF2B5EF4-FFF2-40B4-BE49-F238E27FC236}">
                  <a16:creationId xmlns:a16="http://schemas.microsoft.com/office/drawing/2014/main" id="{164F7C37-77AD-9C05-6FFF-A47AD5371C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8" name="Google Shape;10429;p74">
              <a:extLst>
                <a:ext uri="{FF2B5EF4-FFF2-40B4-BE49-F238E27FC236}">
                  <a16:creationId xmlns:a16="http://schemas.microsoft.com/office/drawing/2014/main" id="{17CDE239-1DC4-11E1-0CBF-C6BB3410EDC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19" name="Google Shape;10435;p74">
            <a:extLst>
              <a:ext uri="{FF2B5EF4-FFF2-40B4-BE49-F238E27FC236}">
                <a16:creationId xmlns:a16="http://schemas.microsoft.com/office/drawing/2014/main" id="{B48DE82D-60B1-677C-5980-07FA7CF06934}"/>
              </a:ext>
            </a:extLst>
          </p:cNvPr>
          <p:cNvGrpSpPr/>
          <p:nvPr/>
        </p:nvGrpSpPr>
        <p:grpSpPr>
          <a:xfrm>
            <a:off x="5743639" y="4095358"/>
            <a:ext cx="532226" cy="525935"/>
            <a:chOff x="7115239" y="3964728"/>
            <a:chExt cx="532226" cy="525935"/>
          </a:xfrm>
          <a:solidFill>
            <a:schemeClr val="bg1">
              <a:lumMod val="65000"/>
              <a:lumOff val="35000"/>
            </a:schemeClr>
          </a:solidFill>
        </p:grpSpPr>
        <p:sp>
          <p:nvSpPr>
            <p:cNvPr id="120" name="Google Shape;10436;p74">
              <a:extLst>
                <a:ext uri="{FF2B5EF4-FFF2-40B4-BE49-F238E27FC236}">
                  <a16:creationId xmlns:a16="http://schemas.microsoft.com/office/drawing/2014/main" id="{763D3148-2181-F381-C125-5938A2C2AC9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1" name="Google Shape;10437;p74">
              <a:extLst>
                <a:ext uri="{FF2B5EF4-FFF2-40B4-BE49-F238E27FC236}">
                  <a16:creationId xmlns:a16="http://schemas.microsoft.com/office/drawing/2014/main" id="{6F6EE766-AF83-2405-2F05-23EC60B9641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2" name="Google Shape;10438;p74">
              <a:extLst>
                <a:ext uri="{FF2B5EF4-FFF2-40B4-BE49-F238E27FC236}">
                  <a16:creationId xmlns:a16="http://schemas.microsoft.com/office/drawing/2014/main" id="{7558835E-68F3-0CB3-8825-9E65BC546BC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3" name="Google Shape;10439;p74">
              <a:extLst>
                <a:ext uri="{FF2B5EF4-FFF2-40B4-BE49-F238E27FC236}">
                  <a16:creationId xmlns:a16="http://schemas.microsoft.com/office/drawing/2014/main" id="{DA085E7D-65C5-9681-BCA2-6CFDD77DBFC4}"/>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4" name="Google Shape;10440;p74">
              <a:extLst>
                <a:ext uri="{FF2B5EF4-FFF2-40B4-BE49-F238E27FC236}">
                  <a16:creationId xmlns:a16="http://schemas.microsoft.com/office/drawing/2014/main" id="{CDDFF099-3CAD-2FAF-C903-D02FA3E029A6}"/>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5" name="Google Shape;10441;p74">
              <a:extLst>
                <a:ext uri="{FF2B5EF4-FFF2-40B4-BE49-F238E27FC236}">
                  <a16:creationId xmlns:a16="http://schemas.microsoft.com/office/drawing/2014/main" id="{2AE28F31-91BA-B4CF-32E4-8CC136BBCCD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6" name="Google Shape;10442;p74">
              <a:extLst>
                <a:ext uri="{FF2B5EF4-FFF2-40B4-BE49-F238E27FC236}">
                  <a16:creationId xmlns:a16="http://schemas.microsoft.com/office/drawing/2014/main" id="{B15E40FD-8720-4EAF-5BEC-E14C97A86F1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27" name="Google Shape;10443;p74">
            <a:extLst>
              <a:ext uri="{FF2B5EF4-FFF2-40B4-BE49-F238E27FC236}">
                <a16:creationId xmlns:a16="http://schemas.microsoft.com/office/drawing/2014/main" id="{9BC9CA41-4806-DF66-B8E6-48C71D6F9D99}"/>
              </a:ext>
            </a:extLst>
          </p:cNvPr>
          <p:cNvGrpSpPr/>
          <p:nvPr/>
        </p:nvGrpSpPr>
        <p:grpSpPr>
          <a:xfrm>
            <a:off x="7114197" y="3467805"/>
            <a:ext cx="413345" cy="440549"/>
            <a:chOff x="8485796" y="3337175"/>
            <a:chExt cx="413345" cy="440549"/>
          </a:xfrm>
          <a:solidFill>
            <a:schemeClr val="bg1">
              <a:lumMod val="65000"/>
              <a:lumOff val="35000"/>
            </a:schemeClr>
          </a:solidFill>
        </p:grpSpPr>
        <p:sp>
          <p:nvSpPr>
            <p:cNvPr id="128" name="Google Shape;10444;p74">
              <a:extLst>
                <a:ext uri="{FF2B5EF4-FFF2-40B4-BE49-F238E27FC236}">
                  <a16:creationId xmlns:a16="http://schemas.microsoft.com/office/drawing/2014/main" id="{363CBF1F-0A1C-8E9E-ECD4-58CDC1B83B6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9" name="Google Shape;10445;p74">
              <a:extLst>
                <a:ext uri="{FF2B5EF4-FFF2-40B4-BE49-F238E27FC236}">
                  <a16:creationId xmlns:a16="http://schemas.microsoft.com/office/drawing/2014/main" id="{F45F8AB4-FFB1-E85B-297F-ECDB18A024D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0" name="Google Shape;10446;p74">
              <a:extLst>
                <a:ext uri="{FF2B5EF4-FFF2-40B4-BE49-F238E27FC236}">
                  <a16:creationId xmlns:a16="http://schemas.microsoft.com/office/drawing/2014/main" id="{1F074EE7-CD22-2437-235B-DBFC05A14A30}"/>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1" name="Google Shape;10447;p74">
              <a:extLst>
                <a:ext uri="{FF2B5EF4-FFF2-40B4-BE49-F238E27FC236}">
                  <a16:creationId xmlns:a16="http://schemas.microsoft.com/office/drawing/2014/main" id="{17515B99-0098-7C19-3C9A-3B8DE0117BF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2" name="Google Shape;10448;p74">
              <a:extLst>
                <a:ext uri="{FF2B5EF4-FFF2-40B4-BE49-F238E27FC236}">
                  <a16:creationId xmlns:a16="http://schemas.microsoft.com/office/drawing/2014/main" id="{1ACEB95D-5E69-5DF4-1564-CDD68AF7566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3" name="Google Shape;10449;p74">
              <a:extLst>
                <a:ext uri="{FF2B5EF4-FFF2-40B4-BE49-F238E27FC236}">
                  <a16:creationId xmlns:a16="http://schemas.microsoft.com/office/drawing/2014/main" id="{13DD38E3-7EF6-C869-806A-1C05251474E3}"/>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34" name="Google Shape;10468;p74">
            <a:extLst>
              <a:ext uri="{FF2B5EF4-FFF2-40B4-BE49-F238E27FC236}">
                <a16:creationId xmlns:a16="http://schemas.microsoft.com/office/drawing/2014/main" id="{4535471B-56DF-41DD-FD16-15F6243B5F02}"/>
              </a:ext>
            </a:extLst>
          </p:cNvPr>
          <p:cNvGrpSpPr/>
          <p:nvPr/>
        </p:nvGrpSpPr>
        <p:grpSpPr>
          <a:xfrm>
            <a:off x="3146916" y="3636000"/>
            <a:ext cx="362148" cy="384935"/>
            <a:chOff x="4518516" y="3505370"/>
            <a:chExt cx="362148" cy="384935"/>
          </a:xfrm>
          <a:solidFill>
            <a:schemeClr val="bg1">
              <a:lumMod val="65000"/>
              <a:lumOff val="35000"/>
            </a:schemeClr>
          </a:solidFill>
        </p:grpSpPr>
        <p:sp>
          <p:nvSpPr>
            <p:cNvPr id="135" name="Google Shape;10469;p74">
              <a:extLst>
                <a:ext uri="{FF2B5EF4-FFF2-40B4-BE49-F238E27FC236}">
                  <a16:creationId xmlns:a16="http://schemas.microsoft.com/office/drawing/2014/main" id="{4FFF5290-8585-771D-A6FE-B84ABDB2202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6" name="Google Shape;10470;p74">
              <a:extLst>
                <a:ext uri="{FF2B5EF4-FFF2-40B4-BE49-F238E27FC236}">
                  <a16:creationId xmlns:a16="http://schemas.microsoft.com/office/drawing/2014/main" id="{1A641D77-F1A1-BBD4-78FB-E5ACB42DA77B}"/>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7" name="Google Shape;10471;p74">
              <a:extLst>
                <a:ext uri="{FF2B5EF4-FFF2-40B4-BE49-F238E27FC236}">
                  <a16:creationId xmlns:a16="http://schemas.microsoft.com/office/drawing/2014/main" id="{B32B120D-C2EA-6D06-C2D3-1381B6B0C34E}"/>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38" name="Google Shape;10483;p74">
            <a:extLst>
              <a:ext uri="{FF2B5EF4-FFF2-40B4-BE49-F238E27FC236}">
                <a16:creationId xmlns:a16="http://schemas.microsoft.com/office/drawing/2014/main" id="{BF949FEA-91C1-D8AA-57A1-6CC3EBB2D139}"/>
              </a:ext>
            </a:extLst>
          </p:cNvPr>
          <p:cNvGrpSpPr/>
          <p:nvPr/>
        </p:nvGrpSpPr>
        <p:grpSpPr>
          <a:xfrm>
            <a:off x="6489909" y="3535909"/>
            <a:ext cx="340046" cy="360374"/>
            <a:chOff x="7861508" y="3405280"/>
            <a:chExt cx="340046" cy="360374"/>
          </a:xfrm>
          <a:solidFill>
            <a:schemeClr val="bg1">
              <a:lumMod val="65000"/>
              <a:lumOff val="35000"/>
            </a:schemeClr>
          </a:solidFill>
        </p:grpSpPr>
        <p:sp>
          <p:nvSpPr>
            <p:cNvPr id="139" name="Google Shape;10484;p74">
              <a:extLst>
                <a:ext uri="{FF2B5EF4-FFF2-40B4-BE49-F238E27FC236}">
                  <a16:creationId xmlns:a16="http://schemas.microsoft.com/office/drawing/2014/main" id="{A54CA10C-0CBC-3DBB-74F4-235018CF8665}"/>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0" name="Google Shape;10485;p74">
              <a:extLst>
                <a:ext uri="{FF2B5EF4-FFF2-40B4-BE49-F238E27FC236}">
                  <a16:creationId xmlns:a16="http://schemas.microsoft.com/office/drawing/2014/main" id="{32BECAAD-073E-B19E-72C0-93CA2079CAA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1" name="Google Shape;10486;p74">
              <a:extLst>
                <a:ext uri="{FF2B5EF4-FFF2-40B4-BE49-F238E27FC236}">
                  <a16:creationId xmlns:a16="http://schemas.microsoft.com/office/drawing/2014/main" id="{073CAB64-A26B-3024-689D-5315C3B91F9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2" name="Google Shape;10487;p74">
              <a:extLst>
                <a:ext uri="{FF2B5EF4-FFF2-40B4-BE49-F238E27FC236}">
                  <a16:creationId xmlns:a16="http://schemas.microsoft.com/office/drawing/2014/main" id="{DCEC581C-DB63-5E11-D5C0-AB6458A7813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3" name="Google Shape;10488;p74">
              <a:extLst>
                <a:ext uri="{FF2B5EF4-FFF2-40B4-BE49-F238E27FC236}">
                  <a16:creationId xmlns:a16="http://schemas.microsoft.com/office/drawing/2014/main" id="{D3EAB5A0-822E-C73A-B946-257B9487428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44" name="Google Shape;10497;p74">
            <a:extLst>
              <a:ext uri="{FF2B5EF4-FFF2-40B4-BE49-F238E27FC236}">
                <a16:creationId xmlns:a16="http://schemas.microsoft.com/office/drawing/2014/main" id="{F52ADBB8-D28E-A6AC-88F6-B9DB9CB72F6B}"/>
              </a:ext>
            </a:extLst>
          </p:cNvPr>
          <p:cNvGrpSpPr/>
          <p:nvPr/>
        </p:nvGrpSpPr>
        <p:grpSpPr>
          <a:xfrm>
            <a:off x="6408984" y="2085204"/>
            <a:ext cx="472799" cy="502554"/>
            <a:chOff x="7780583" y="1954575"/>
            <a:chExt cx="472799" cy="502554"/>
          </a:xfrm>
          <a:solidFill>
            <a:schemeClr val="bg1">
              <a:lumMod val="65000"/>
              <a:lumOff val="35000"/>
            </a:schemeClr>
          </a:solidFill>
        </p:grpSpPr>
        <p:sp>
          <p:nvSpPr>
            <p:cNvPr id="145" name="Google Shape;10498;p74">
              <a:extLst>
                <a:ext uri="{FF2B5EF4-FFF2-40B4-BE49-F238E27FC236}">
                  <a16:creationId xmlns:a16="http://schemas.microsoft.com/office/drawing/2014/main" id="{E07A5D15-6D7D-4806-3EE4-E9C187EBB32A}"/>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6" name="Google Shape;10499;p74">
              <a:extLst>
                <a:ext uri="{FF2B5EF4-FFF2-40B4-BE49-F238E27FC236}">
                  <a16:creationId xmlns:a16="http://schemas.microsoft.com/office/drawing/2014/main" id="{5E02CAA3-1B00-C806-140E-23A47146FF39}"/>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7" name="Google Shape;10500;p74">
              <a:extLst>
                <a:ext uri="{FF2B5EF4-FFF2-40B4-BE49-F238E27FC236}">
                  <a16:creationId xmlns:a16="http://schemas.microsoft.com/office/drawing/2014/main" id="{AD1722B8-1C43-E283-3879-ABB17079C07A}"/>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8" name="Google Shape;10501;p74">
              <a:extLst>
                <a:ext uri="{FF2B5EF4-FFF2-40B4-BE49-F238E27FC236}">
                  <a16:creationId xmlns:a16="http://schemas.microsoft.com/office/drawing/2014/main" id="{FE8E4CF8-0731-F02B-5530-A84A398EEE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9" name="Google Shape;10502;p74">
              <a:extLst>
                <a:ext uri="{FF2B5EF4-FFF2-40B4-BE49-F238E27FC236}">
                  <a16:creationId xmlns:a16="http://schemas.microsoft.com/office/drawing/2014/main" id="{CFDB21B6-42E0-E5C1-DC91-B6365D31C762}"/>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0" name="Google Shape;10503;p74">
              <a:extLst>
                <a:ext uri="{FF2B5EF4-FFF2-40B4-BE49-F238E27FC236}">
                  <a16:creationId xmlns:a16="http://schemas.microsoft.com/office/drawing/2014/main" id="{E1C28A8E-7C79-33D8-985A-ADD0814056F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51" name="Google Shape;10234;p74">
            <a:extLst>
              <a:ext uri="{FF2B5EF4-FFF2-40B4-BE49-F238E27FC236}">
                <a16:creationId xmlns:a16="http://schemas.microsoft.com/office/drawing/2014/main" id="{6B5C8FF5-7B72-2F26-23AA-902548515FFA}"/>
              </a:ext>
            </a:extLst>
          </p:cNvPr>
          <p:cNvGrpSpPr/>
          <p:nvPr/>
        </p:nvGrpSpPr>
        <p:grpSpPr>
          <a:xfrm>
            <a:off x="2415342" y="2121369"/>
            <a:ext cx="470294" cy="502554"/>
            <a:chOff x="3786941" y="1990740"/>
            <a:chExt cx="470294" cy="502554"/>
          </a:xfrm>
          <a:solidFill>
            <a:schemeClr val="bg1">
              <a:lumMod val="65000"/>
              <a:lumOff val="35000"/>
            </a:schemeClr>
          </a:solidFill>
        </p:grpSpPr>
        <p:sp>
          <p:nvSpPr>
            <p:cNvPr id="152" name="Google Shape;10235;p74">
              <a:extLst>
                <a:ext uri="{FF2B5EF4-FFF2-40B4-BE49-F238E27FC236}">
                  <a16:creationId xmlns:a16="http://schemas.microsoft.com/office/drawing/2014/main" id="{9C768376-3B6E-3B45-E401-F5815F385C3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3" name="Google Shape;10236;p74">
              <a:extLst>
                <a:ext uri="{FF2B5EF4-FFF2-40B4-BE49-F238E27FC236}">
                  <a16:creationId xmlns:a16="http://schemas.microsoft.com/office/drawing/2014/main" id="{946569FA-07C8-2C57-2B05-95383D72510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4" name="Google Shape;10237;p74">
              <a:extLst>
                <a:ext uri="{FF2B5EF4-FFF2-40B4-BE49-F238E27FC236}">
                  <a16:creationId xmlns:a16="http://schemas.microsoft.com/office/drawing/2014/main" id="{262E49B8-9316-370D-0F43-44F61041EBD2}"/>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5" name="Google Shape;10238;p74">
              <a:extLst>
                <a:ext uri="{FF2B5EF4-FFF2-40B4-BE49-F238E27FC236}">
                  <a16:creationId xmlns:a16="http://schemas.microsoft.com/office/drawing/2014/main" id="{CD821048-3C5C-1B66-B664-7B251583931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6" name="Google Shape;10239;p74">
              <a:extLst>
                <a:ext uri="{FF2B5EF4-FFF2-40B4-BE49-F238E27FC236}">
                  <a16:creationId xmlns:a16="http://schemas.microsoft.com/office/drawing/2014/main" id="{9ABF6007-B9F8-7D6C-AA14-CB50EAB58C8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57" name="Google Shape;10251;p74">
            <a:extLst>
              <a:ext uri="{FF2B5EF4-FFF2-40B4-BE49-F238E27FC236}">
                <a16:creationId xmlns:a16="http://schemas.microsoft.com/office/drawing/2014/main" id="{F911CB69-AA9D-63AA-F1E3-11CFFC029DD8}"/>
              </a:ext>
            </a:extLst>
          </p:cNvPr>
          <p:cNvGrpSpPr/>
          <p:nvPr/>
        </p:nvGrpSpPr>
        <p:grpSpPr>
          <a:xfrm>
            <a:off x="5753788" y="2125538"/>
            <a:ext cx="304760" cy="502545"/>
            <a:chOff x="7125388" y="1994909"/>
            <a:chExt cx="304760" cy="502545"/>
          </a:xfrm>
          <a:solidFill>
            <a:schemeClr val="bg1">
              <a:lumMod val="65000"/>
              <a:lumOff val="35000"/>
            </a:schemeClr>
          </a:solidFill>
        </p:grpSpPr>
        <p:sp>
          <p:nvSpPr>
            <p:cNvPr id="158" name="Google Shape;10252;p74">
              <a:extLst>
                <a:ext uri="{FF2B5EF4-FFF2-40B4-BE49-F238E27FC236}">
                  <a16:creationId xmlns:a16="http://schemas.microsoft.com/office/drawing/2014/main" id="{3DDDF038-2B3B-F43D-5D19-AC43ADAF7BA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9" name="Google Shape;10253;p74">
              <a:extLst>
                <a:ext uri="{FF2B5EF4-FFF2-40B4-BE49-F238E27FC236}">
                  <a16:creationId xmlns:a16="http://schemas.microsoft.com/office/drawing/2014/main" id="{86B58B38-F591-B934-AD92-8EEF585DFE56}"/>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0" name="Google Shape;10254;p74">
              <a:extLst>
                <a:ext uri="{FF2B5EF4-FFF2-40B4-BE49-F238E27FC236}">
                  <a16:creationId xmlns:a16="http://schemas.microsoft.com/office/drawing/2014/main" id="{FC1C955B-7B10-B54C-9FCE-F4EE01C7D6C7}"/>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1" name="Google Shape;10255;p74">
              <a:extLst>
                <a:ext uri="{FF2B5EF4-FFF2-40B4-BE49-F238E27FC236}">
                  <a16:creationId xmlns:a16="http://schemas.microsoft.com/office/drawing/2014/main" id="{9D8F48BB-87BA-8372-2C9A-1459B32E70B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2" name="Google Shape;10256;p74">
              <a:extLst>
                <a:ext uri="{FF2B5EF4-FFF2-40B4-BE49-F238E27FC236}">
                  <a16:creationId xmlns:a16="http://schemas.microsoft.com/office/drawing/2014/main" id="{48860A2B-776E-6530-60ED-03EC93C22FD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3" name="Google Shape;10257;p74">
              <a:extLst>
                <a:ext uri="{FF2B5EF4-FFF2-40B4-BE49-F238E27FC236}">
                  <a16:creationId xmlns:a16="http://schemas.microsoft.com/office/drawing/2014/main" id="{19023008-8D78-5DEF-0238-ADF1808BE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4" name="Google Shape;10258;p74">
              <a:extLst>
                <a:ext uri="{FF2B5EF4-FFF2-40B4-BE49-F238E27FC236}">
                  <a16:creationId xmlns:a16="http://schemas.microsoft.com/office/drawing/2014/main" id="{E4F1CBD3-A017-584A-1D89-C39C7361BD2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65" name="Google Shape;10297;p74">
            <a:extLst>
              <a:ext uri="{FF2B5EF4-FFF2-40B4-BE49-F238E27FC236}">
                <a16:creationId xmlns:a16="http://schemas.microsoft.com/office/drawing/2014/main" id="{4CA99D1B-D798-7BAF-2B68-9F3F49383E1D}"/>
              </a:ext>
            </a:extLst>
          </p:cNvPr>
          <p:cNvGrpSpPr/>
          <p:nvPr/>
        </p:nvGrpSpPr>
        <p:grpSpPr>
          <a:xfrm>
            <a:off x="3142053" y="2112198"/>
            <a:ext cx="470257" cy="499874"/>
            <a:chOff x="4513652" y="1981568"/>
            <a:chExt cx="470257" cy="499874"/>
          </a:xfrm>
          <a:solidFill>
            <a:schemeClr val="bg1">
              <a:lumMod val="65000"/>
              <a:lumOff val="35000"/>
            </a:schemeClr>
          </a:solidFill>
        </p:grpSpPr>
        <p:sp>
          <p:nvSpPr>
            <p:cNvPr id="166" name="Google Shape;10298;p74">
              <a:extLst>
                <a:ext uri="{FF2B5EF4-FFF2-40B4-BE49-F238E27FC236}">
                  <a16:creationId xmlns:a16="http://schemas.microsoft.com/office/drawing/2014/main" id="{308EDE43-FF3D-02C7-C557-55A8961425AC}"/>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7" name="Google Shape;10299;p74">
              <a:extLst>
                <a:ext uri="{FF2B5EF4-FFF2-40B4-BE49-F238E27FC236}">
                  <a16:creationId xmlns:a16="http://schemas.microsoft.com/office/drawing/2014/main" id="{FA3119DB-3454-A3AE-E6A4-94C193432EA3}"/>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8" name="Google Shape;10300;p74">
              <a:extLst>
                <a:ext uri="{FF2B5EF4-FFF2-40B4-BE49-F238E27FC236}">
                  <a16:creationId xmlns:a16="http://schemas.microsoft.com/office/drawing/2014/main" id="{6F696C0B-CA0A-C92E-5C56-F0E5C73AC9E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9" name="Google Shape;10301;p74">
              <a:extLst>
                <a:ext uri="{FF2B5EF4-FFF2-40B4-BE49-F238E27FC236}">
                  <a16:creationId xmlns:a16="http://schemas.microsoft.com/office/drawing/2014/main" id="{7C2F22D6-356A-694D-E0E8-87E0B67B48E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70" name="Google Shape;10302;p74">
              <a:extLst>
                <a:ext uri="{FF2B5EF4-FFF2-40B4-BE49-F238E27FC236}">
                  <a16:creationId xmlns:a16="http://schemas.microsoft.com/office/drawing/2014/main" id="{8E64E2A3-3A2D-1CC5-F804-53E77A3F65B9}"/>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71" name="Google Shape;10352;p74">
            <a:extLst>
              <a:ext uri="{FF2B5EF4-FFF2-40B4-BE49-F238E27FC236}">
                <a16:creationId xmlns:a16="http://schemas.microsoft.com/office/drawing/2014/main" id="{549E87A0-E0EC-DC62-032F-769A0CC04316}"/>
              </a:ext>
            </a:extLst>
          </p:cNvPr>
          <p:cNvGrpSpPr/>
          <p:nvPr/>
        </p:nvGrpSpPr>
        <p:grpSpPr>
          <a:xfrm>
            <a:off x="3811694" y="2120684"/>
            <a:ext cx="471528" cy="504319"/>
            <a:chOff x="5183294" y="1990054"/>
            <a:chExt cx="471528" cy="504319"/>
          </a:xfrm>
          <a:solidFill>
            <a:schemeClr val="bg1">
              <a:lumMod val="65000"/>
              <a:lumOff val="35000"/>
            </a:schemeClr>
          </a:solidFill>
        </p:grpSpPr>
        <p:sp>
          <p:nvSpPr>
            <p:cNvPr id="172" name="Google Shape;10353;p74">
              <a:extLst>
                <a:ext uri="{FF2B5EF4-FFF2-40B4-BE49-F238E27FC236}">
                  <a16:creationId xmlns:a16="http://schemas.microsoft.com/office/drawing/2014/main" id="{97598B3E-6DD7-9775-B71E-C067BB4787D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73" name="Google Shape;10354;p74">
              <a:extLst>
                <a:ext uri="{FF2B5EF4-FFF2-40B4-BE49-F238E27FC236}">
                  <a16:creationId xmlns:a16="http://schemas.microsoft.com/office/drawing/2014/main" id="{6824AC52-8A90-AC68-CEA9-EF67171BCE1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74" name="Google Shape;10355;p74">
              <a:extLst>
                <a:ext uri="{FF2B5EF4-FFF2-40B4-BE49-F238E27FC236}">
                  <a16:creationId xmlns:a16="http://schemas.microsoft.com/office/drawing/2014/main" id="{4D1808C6-9E0A-DDE7-9BBF-99AAB01652D7}"/>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75" name="Google Shape;10356;p74">
              <a:extLst>
                <a:ext uri="{FF2B5EF4-FFF2-40B4-BE49-F238E27FC236}">
                  <a16:creationId xmlns:a16="http://schemas.microsoft.com/office/drawing/2014/main" id="{4FCC2C55-F676-C30F-5813-89E0B713A93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76" name="Google Shape;10357;p74">
              <a:extLst>
                <a:ext uri="{FF2B5EF4-FFF2-40B4-BE49-F238E27FC236}">
                  <a16:creationId xmlns:a16="http://schemas.microsoft.com/office/drawing/2014/main" id="{DE44BDBF-6496-1541-1975-1FF689EA09B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77" name="Google Shape;10358;p74">
              <a:extLst>
                <a:ext uri="{FF2B5EF4-FFF2-40B4-BE49-F238E27FC236}">
                  <a16:creationId xmlns:a16="http://schemas.microsoft.com/office/drawing/2014/main" id="{2B7C10AB-2251-2333-2543-CE0B53CD406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78" name="Google Shape;10390;p74">
            <a:extLst>
              <a:ext uri="{FF2B5EF4-FFF2-40B4-BE49-F238E27FC236}">
                <a16:creationId xmlns:a16="http://schemas.microsoft.com/office/drawing/2014/main" id="{E0BEF481-0BF2-6ED3-83AF-C8E22D3D7684}"/>
              </a:ext>
            </a:extLst>
          </p:cNvPr>
          <p:cNvGrpSpPr/>
          <p:nvPr/>
        </p:nvGrpSpPr>
        <p:grpSpPr>
          <a:xfrm>
            <a:off x="1757276" y="2132323"/>
            <a:ext cx="471529" cy="502554"/>
            <a:chOff x="3128875" y="2001694"/>
            <a:chExt cx="471529" cy="502554"/>
          </a:xfrm>
          <a:solidFill>
            <a:schemeClr val="bg1">
              <a:lumMod val="65000"/>
              <a:lumOff val="35000"/>
            </a:schemeClr>
          </a:solidFill>
        </p:grpSpPr>
        <p:sp>
          <p:nvSpPr>
            <p:cNvPr id="179" name="Google Shape;10391;p74">
              <a:extLst>
                <a:ext uri="{FF2B5EF4-FFF2-40B4-BE49-F238E27FC236}">
                  <a16:creationId xmlns:a16="http://schemas.microsoft.com/office/drawing/2014/main" id="{0C8CB84B-800E-4E01-5FF4-5FB49A57C938}"/>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80" name="Google Shape;10392;p74">
              <a:extLst>
                <a:ext uri="{FF2B5EF4-FFF2-40B4-BE49-F238E27FC236}">
                  <a16:creationId xmlns:a16="http://schemas.microsoft.com/office/drawing/2014/main" id="{B6638EE3-F7EC-1A73-4092-4417DB24462A}"/>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81" name="Google Shape;10393;p74">
              <a:extLst>
                <a:ext uri="{FF2B5EF4-FFF2-40B4-BE49-F238E27FC236}">
                  <a16:creationId xmlns:a16="http://schemas.microsoft.com/office/drawing/2014/main" id="{3062EB7C-340A-ECFB-5061-B1FF8E0A3CC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82" name="Google Shape;10394;p74">
              <a:extLst>
                <a:ext uri="{FF2B5EF4-FFF2-40B4-BE49-F238E27FC236}">
                  <a16:creationId xmlns:a16="http://schemas.microsoft.com/office/drawing/2014/main" id="{122A78A3-C2CC-5BD0-7291-FFA346F77528}"/>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83" name="Google Shape;10395;p74">
              <a:extLst>
                <a:ext uri="{FF2B5EF4-FFF2-40B4-BE49-F238E27FC236}">
                  <a16:creationId xmlns:a16="http://schemas.microsoft.com/office/drawing/2014/main" id="{1C85C88F-68D8-A679-8D64-466D6484960D}"/>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84" name="Google Shape;10396;p74">
              <a:extLst>
                <a:ext uri="{FF2B5EF4-FFF2-40B4-BE49-F238E27FC236}">
                  <a16:creationId xmlns:a16="http://schemas.microsoft.com/office/drawing/2014/main" id="{5E6C24D4-2CD5-F59D-B1A6-773553FFF79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85" name="Google Shape;10397;p74">
              <a:extLst>
                <a:ext uri="{FF2B5EF4-FFF2-40B4-BE49-F238E27FC236}">
                  <a16:creationId xmlns:a16="http://schemas.microsoft.com/office/drawing/2014/main" id="{EC8174E3-E575-8E54-A7AF-693F9CEF6D8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86" name="Google Shape;10398;p74">
              <a:extLst>
                <a:ext uri="{FF2B5EF4-FFF2-40B4-BE49-F238E27FC236}">
                  <a16:creationId xmlns:a16="http://schemas.microsoft.com/office/drawing/2014/main" id="{A15BBB54-8E0C-E208-87BE-4C32EE12743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87" name="Google Shape;10412;p74">
            <a:extLst>
              <a:ext uri="{FF2B5EF4-FFF2-40B4-BE49-F238E27FC236}">
                <a16:creationId xmlns:a16="http://schemas.microsoft.com/office/drawing/2014/main" id="{207C943F-D9BB-97BE-3886-89D7ABAD6E5B}"/>
              </a:ext>
            </a:extLst>
          </p:cNvPr>
          <p:cNvGrpSpPr/>
          <p:nvPr/>
        </p:nvGrpSpPr>
        <p:grpSpPr>
          <a:xfrm>
            <a:off x="4523198" y="2121040"/>
            <a:ext cx="441444" cy="500460"/>
            <a:chOff x="5894798" y="1990411"/>
            <a:chExt cx="441444" cy="500460"/>
          </a:xfrm>
          <a:solidFill>
            <a:schemeClr val="bg1">
              <a:lumMod val="65000"/>
              <a:lumOff val="35000"/>
            </a:schemeClr>
          </a:solidFill>
        </p:grpSpPr>
        <p:sp>
          <p:nvSpPr>
            <p:cNvPr id="188" name="Google Shape;10413;p74">
              <a:extLst>
                <a:ext uri="{FF2B5EF4-FFF2-40B4-BE49-F238E27FC236}">
                  <a16:creationId xmlns:a16="http://schemas.microsoft.com/office/drawing/2014/main" id="{9DC986DA-10F9-6AA8-EC02-A1FF987FFC4F}"/>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89" name="Google Shape;10414;p74">
              <a:extLst>
                <a:ext uri="{FF2B5EF4-FFF2-40B4-BE49-F238E27FC236}">
                  <a16:creationId xmlns:a16="http://schemas.microsoft.com/office/drawing/2014/main" id="{8060AFDD-57F7-FD2E-92E1-307E9BE871E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90" name="Google Shape;10415;p74">
              <a:extLst>
                <a:ext uri="{FF2B5EF4-FFF2-40B4-BE49-F238E27FC236}">
                  <a16:creationId xmlns:a16="http://schemas.microsoft.com/office/drawing/2014/main" id="{A3CD5DC7-B9CA-FA67-6308-EA7C229E1A6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91" name="Google Shape;10416;p74">
              <a:extLst>
                <a:ext uri="{FF2B5EF4-FFF2-40B4-BE49-F238E27FC236}">
                  <a16:creationId xmlns:a16="http://schemas.microsoft.com/office/drawing/2014/main" id="{959FB98B-4142-C1CA-4B07-3CF0B78F85A6}"/>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92" name="Google Shape;10417;p74">
              <a:extLst>
                <a:ext uri="{FF2B5EF4-FFF2-40B4-BE49-F238E27FC236}">
                  <a16:creationId xmlns:a16="http://schemas.microsoft.com/office/drawing/2014/main" id="{8785E938-9AA3-6F94-F95B-A1D37D2A0BD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93" name="Google Shape;10418;p74">
              <a:extLst>
                <a:ext uri="{FF2B5EF4-FFF2-40B4-BE49-F238E27FC236}">
                  <a16:creationId xmlns:a16="http://schemas.microsoft.com/office/drawing/2014/main" id="{3FD84E38-EAAF-ECE4-9B4B-88FDF05ABF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94" name="Google Shape;10419;p74">
              <a:extLst>
                <a:ext uri="{FF2B5EF4-FFF2-40B4-BE49-F238E27FC236}">
                  <a16:creationId xmlns:a16="http://schemas.microsoft.com/office/drawing/2014/main" id="{E58CCBF2-BBBE-94C7-4398-5E21209EBAA7}"/>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95" name="Google Shape;10420;p74">
              <a:extLst>
                <a:ext uri="{FF2B5EF4-FFF2-40B4-BE49-F238E27FC236}">
                  <a16:creationId xmlns:a16="http://schemas.microsoft.com/office/drawing/2014/main" id="{A28E320A-4712-1B60-697E-B124B070A8B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96" name="Google Shape;10478;p74">
            <a:extLst>
              <a:ext uri="{FF2B5EF4-FFF2-40B4-BE49-F238E27FC236}">
                <a16:creationId xmlns:a16="http://schemas.microsoft.com/office/drawing/2014/main" id="{09F2D4EE-F98A-A0F4-7C60-0A3C2EBAF0DA}"/>
              </a:ext>
            </a:extLst>
          </p:cNvPr>
          <p:cNvGrpSpPr/>
          <p:nvPr/>
        </p:nvGrpSpPr>
        <p:grpSpPr>
          <a:xfrm>
            <a:off x="5080251" y="2120875"/>
            <a:ext cx="479054" cy="501182"/>
            <a:chOff x="6451850" y="1990246"/>
            <a:chExt cx="479054" cy="501182"/>
          </a:xfrm>
          <a:solidFill>
            <a:schemeClr val="bg1">
              <a:lumMod val="65000"/>
              <a:lumOff val="35000"/>
            </a:schemeClr>
          </a:solidFill>
        </p:grpSpPr>
        <p:sp>
          <p:nvSpPr>
            <p:cNvPr id="197" name="Google Shape;10479;p74">
              <a:extLst>
                <a:ext uri="{FF2B5EF4-FFF2-40B4-BE49-F238E27FC236}">
                  <a16:creationId xmlns:a16="http://schemas.microsoft.com/office/drawing/2014/main" id="{7E3A64E1-13D9-BDA1-FA52-FEE440608B8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98" name="Google Shape;10480;p74">
              <a:extLst>
                <a:ext uri="{FF2B5EF4-FFF2-40B4-BE49-F238E27FC236}">
                  <a16:creationId xmlns:a16="http://schemas.microsoft.com/office/drawing/2014/main" id="{97889578-B73D-BA95-D24F-1255724C28E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99" name="Google Shape;10481;p74">
              <a:extLst>
                <a:ext uri="{FF2B5EF4-FFF2-40B4-BE49-F238E27FC236}">
                  <a16:creationId xmlns:a16="http://schemas.microsoft.com/office/drawing/2014/main" id="{2D6D075D-271F-F463-848D-D979EEE1D4E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00" name="Google Shape;10482;p74">
              <a:extLst>
                <a:ext uri="{FF2B5EF4-FFF2-40B4-BE49-F238E27FC236}">
                  <a16:creationId xmlns:a16="http://schemas.microsoft.com/office/drawing/2014/main" id="{6995B55E-F091-1DC2-CBE3-4DC11A27082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201" name="Google Shape;10101;p74">
            <a:extLst>
              <a:ext uri="{FF2B5EF4-FFF2-40B4-BE49-F238E27FC236}">
                <a16:creationId xmlns:a16="http://schemas.microsoft.com/office/drawing/2014/main" id="{627F389E-0E42-E782-EF16-4E18CBB8B07E}"/>
              </a:ext>
            </a:extLst>
          </p:cNvPr>
          <p:cNvGrpSpPr/>
          <p:nvPr/>
        </p:nvGrpSpPr>
        <p:grpSpPr>
          <a:xfrm>
            <a:off x="7166847" y="4297139"/>
            <a:ext cx="327922" cy="324154"/>
            <a:chOff x="8538447" y="4166509"/>
            <a:chExt cx="327922" cy="324154"/>
          </a:xfrm>
          <a:solidFill>
            <a:schemeClr val="bg1">
              <a:lumMod val="65000"/>
              <a:lumOff val="35000"/>
            </a:schemeClr>
          </a:solidFill>
        </p:grpSpPr>
        <p:sp>
          <p:nvSpPr>
            <p:cNvPr id="202" name="Google Shape;10102;p74">
              <a:extLst>
                <a:ext uri="{FF2B5EF4-FFF2-40B4-BE49-F238E27FC236}">
                  <a16:creationId xmlns:a16="http://schemas.microsoft.com/office/drawing/2014/main" id="{BE0DA942-5DB3-65B3-5E4F-EAE14DF934D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03" name="Google Shape;10103;p74">
              <a:extLst>
                <a:ext uri="{FF2B5EF4-FFF2-40B4-BE49-F238E27FC236}">
                  <a16:creationId xmlns:a16="http://schemas.microsoft.com/office/drawing/2014/main" id="{B202A950-1B61-3665-C645-CEA68582E42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04" name="Google Shape;10104;p74">
              <a:extLst>
                <a:ext uri="{FF2B5EF4-FFF2-40B4-BE49-F238E27FC236}">
                  <a16:creationId xmlns:a16="http://schemas.microsoft.com/office/drawing/2014/main" id="{7CD6E7EA-9238-CD4D-652E-F4064AF670A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05" name="Google Shape;10105;p74">
              <a:extLst>
                <a:ext uri="{FF2B5EF4-FFF2-40B4-BE49-F238E27FC236}">
                  <a16:creationId xmlns:a16="http://schemas.microsoft.com/office/drawing/2014/main" id="{23F00AA8-DFA7-2668-1254-F967C2E32EFC}"/>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06" name="Google Shape;10106;p74">
              <a:extLst>
                <a:ext uri="{FF2B5EF4-FFF2-40B4-BE49-F238E27FC236}">
                  <a16:creationId xmlns:a16="http://schemas.microsoft.com/office/drawing/2014/main" id="{48F9F7A2-58F3-7F5E-40BC-6B4ACD20A44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207" name="Google Shape;10125;p74">
            <a:extLst>
              <a:ext uri="{FF2B5EF4-FFF2-40B4-BE49-F238E27FC236}">
                <a16:creationId xmlns:a16="http://schemas.microsoft.com/office/drawing/2014/main" id="{D0F51A8F-92A6-5496-FD99-604737840213}"/>
              </a:ext>
            </a:extLst>
          </p:cNvPr>
          <p:cNvGrpSpPr/>
          <p:nvPr/>
        </p:nvGrpSpPr>
        <p:grpSpPr>
          <a:xfrm>
            <a:off x="6438437" y="1444769"/>
            <a:ext cx="445504" cy="476017"/>
            <a:chOff x="7810036" y="1314139"/>
            <a:chExt cx="445504" cy="476017"/>
          </a:xfrm>
          <a:solidFill>
            <a:schemeClr val="bg1">
              <a:lumMod val="65000"/>
              <a:lumOff val="35000"/>
            </a:schemeClr>
          </a:solidFill>
        </p:grpSpPr>
        <p:sp>
          <p:nvSpPr>
            <p:cNvPr id="208" name="Google Shape;10126;p74">
              <a:extLst>
                <a:ext uri="{FF2B5EF4-FFF2-40B4-BE49-F238E27FC236}">
                  <a16:creationId xmlns:a16="http://schemas.microsoft.com/office/drawing/2014/main" id="{F8AD469E-C683-D0A1-15D7-6DE82FA35E7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09" name="Google Shape;10127;p74">
              <a:extLst>
                <a:ext uri="{FF2B5EF4-FFF2-40B4-BE49-F238E27FC236}">
                  <a16:creationId xmlns:a16="http://schemas.microsoft.com/office/drawing/2014/main" id="{288A8D2E-B6F1-87B8-7CEF-F77B1419779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10" name="Google Shape;10128;p74">
              <a:extLst>
                <a:ext uri="{FF2B5EF4-FFF2-40B4-BE49-F238E27FC236}">
                  <a16:creationId xmlns:a16="http://schemas.microsoft.com/office/drawing/2014/main" id="{FFAE6176-975C-7420-B495-FFF7C974496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211" name="Text Placeholder 1">
            <a:extLst>
              <a:ext uri="{FF2B5EF4-FFF2-40B4-BE49-F238E27FC236}">
                <a16:creationId xmlns:a16="http://schemas.microsoft.com/office/drawing/2014/main" id="{53C31407-9C9A-A937-4454-E493557AFA32}"/>
              </a:ext>
            </a:extLst>
          </p:cNvPr>
          <p:cNvSpPr txBox="1">
            <a:spLocks/>
          </p:cNvSpPr>
          <p:nvPr/>
        </p:nvSpPr>
        <p:spPr>
          <a:xfrm>
            <a:off x="1156795" y="411143"/>
            <a:ext cx="6916200"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solidFill>
                  <a:schemeClr val="bg1"/>
                </a:solidFill>
                <a:latin typeface="Arial"/>
                <a:cs typeface="B Nazanin" panose="00000700000000000000" pitchFamily="2" charset="-78"/>
              </a:rPr>
              <a:t>مجموعه آیکون های کاملاً قابل ویرایش: </a:t>
            </a:r>
            <a:r>
              <a:rPr lang="en-US" sz="3600" dirty="0">
                <a:solidFill>
                  <a:schemeClr val="bg1"/>
                </a:solidFill>
                <a:latin typeface="Arial"/>
                <a:cs typeface="B Nazanin" panose="00000700000000000000" pitchFamily="2" charset="-78"/>
              </a:rPr>
              <a:t>B</a:t>
            </a:r>
          </a:p>
        </p:txBody>
      </p:sp>
    </p:spTree>
    <p:extLst>
      <p:ext uri="{BB962C8B-B14F-4D97-AF65-F5344CB8AC3E}">
        <p14:creationId xmlns:p14="http://schemas.microsoft.com/office/powerpoint/2010/main" val="213517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4978343" y="3369520"/>
            <a:ext cx="187278" cy="58323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5456594" y="3436855"/>
            <a:ext cx="449290" cy="448558"/>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6873201" y="3486050"/>
            <a:ext cx="433891" cy="35018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6917119" y="4387109"/>
            <a:ext cx="498091" cy="365028"/>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1821808" y="3416950"/>
            <a:ext cx="488381" cy="48838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3686232" y="4227355"/>
            <a:ext cx="411498" cy="529154"/>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bg1">
              <a:lumMod val="65000"/>
              <a:lumOff val="3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4314316" y="4355133"/>
            <a:ext cx="431039" cy="426521"/>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bg1">
              <a:lumMod val="65000"/>
              <a:lumOff val="3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2530487" y="4275689"/>
            <a:ext cx="296549" cy="428432"/>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bg1">
              <a:lumMod val="65000"/>
              <a:lumOff val="3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4948827" y="4307392"/>
            <a:ext cx="386910" cy="428432"/>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bg1">
              <a:lumMod val="65000"/>
              <a:lumOff val="3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6243975" y="4333718"/>
            <a:ext cx="423998" cy="434733"/>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bg1">
              <a:lumMod val="65000"/>
              <a:lumOff val="3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2429509" y="3514835"/>
            <a:ext cx="521464" cy="353214"/>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bg1">
              <a:lumMod val="65000"/>
              <a:lumOff val="3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1971705" y="4161207"/>
            <a:ext cx="268284" cy="65738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bg1">
              <a:lumMod val="65000"/>
              <a:lumOff val="3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5503257" y="4333709"/>
            <a:ext cx="491581" cy="388647"/>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bg1">
              <a:lumMod val="65000"/>
              <a:lumOff val="3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3107162" y="4314278"/>
            <a:ext cx="404704" cy="408087"/>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6196865" y="3429340"/>
            <a:ext cx="385355" cy="46359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bg1">
              <a:lumMod val="65000"/>
              <a:lumOff val="3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6893884" y="926489"/>
            <a:ext cx="425141" cy="424848"/>
            <a:chOff x="8211055" y="926488"/>
            <a:chExt cx="425141" cy="424848"/>
          </a:xfrm>
          <a:solidFill>
            <a:schemeClr val="bg1">
              <a:lumMod val="65000"/>
              <a:lumOff val="35000"/>
            </a:schemeClr>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6178001" y="1728547"/>
            <a:ext cx="414057" cy="412961"/>
            <a:chOff x="7495172" y="1728545"/>
            <a:chExt cx="414057" cy="412961"/>
          </a:xfrm>
          <a:solidFill>
            <a:schemeClr val="bg1">
              <a:lumMod val="65000"/>
              <a:lumOff val="35000"/>
            </a:schemeClr>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3118016" y="3483023"/>
            <a:ext cx="381642" cy="422306"/>
            <a:chOff x="4435187" y="3483022"/>
            <a:chExt cx="381642" cy="422306"/>
          </a:xfrm>
          <a:solidFill>
            <a:schemeClr val="bg1">
              <a:lumMod val="65000"/>
              <a:lumOff val="35000"/>
            </a:schemeClr>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2413774" y="986054"/>
            <a:ext cx="373559" cy="372837"/>
            <a:chOff x="3730944" y="986052"/>
            <a:chExt cx="373559" cy="372837"/>
          </a:xfrm>
          <a:solidFill>
            <a:schemeClr val="bg1">
              <a:lumMod val="65000"/>
              <a:lumOff val="35000"/>
            </a:schemeClr>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6872469" y="2558382"/>
            <a:ext cx="453661" cy="454365"/>
            <a:chOff x="8189640" y="2558381"/>
            <a:chExt cx="453661" cy="454365"/>
          </a:xfrm>
          <a:solidFill>
            <a:schemeClr val="bg1">
              <a:lumMod val="65000"/>
              <a:lumOff val="35000"/>
            </a:schemeClr>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1834994" y="935259"/>
            <a:ext cx="374968" cy="450424"/>
            <a:chOff x="3152165" y="935257"/>
            <a:chExt cx="374968" cy="450424"/>
          </a:xfrm>
          <a:solidFill>
            <a:schemeClr val="bg1">
              <a:lumMod val="65000"/>
              <a:lumOff val="35000"/>
            </a:schemeClr>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4810552" y="908466"/>
            <a:ext cx="450424" cy="450423"/>
            <a:chOff x="6127723" y="908465"/>
            <a:chExt cx="450424" cy="450423"/>
          </a:xfrm>
          <a:solidFill>
            <a:schemeClr val="bg1">
              <a:lumMod val="65000"/>
              <a:lumOff val="35000"/>
            </a:schemeClr>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5377773" y="916357"/>
            <a:ext cx="455278" cy="449190"/>
            <a:chOff x="6694944" y="916356"/>
            <a:chExt cx="455278" cy="449190"/>
          </a:xfrm>
          <a:solidFill>
            <a:schemeClr val="bg1">
              <a:lumMod val="65000"/>
              <a:lumOff val="35000"/>
            </a:schemeClr>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3077947" y="916889"/>
            <a:ext cx="435775" cy="450423"/>
            <a:chOff x="4395118" y="916887"/>
            <a:chExt cx="435775" cy="450423"/>
          </a:xfrm>
          <a:solidFill>
            <a:schemeClr val="bg1">
              <a:lumMod val="65000"/>
              <a:lumOff val="35000"/>
            </a:schemeClr>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6177993" y="916357"/>
            <a:ext cx="428515" cy="451036"/>
            <a:chOff x="7495163" y="916356"/>
            <a:chExt cx="428515" cy="451036"/>
          </a:xfrm>
          <a:solidFill>
            <a:schemeClr val="bg1">
              <a:lumMod val="65000"/>
              <a:lumOff val="35000"/>
            </a:schemeClr>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3653516" y="916888"/>
            <a:ext cx="423596" cy="450424"/>
            <a:chOff x="4970687" y="916887"/>
            <a:chExt cx="423596" cy="450424"/>
          </a:xfrm>
          <a:solidFill>
            <a:schemeClr val="bg1">
              <a:lumMod val="65000"/>
              <a:lumOff val="35000"/>
            </a:schemeClr>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4198113" y="916568"/>
            <a:ext cx="456486" cy="451082"/>
            <a:chOff x="5515285" y="916567"/>
            <a:chExt cx="456486" cy="451082"/>
          </a:xfrm>
          <a:solidFill>
            <a:schemeClr val="bg1">
              <a:lumMod val="65000"/>
              <a:lumOff val="35000"/>
            </a:schemeClr>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6853633" y="1679599"/>
            <a:ext cx="498603" cy="496391"/>
            <a:chOff x="8170804" y="1679597"/>
            <a:chExt cx="498603" cy="496391"/>
          </a:xfrm>
          <a:solidFill>
            <a:schemeClr val="bg1">
              <a:lumMod val="65000"/>
              <a:lumOff val="35000"/>
            </a:schemeClr>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3029429" y="1707908"/>
            <a:ext cx="445212" cy="4464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bg1">
              <a:lumMod val="65000"/>
              <a:lumOff val="3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3590513" y="1706391"/>
            <a:ext cx="460830" cy="449225"/>
            <a:chOff x="4907685" y="1706389"/>
            <a:chExt cx="460830" cy="449225"/>
          </a:xfrm>
          <a:solidFill>
            <a:schemeClr val="bg1">
              <a:lumMod val="65000"/>
              <a:lumOff val="35000"/>
            </a:schemeClr>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4158201" y="1706601"/>
            <a:ext cx="450021" cy="448805"/>
            <a:chOff x="5475372" y="1706599"/>
            <a:chExt cx="450021" cy="448805"/>
          </a:xfrm>
          <a:solidFill>
            <a:schemeClr val="bg1">
              <a:lumMod val="65000"/>
              <a:lumOff val="35000"/>
            </a:schemeClr>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1830678" y="1725785"/>
            <a:ext cx="446391" cy="447617"/>
            <a:chOff x="3147849" y="1725783"/>
            <a:chExt cx="446391" cy="447617"/>
          </a:xfrm>
          <a:solidFill>
            <a:schemeClr val="bg1">
              <a:lumMod val="65000"/>
              <a:lumOff val="35000"/>
            </a:schemeClr>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4790582" y="1700219"/>
            <a:ext cx="445212" cy="445175"/>
            <a:chOff x="6107753" y="1700217"/>
            <a:chExt cx="445212" cy="445175"/>
          </a:xfrm>
          <a:solidFill>
            <a:schemeClr val="bg1">
              <a:lumMod val="65000"/>
              <a:lumOff val="35000"/>
            </a:schemeClr>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2464366" y="1707954"/>
            <a:ext cx="469270" cy="446099"/>
            <a:chOff x="3781537" y="1707952"/>
            <a:chExt cx="469270" cy="446099"/>
          </a:xfrm>
          <a:solidFill>
            <a:schemeClr val="bg1">
              <a:lumMod val="65000"/>
              <a:lumOff val="35000"/>
            </a:schemeClr>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5413178" y="1707240"/>
            <a:ext cx="446400" cy="445212"/>
            <a:chOff x="6730349" y="1707239"/>
            <a:chExt cx="446400" cy="445212"/>
          </a:xfrm>
          <a:solidFill>
            <a:schemeClr val="bg1">
              <a:lumMod val="65000"/>
              <a:lumOff val="35000"/>
            </a:schemeClr>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3022607" y="2577101"/>
            <a:ext cx="451036" cy="46317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1">
              <a:lumMod val="65000"/>
              <a:lumOff val="3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3562204" y="2649493"/>
            <a:ext cx="459001" cy="390768"/>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bg1">
              <a:lumMod val="65000"/>
              <a:lumOff val="3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4209663" y="2589243"/>
            <a:ext cx="461287" cy="462000"/>
            <a:chOff x="5526834" y="2589242"/>
            <a:chExt cx="461287" cy="462000"/>
          </a:xfrm>
          <a:solidFill>
            <a:schemeClr val="bg1">
              <a:lumMod val="65000"/>
              <a:lumOff val="35000"/>
            </a:schemeClr>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6036681" y="2571614"/>
            <a:ext cx="465823" cy="464295"/>
            <a:chOff x="7353851" y="2571612"/>
            <a:chExt cx="465823" cy="464295"/>
          </a:xfrm>
          <a:solidFill>
            <a:schemeClr val="bg1">
              <a:lumMod val="65000"/>
              <a:lumOff val="35000"/>
            </a:schemeClr>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3584177" y="3495295"/>
            <a:ext cx="406286" cy="408900"/>
            <a:chOff x="4901348" y="3495294"/>
            <a:chExt cx="406286" cy="408900"/>
          </a:xfrm>
          <a:solidFill>
            <a:schemeClr val="bg1">
              <a:lumMod val="65000"/>
              <a:lumOff val="35000"/>
            </a:schemeClr>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4831144" y="2583016"/>
            <a:ext cx="272920" cy="462000"/>
            <a:chOff x="6148315" y="2583015"/>
            <a:chExt cx="272920" cy="462000"/>
          </a:xfrm>
          <a:solidFill>
            <a:schemeClr val="bg1">
              <a:lumMod val="65000"/>
              <a:lumOff val="35000"/>
            </a:schemeClr>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2478887" y="2604504"/>
            <a:ext cx="454438" cy="462586"/>
            <a:chOff x="3796058" y="2604503"/>
            <a:chExt cx="454438" cy="462586"/>
          </a:xfrm>
          <a:solidFill>
            <a:schemeClr val="bg1">
              <a:lumMod val="65000"/>
              <a:lumOff val="35000"/>
            </a:schemeClr>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5388115" y="2576277"/>
            <a:ext cx="456723" cy="464304"/>
            <a:chOff x="6705286" y="2576276"/>
            <a:chExt cx="456723" cy="464304"/>
          </a:xfrm>
          <a:solidFill>
            <a:schemeClr val="bg1">
              <a:lumMod val="65000"/>
              <a:lumOff val="35000"/>
            </a:schemeClr>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4250665" y="3523549"/>
            <a:ext cx="492377" cy="387934"/>
            <a:chOff x="5567836" y="3523548"/>
            <a:chExt cx="492377" cy="387934"/>
          </a:xfrm>
          <a:solidFill>
            <a:schemeClr val="bg1">
              <a:lumMod val="65000"/>
              <a:lumOff val="35000"/>
            </a:schemeClr>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1760780" y="2595846"/>
            <a:ext cx="556458" cy="457373"/>
            <a:chOff x="3077952" y="2595844"/>
            <a:chExt cx="556458" cy="457373"/>
          </a:xfrm>
          <a:solidFill>
            <a:schemeClr val="bg1">
              <a:lumMod val="65000"/>
              <a:lumOff val="35000"/>
            </a:schemeClr>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827315" y="193395"/>
            <a:ext cx="6959743"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solidFill>
                  <a:schemeClr val="bg1"/>
                </a:solidFill>
                <a:latin typeface="Arial"/>
                <a:cs typeface="B Nazanin" panose="00000700000000000000" pitchFamily="2" charset="-78"/>
              </a:rPr>
              <a:t>مجموعه آیکون های کاملاً قابل ویرایش: </a:t>
            </a:r>
            <a:r>
              <a:rPr lang="en-US" sz="3600" dirty="0">
                <a:solidFill>
                  <a:schemeClr val="bg1"/>
                </a:solidFill>
                <a:latin typeface="Arial"/>
                <a:cs typeface="B Nazanin" panose="00000700000000000000"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5"/>
          <p:cNvSpPr txBox="1">
            <a:spLocks noGrp="1"/>
          </p:cNvSpPr>
          <p:nvPr>
            <p:ph type="title"/>
          </p:nvPr>
        </p:nvSpPr>
        <p:spPr>
          <a:xfrm>
            <a:off x="715350" y="1427100"/>
            <a:ext cx="1316100" cy="1527300"/>
          </a:xfrm>
          <a:prstGeom prst="rect">
            <a:avLst/>
          </a:prstGeom>
          <a:solidFill>
            <a:schemeClr val="accent3"/>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01</a:t>
            </a:r>
            <a:endParaRPr>
              <a:cs typeface="B Nazanin" panose="00000400000000000000" pitchFamily="2" charset="-78"/>
            </a:endParaRPr>
          </a:p>
        </p:txBody>
      </p:sp>
      <p:sp>
        <p:nvSpPr>
          <p:cNvPr id="536" name="Google Shape;536;p35"/>
          <p:cNvSpPr txBox="1">
            <a:spLocks noGrp="1"/>
          </p:cNvSpPr>
          <p:nvPr>
            <p:ph type="subTitle" idx="1"/>
          </p:nvPr>
        </p:nvSpPr>
        <p:spPr>
          <a:xfrm rot="-355">
            <a:off x="2726125" y="1355271"/>
            <a:ext cx="5809500" cy="455100"/>
          </a:xfrm>
          <a:prstGeom prst="rect">
            <a:avLst/>
          </a:prstGeom>
        </p:spPr>
        <p:txBody>
          <a:bodyPr spcFirstLastPara="1" wrap="square" lIns="91425" tIns="91425" rIns="91425" bIns="91425" anchor="t" anchorCtr="0">
            <a:noAutofit/>
          </a:bodyPr>
          <a:lstStyle/>
          <a:p>
            <a:pPr marL="0" lvl="0" indent="0" algn="r" rtl="1">
              <a:lnSpc>
                <a:spcPct val="150000"/>
              </a:lnSpc>
            </a:pPr>
            <a:r>
              <a:rPr lang="fa-IR" dirty="0">
                <a:cs typeface="B Nazanin" panose="00000400000000000000" pitchFamily="2" charset="-78"/>
              </a:rPr>
              <a:t>قالب پاورپوینت پزشکی اطفال با تم پرستاری دندان اطفال یک منبع مفید برای ارائه های حرفه ای در زمینه پزشکی و بهداشت کودکان است. این قالب شامل 24 اسلاید منحصر به فرد است که به صورت کاملا رایگان برای شما دوستان ارائه شده است.</a:t>
            </a:r>
            <a:endParaRPr dirty="0">
              <a:cs typeface="B Nazanin" panose="00000400000000000000" pitchFamily="2" charset="-78"/>
            </a:endParaRPr>
          </a:p>
        </p:txBody>
      </p:sp>
      <p:sp>
        <p:nvSpPr>
          <p:cNvPr id="537" name="Google Shape;537;p35"/>
          <p:cNvSpPr txBox="1">
            <a:spLocks noGrp="1"/>
          </p:cNvSpPr>
          <p:nvPr>
            <p:ph type="ctrTitle" idx="2"/>
          </p:nvPr>
        </p:nvSpPr>
        <p:spPr>
          <a:xfrm>
            <a:off x="2862578" y="191603"/>
            <a:ext cx="5809500" cy="1085700"/>
          </a:xfrm>
          <a:prstGeom prst="rect">
            <a:avLst/>
          </a:prstGeom>
        </p:spPr>
        <p:txBody>
          <a:bodyPr spcFirstLastPara="1" wrap="square" lIns="91425" tIns="91425" rIns="91425" bIns="91425" anchor="ctr" anchorCtr="0">
            <a:noAutofit/>
          </a:bodyPr>
          <a:lstStyle/>
          <a:p>
            <a:pPr lvl="0" algn="r" rtl="1"/>
            <a:r>
              <a:rPr lang="fa-IR" dirty="0">
                <a:cs typeface="B Nazanin" panose="00000400000000000000" pitchFamily="2" charset="-78"/>
              </a:rPr>
              <a:t>بخش 1</a:t>
            </a:r>
            <a:endParaRPr dirty="0">
              <a:cs typeface="B Nazanin" panose="00000400000000000000" pitchFamily="2" charset="-78"/>
            </a:endParaRPr>
          </a:p>
        </p:txBody>
      </p:sp>
      <p:grpSp>
        <p:nvGrpSpPr>
          <p:cNvPr id="538" name="Google Shape;538;p35"/>
          <p:cNvGrpSpPr/>
          <p:nvPr/>
        </p:nvGrpSpPr>
        <p:grpSpPr>
          <a:xfrm>
            <a:off x="2693181" y="2277096"/>
            <a:ext cx="5224766" cy="2475971"/>
            <a:chOff x="2693181" y="2277096"/>
            <a:chExt cx="5224766" cy="2475971"/>
          </a:xfrm>
        </p:grpSpPr>
        <p:grpSp>
          <p:nvGrpSpPr>
            <p:cNvPr id="539" name="Google Shape;539;p35"/>
            <p:cNvGrpSpPr/>
            <p:nvPr/>
          </p:nvGrpSpPr>
          <p:grpSpPr>
            <a:xfrm flipH="1">
              <a:off x="4794437" y="3447134"/>
              <a:ext cx="2587668" cy="706043"/>
              <a:chOff x="9910087" y="1936196"/>
              <a:chExt cx="2587668" cy="706043"/>
            </a:xfrm>
          </p:grpSpPr>
          <p:sp>
            <p:nvSpPr>
              <p:cNvPr id="540" name="Google Shape;540;p35"/>
              <p:cNvSpPr/>
              <p:nvPr/>
            </p:nvSpPr>
            <p:spPr>
              <a:xfrm rot="5400000" flipH="1">
                <a:off x="12223216" y="2194126"/>
                <a:ext cx="194150" cy="104388"/>
              </a:xfrm>
              <a:custGeom>
                <a:avLst/>
                <a:gdLst/>
                <a:ahLst/>
                <a:cxnLst/>
                <a:rect l="l" t="t" r="r" b="b"/>
                <a:pathLst>
                  <a:path w="8907" h="4789" extrusionOk="0">
                    <a:moveTo>
                      <a:pt x="5659" y="0"/>
                    </a:moveTo>
                    <a:cubicBezTo>
                      <a:pt x="4857" y="0"/>
                      <a:pt x="4040" y="221"/>
                      <a:pt x="3236" y="659"/>
                    </a:cubicBezTo>
                    <a:cubicBezTo>
                      <a:pt x="2302" y="1193"/>
                      <a:pt x="0" y="3395"/>
                      <a:pt x="1568" y="4462"/>
                    </a:cubicBezTo>
                    <a:cubicBezTo>
                      <a:pt x="1897" y="4701"/>
                      <a:pt x="2304" y="4788"/>
                      <a:pt x="2739" y="4788"/>
                    </a:cubicBezTo>
                    <a:cubicBezTo>
                      <a:pt x="3579" y="4788"/>
                      <a:pt x="4522" y="4460"/>
                      <a:pt x="5204" y="4262"/>
                    </a:cubicBezTo>
                    <a:cubicBezTo>
                      <a:pt x="6538" y="3828"/>
                      <a:pt x="7572" y="3128"/>
                      <a:pt x="8606" y="2194"/>
                    </a:cubicBezTo>
                    <a:cubicBezTo>
                      <a:pt x="8873" y="1927"/>
                      <a:pt x="8906" y="1360"/>
                      <a:pt x="8606" y="1093"/>
                    </a:cubicBezTo>
                    <a:cubicBezTo>
                      <a:pt x="7688" y="362"/>
                      <a:pt x="6686" y="0"/>
                      <a:pt x="5659"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1" name="Google Shape;541;p35"/>
              <p:cNvSpPr/>
              <p:nvPr/>
            </p:nvSpPr>
            <p:spPr>
              <a:xfrm rot="5400000" flipH="1">
                <a:off x="10849080" y="997203"/>
                <a:ext cx="706043" cy="2584028"/>
              </a:xfrm>
              <a:custGeom>
                <a:avLst/>
                <a:gdLst/>
                <a:ahLst/>
                <a:cxnLst/>
                <a:rect l="l" t="t" r="r" b="b"/>
                <a:pathLst>
                  <a:path w="32391" h="118547" extrusionOk="0">
                    <a:moveTo>
                      <a:pt x="4217" y="0"/>
                    </a:moveTo>
                    <a:cubicBezTo>
                      <a:pt x="3132" y="0"/>
                      <a:pt x="2028" y="360"/>
                      <a:pt x="1301" y="1069"/>
                    </a:cubicBezTo>
                    <a:cubicBezTo>
                      <a:pt x="534" y="1803"/>
                      <a:pt x="200" y="2737"/>
                      <a:pt x="100" y="3671"/>
                    </a:cubicBezTo>
                    <a:cubicBezTo>
                      <a:pt x="0" y="4605"/>
                      <a:pt x="167" y="5539"/>
                      <a:pt x="301" y="6473"/>
                    </a:cubicBezTo>
                    <a:cubicBezTo>
                      <a:pt x="1101" y="11543"/>
                      <a:pt x="1935" y="16614"/>
                      <a:pt x="2736" y="21684"/>
                    </a:cubicBezTo>
                    <a:cubicBezTo>
                      <a:pt x="2902" y="22685"/>
                      <a:pt x="3069" y="23719"/>
                      <a:pt x="3503" y="24686"/>
                    </a:cubicBezTo>
                    <a:cubicBezTo>
                      <a:pt x="3936" y="25687"/>
                      <a:pt x="4770" y="26621"/>
                      <a:pt x="5838" y="27088"/>
                    </a:cubicBezTo>
                    <a:cubicBezTo>
                      <a:pt x="6005" y="27555"/>
                      <a:pt x="6171" y="28055"/>
                      <a:pt x="6372" y="28555"/>
                    </a:cubicBezTo>
                    <a:cubicBezTo>
                      <a:pt x="7139" y="30423"/>
                      <a:pt x="8139" y="32125"/>
                      <a:pt x="9107" y="33793"/>
                    </a:cubicBezTo>
                    <a:lnTo>
                      <a:pt x="9274" y="34093"/>
                    </a:lnTo>
                    <a:cubicBezTo>
                      <a:pt x="10708" y="36561"/>
                      <a:pt x="12142" y="39063"/>
                      <a:pt x="13477" y="41565"/>
                    </a:cubicBezTo>
                    <a:cubicBezTo>
                      <a:pt x="14344" y="43166"/>
                      <a:pt x="15111" y="44600"/>
                      <a:pt x="15645" y="46101"/>
                    </a:cubicBezTo>
                    <a:cubicBezTo>
                      <a:pt x="16279" y="48003"/>
                      <a:pt x="16579" y="50004"/>
                      <a:pt x="16912" y="52406"/>
                    </a:cubicBezTo>
                    <a:cubicBezTo>
                      <a:pt x="17346" y="55675"/>
                      <a:pt x="17713" y="58944"/>
                      <a:pt x="18080" y="62213"/>
                    </a:cubicBezTo>
                    <a:cubicBezTo>
                      <a:pt x="17946" y="62246"/>
                      <a:pt x="17846" y="62246"/>
                      <a:pt x="17746" y="62280"/>
                    </a:cubicBezTo>
                    <a:lnTo>
                      <a:pt x="17713" y="62280"/>
                    </a:lnTo>
                    <a:cubicBezTo>
                      <a:pt x="16846" y="62513"/>
                      <a:pt x="16312" y="63380"/>
                      <a:pt x="16412" y="64281"/>
                    </a:cubicBezTo>
                    <a:cubicBezTo>
                      <a:pt x="17213" y="70419"/>
                      <a:pt x="18013" y="76523"/>
                      <a:pt x="18814" y="82661"/>
                    </a:cubicBezTo>
                    <a:cubicBezTo>
                      <a:pt x="20348" y="94636"/>
                      <a:pt x="21916" y="106578"/>
                      <a:pt x="23751" y="118520"/>
                    </a:cubicBezTo>
                    <a:cubicBezTo>
                      <a:pt x="24143" y="118538"/>
                      <a:pt x="24536" y="118547"/>
                      <a:pt x="24929" y="118547"/>
                    </a:cubicBezTo>
                    <a:cubicBezTo>
                      <a:pt x="27444" y="118547"/>
                      <a:pt x="29967" y="118183"/>
                      <a:pt x="32390" y="117519"/>
                    </a:cubicBezTo>
                    <a:cubicBezTo>
                      <a:pt x="29688" y="99406"/>
                      <a:pt x="27153" y="81226"/>
                      <a:pt x="24785" y="63047"/>
                    </a:cubicBezTo>
                    <a:cubicBezTo>
                      <a:pt x="24657" y="62154"/>
                      <a:pt x="23890" y="61475"/>
                      <a:pt x="22977" y="61475"/>
                    </a:cubicBezTo>
                    <a:cubicBezTo>
                      <a:pt x="22935" y="61475"/>
                      <a:pt x="22893" y="61476"/>
                      <a:pt x="22850" y="61479"/>
                    </a:cubicBezTo>
                    <a:lnTo>
                      <a:pt x="22783" y="61479"/>
                    </a:lnTo>
                    <a:cubicBezTo>
                      <a:pt x="22450" y="58243"/>
                      <a:pt x="22049" y="55008"/>
                      <a:pt x="21616" y="51805"/>
                    </a:cubicBezTo>
                    <a:cubicBezTo>
                      <a:pt x="21282" y="49204"/>
                      <a:pt x="20949" y="46869"/>
                      <a:pt x="20148" y="44534"/>
                    </a:cubicBezTo>
                    <a:cubicBezTo>
                      <a:pt x="19481" y="42699"/>
                      <a:pt x="18614" y="40998"/>
                      <a:pt x="17680" y="39296"/>
                    </a:cubicBezTo>
                    <a:cubicBezTo>
                      <a:pt x="16312" y="36761"/>
                      <a:pt x="14844" y="34193"/>
                      <a:pt x="13377" y="31691"/>
                    </a:cubicBezTo>
                    <a:lnTo>
                      <a:pt x="13210" y="31357"/>
                    </a:lnTo>
                    <a:cubicBezTo>
                      <a:pt x="12276" y="29790"/>
                      <a:pt x="11408" y="28322"/>
                      <a:pt x="10808" y="26788"/>
                    </a:cubicBezTo>
                    <a:cubicBezTo>
                      <a:pt x="10641" y="26387"/>
                      <a:pt x="10508" y="25987"/>
                      <a:pt x="10374" y="25587"/>
                    </a:cubicBezTo>
                    <a:cubicBezTo>
                      <a:pt x="10408" y="25553"/>
                      <a:pt x="10474" y="25487"/>
                      <a:pt x="10508" y="25420"/>
                    </a:cubicBezTo>
                    <a:cubicBezTo>
                      <a:pt x="11142" y="24419"/>
                      <a:pt x="11275" y="23252"/>
                      <a:pt x="11242" y="22117"/>
                    </a:cubicBezTo>
                    <a:cubicBezTo>
                      <a:pt x="11208" y="21117"/>
                      <a:pt x="11042" y="20116"/>
                      <a:pt x="10908" y="19115"/>
                    </a:cubicBezTo>
                    <a:lnTo>
                      <a:pt x="8440" y="3838"/>
                    </a:lnTo>
                    <a:lnTo>
                      <a:pt x="8106" y="4171"/>
                    </a:lnTo>
                    <a:cubicBezTo>
                      <a:pt x="8039" y="3004"/>
                      <a:pt x="7773" y="1803"/>
                      <a:pt x="6872" y="936"/>
                    </a:cubicBezTo>
                    <a:cubicBezTo>
                      <a:pt x="6214" y="310"/>
                      <a:pt x="5223" y="0"/>
                      <a:pt x="4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2" name="Google Shape;542;p35"/>
              <p:cNvSpPr/>
              <p:nvPr/>
            </p:nvSpPr>
            <p:spPr>
              <a:xfrm rot="5400000" flipH="1">
                <a:off x="12076661" y="2193526"/>
                <a:ext cx="245789" cy="596401"/>
              </a:xfrm>
              <a:custGeom>
                <a:avLst/>
                <a:gdLst/>
                <a:ahLst/>
                <a:cxnLst/>
                <a:rect l="l" t="t" r="r" b="b"/>
                <a:pathLst>
                  <a:path w="11276" h="27361" extrusionOk="0">
                    <a:moveTo>
                      <a:pt x="4214" y="0"/>
                    </a:moveTo>
                    <a:cubicBezTo>
                      <a:pt x="3125" y="0"/>
                      <a:pt x="2013" y="360"/>
                      <a:pt x="1268" y="1069"/>
                    </a:cubicBezTo>
                    <a:cubicBezTo>
                      <a:pt x="535" y="1803"/>
                      <a:pt x="168" y="2737"/>
                      <a:pt x="101" y="3671"/>
                    </a:cubicBezTo>
                    <a:cubicBezTo>
                      <a:pt x="1" y="4605"/>
                      <a:pt x="134" y="5539"/>
                      <a:pt x="301" y="6473"/>
                    </a:cubicBezTo>
                    <a:cubicBezTo>
                      <a:pt x="1102" y="11543"/>
                      <a:pt x="1936" y="16614"/>
                      <a:pt x="2736" y="21684"/>
                    </a:cubicBezTo>
                    <a:cubicBezTo>
                      <a:pt x="2903" y="22685"/>
                      <a:pt x="3070" y="23719"/>
                      <a:pt x="3503" y="24686"/>
                    </a:cubicBezTo>
                    <a:cubicBezTo>
                      <a:pt x="4083" y="26070"/>
                      <a:pt x="5468" y="27360"/>
                      <a:pt x="7182" y="27360"/>
                    </a:cubicBezTo>
                    <a:cubicBezTo>
                      <a:pt x="7245" y="27360"/>
                      <a:pt x="7309" y="27358"/>
                      <a:pt x="7373" y="27355"/>
                    </a:cubicBezTo>
                    <a:cubicBezTo>
                      <a:pt x="8707" y="27255"/>
                      <a:pt x="9875" y="26454"/>
                      <a:pt x="10508" y="25420"/>
                    </a:cubicBezTo>
                    <a:cubicBezTo>
                      <a:pt x="11109" y="24419"/>
                      <a:pt x="11276" y="23252"/>
                      <a:pt x="11242" y="22118"/>
                    </a:cubicBezTo>
                    <a:cubicBezTo>
                      <a:pt x="11209" y="21117"/>
                      <a:pt x="11042" y="20116"/>
                      <a:pt x="10875" y="19116"/>
                    </a:cubicBezTo>
                    <a:lnTo>
                      <a:pt x="8440" y="3838"/>
                    </a:lnTo>
                    <a:lnTo>
                      <a:pt x="8107" y="4172"/>
                    </a:lnTo>
                    <a:cubicBezTo>
                      <a:pt x="8007" y="3004"/>
                      <a:pt x="7740" y="1803"/>
                      <a:pt x="6872" y="936"/>
                    </a:cubicBezTo>
                    <a:cubicBezTo>
                      <a:pt x="6214" y="310"/>
                      <a:pt x="5224" y="0"/>
                      <a:pt x="4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3" name="Google Shape;543;p35"/>
              <p:cNvSpPr/>
              <p:nvPr/>
            </p:nvSpPr>
            <p:spPr>
              <a:xfrm rot="5400000" flipH="1">
                <a:off x="12049970" y="2093095"/>
                <a:ext cx="359201" cy="512219"/>
              </a:xfrm>
              <a:custGeom>
                <a:avLst/>
                <a:gdLst/>
                <a:ahLst/>
                <a:cxnLst/>
                <a:rect l="l" t="t" r="r" b="b"/>
                <a:pathLst>
                  <a:path w="16479" h="23499" extrusionOk="0">
                    <a:moveTo>
                      <a:pt x="9710" y="0"/>
                    </a:moveTo>
                    <a:cubicBezTo>
                      <a:pt x="9136" y="0"/>
                      <a:pt x="8561" y="74"/>
                      <a:pt x="8006" y="148"/>
                    </a:cubicBezTo>
                    <a:lnTo>
                      <a:pt x="3836" y="782"/>
                    </a:lnTo>
                    <a:cubicBezTo>
                      <a:pt x="3069" y="882"/>
                      <a:pt x="2268" y="1016"/>
                      <a:pt x="1601" y="1349"/>
                    </a:cubicBezTo>
                    <a:cubicBezTo>
                      <a:pt x="901" y="1683"/>
                      <a:pt x="300" y="2283"/>
                      <a:pt x="133" y="3050"/>
                    </a:cubicBezTo>
                    <a:cubicBezTo>
                      <a:pt x="100" y="3117"/>
                      <a:pt x="100" y="3184"/>
                      <a:pt x="67" y="3251"/>
                    </a:cubicBezTo>
                    <a:cubicBezTo>
                      <a:pt x="0" y="4785"/>
                      <a:pt x="33" y="6319"/>
                      <a:pt x="234" y="7854"/>
                    </a:cubicBezTo>
                    <a:cubicBezTo>
                      <a:pt x="367" y="8721"/>
                      <a:pt x="534" y="9588"/>
                      <a:pt x="701" y="10456"/>
                    </a:cubicBezTo>
                    <a:cubicBezTo>
                      <a:pt x="1501" y="14559"/>
                      <a:pt x="2268" y="18628"/>
                      <a:pt x="3069" y="22731"/>
                    </a:cubicBezTo>
                    <a:cubicBezTo>
                      <a:pt x="3102" y="22965"/>
                      <a:pt x="3169" y="23232"/>
                      <a:pt x="3236" y="23498"/>
                    </a:cubicBezTo>
                    <a:cubicBezTo>
                      <a:pt x="5671" y="23498"/>
                      <a:pt x="8106" y="23398"/>
                      <a:pt x="10541" y="23232"/>
                    </a:cubicBezTo>
                    <a:cubicBezTo>
                      <a:pt x="12409" y="23065"/>
                      <a:pt x="14544" y="22765"/>
                      <a:pt x="15645" y="21197"/>
                    </a:cubicBezTo>
                    <a:cubicBezTo>
                      <a:pt x="16245" y="20329"/>
                      <a:pt x="16412" y="19262"/>
                      <a:pt x="16445" y="18228"/>
                    </a:cubicBezTo>
                    <a:cubicBezTo>
                      <a:pt x="16478" y="16894"/>
                      <a:pt x="16278" y="15559"/>
                      <a:pt x="16078" y="14258"/>
                    </a:cubicBezTo>
                    <a:lnTo>
                      <a:pt x="16112" y="14258"/>
                    </a:lnTo>
                    <a:cubicBezTo>
                      <a:pt x="15645" y="11390"/>
                      <a:pt x="15111" y="8521"/>
                      <a:pt x="14510" y="5652"/>
                    </a:cubicBezTo>
                    <a:cubicBezTo>
                      <a:pt x="14244" y="4552"/>
                      <a:pt x="13977" y="3451"/>
                      <a:pt x="13476" y="2450"/>
                    </a:cubicBezTo>
                    <a:cubicBezTo>
                      <a:pt x="12943" y="1449"/>
                      <a:pt x="12109" y="549"/>
                      <a:pt x="11075" y="182"/>
                    </a:cubicBezTo>
                    <a:cubicBezTo>
                      <a:pt x="10629" y="48"/>
                      <a:pt x="10170" y="0"/>
                      <a:pt x="9710" y="0"/>
                    </a:cubicBezTo>
                    <a:close/>
                  </a:path>
                </a:pathLst>
              </a:custGeom>
              <a:solidFill>
                <a:srgbClr val="D4F8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4" name="Google Shape;544;p35"/>
              <p:cNvSpPr/>
              <p:nvPr/>
            </p:nvSpPr>
            <p:spPr>
              <a:xfrm rot="5400000" flipH="1">
                <a:off x="12049970" y="2093095"/>
                <a:ext cx="359201" cy="512219"/>
              </a:xfrm>
              <a:custGeom>
                <a:avLst/>
                <a:gdLst/>
                <a:ahLst/>
                <a:cxnLst/>
                <a:rect l="l" t="t" r="r" b="b"/>
                <a:pathLst>
                  <a:path w="16479" h="23499" extrusionOk="0">
                    <a:moveTo>
                      <a:pt x="9710" y="0"/>
                    </a:moveTo>
                    <a:cubicBezTo>
                      <a:pt x="9136" y="0"/>
                      <a:pt x="8561" y="74"/>
                      <a:pt x="8006" y="148"/>
                    </a:cubicBezTo>
                    <a:lnTo>
                      <a:pt x="3836" y="782"/>
                    </a:lnTo>
                    <a:cubicBezTo>
                      <a:pt x="3069" y="882"/>
                      <a:pt x="2268" y="1016"/>
                      <a:pt x="1601" y="1349"/>
                    </a:cubicBezTo>
                    <a:cubicBezTo>
                      <a:pt x="901" y="1683"/>
                      <a:pt x="300" y="2283"/>
                      <a:pt x="133" y="3050"/>
                    </a:cubicBezTo>
                    <a:cubicBezTo>
                      <a:pt x="100" y="3117"/>
                      <a:pt x="100" y="3184"/>
                      <a:pt x="67" y="3251"/>
                    </a:cubicBezTo>
                    <a:cubicBezTo>
                      <a:pt x="0" y="4785"/>
                      <a:pt x="33" y="6319"/>
                      <a:pt x="234" y="7854"/>
                    </a:cubicBezTo>
                    <a:cubicBezTo>
                      <a:pt x="367" y="8721"/>
                      <a:pt x="534" y="9588"/>
                      <a:pt x="701" y="10456"/>
                    </a:cubicBezTo>
                    <a:cubicBezTo>
                      <a:pt x="1501" y="14559"/>
                      <a:pt x="2268" y="18628"/>
                      <a:pt x="3069" y="22731"/>
                    </a:cubicBezTo>
                    <a:cubicBezTo>
                      <a:pt x="3102" y="22965"/>
                      <a:pt x="3169" y="23232"/>
                      <a:pt x="3236" y="23498"/>
                    </a:cubicBezTo>
                    <a:cubicBezTo>
                      <a:pt x="5671" y="23498"/>
                      <a:pt x="8106" y="23398"/>
                      <a:pt x="10541" y="23232"/>
                    </a:cubicBezTo>
                    <a:cubicBezTo>
                      <a:pt x="12409" y="23065"/>
                      <a:pt x="14544" y="22765"/>
                      <a:pt x="15645" y="21197"/>
                    </a:cubicBezTo>
                    <a:cubicBezTo>
                      <a:pt x="16245" y="20329"/>
                      <a:pt x="16412" y="19262"/>
                      <a:pt x="16445" y="18228"/>
                    </a:cubicBezTo>
                    <a:cubicBezTo>
                      <a:pt x="16478" y="16894"/>
                      <a:pt x="16278" y="15559"/>
                      <a:pt x="16078" y="14258"/>
                    </a:cubicBezTo>
                    <a:lnTo>
                      <a:pt x="16112" y="14258"/>
                    </a:lnTo>
                    <a:cubicBezTo>
                      <a:pt x="15645" y="11390"/>
                      <a:pt x="15111" y="8521"/>
                      <a:pt x="14510" y="5652"/>
                    </a:cubicBezTo>
                    <a:cubicBezTo>
                      <a:pt x="14244" y="4552"/>
                      <a:pt x="13977" y="3451"/>
                      <a:pt x="13476" y="2450"/>
                    </a:cubicBezTo>
                    <a:cubicBezTo>
                      <a:pt x="12943" y="1449"/>
                      <a:pt x="12109" y="549"/>
                      <a:pt x="11075" y="182"/>
                    </a:cubicBezTo>
                    <a:cubicBezTo>
                      <a:pt x="10629" y="48"/>
                      <a:pt x="10170" y="0"/>
                      <a:pt x="9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5" name="Google Shape;545;p35"/>
              <p:cNvSpPr/>
              <p:nvPr/>
            </p:nvSpPr>
            <p:spPr>
              <a:xfrm rot="5400000" flipH="1">
                <a:off x="12146522" y="2011823"/>
                <a:ext cx="181072" cy="496634"/>
              </a:xfrm>
              <a:custGeom>
                <a:avLst/>
                <a:gdLst/>
                <a:ahLst/>
                <a:cxnLst/>
                <a:rect l="l" t="t" r="r" b="b"/>
                <a:pathLst>
                  <a:path w="8307" h="22784" extrusionOk="0">
                    <a:moveTo>
                      <a:pt x="1835" y="1"/>
                    </a:moveTo>
                    <a:cubicBezTo>
                      <a:pt x="1602" y="34"/>
                      <a:pt x="1402" y="101"/>
                      <a:pt x="1201" y="234"/>
                    </a:cubicBezTo>
                    <a:cubicBezTo>
                      <a:pt x="334" y="768"/>
                      <a:pt x="1" y="1869"/>
                      <a:pt x="67" y="2870"/>
                    </a:cubicBezTo>
                    <a:cubicBezTo>
                      <a:pt x="167" y="3870"/>
                      <a:pt x="601" y="4804"/>
                      <a:pt x="968" y="5738"/>
                    </a:cubicBezTo>
                    <a:cubicBezTo>
                      <a:pt x="1402" y="6873"/>
                      <a:pt x="1768" y="8040"/>
                      <a:pt x="2035" y="9208"/>
                    </a:cubicBezTo>
                    <a:cubicBezTo>
                      <a:pt x="2235" y="10242"/>
                      <a:pt x="2369" y="11276"/>
                      <a:pt x="2502" y="12343"/>
                    </a:cubicBezTo>
                    <a:cubicBezTo>
                      <a:pt x="2869" y="14878"/>
                      <a:pt x="3203" y="17447"/>
                      <a:pt x="3536" y="19982"/>
                    </a:cubicBezTo>
                    <a:cubicBezTo>
                      <a:pt x="3670" y="20983"/>
                      <a:pt x="3870" y="22117"/>
                      <a:pt x="4737" y="22650"/>
                    </a:cubicBezTo>
                    <a:cubicBezTo>
                      <a:pt x="4804" y="22717"/>
                      <a:pt x="4904" y="22751"/>
                      <a:pt x="5004" y="22784"/>
                    </a:cubicBezTo>
                    <a:cubicBezTo>
                      <a:pt x="5971" y="22517"/>
                      <a:pt x="6872" y="22017"/>
                      <a:pt x="7473" y="21183"/>
                    </a:cubicBezTo>
                    <a:cubicBezTo>
                      <a:pt x="8073" y="20315"/>
                      <a:pt x="8240" y="19248"/>
                      <a:pt x="8273" y="18214"/>
                    </a:cubicBezTo>
                    <a:cubicBezTo>
                      <a:pt x="8306" y="16880"/>
                      <a:pt x="8140" y="15545"/>
                      <a:pt x="7940" y="14244"/>
                    </a:cubicBezTo>
                    <a:cubicBezTo>
                      <a:pt x="7473" y="11376"/>
                      <a:pt x="6939" y="8507"/>
                      <a:pt x="6338" y="5638"/>
                    </a:cubicBezTo>
                    <a:cubicBezTo>
                      <a:pt x="6072" y="4538"/>
                      <a:pt x="5805" y="3437"/>
                      <a:pt x="5304" y="2436"/>
                    </a:cubicBezTo>
                    <a:cubicBezTo>
                      <a:pt x="4771" y="1435"/>
                      <a:pt x="3937" y="535"/>
                      <a:pt x="2903" y="168"/>
                    </a:cubicBezTo>
                    <a:cubicBezTo>
                      <a:pt x="2536" y="68"/>
                      <a:pt x="2202" y="1"/>
                      <a:pt x="1835" y="1"/>
                    </a:cubicBezTo>
                    <a:close/>
                  </a:path>
                </a:pathLst>
              </a:custGeom>
              <a:solidFill>
                <a:srgbClr val="D4F8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6" name="Google Shape;546;p35"/>
              <p:cNvSpPr/>
              <p:nvPr/>
            </p:nvSpPr>
            <p:spPr>
              <a:xfrm rot="5400000" flipH="1">
                <a:off x="12146522" y="2011823"/>
                <a:ext cx="181072" cy="496634"/>
              </a:xfrm>
              <a:custGeom>
                <a:avLst/>
                <a:gdLst/>
                <a:ahLst/>
                <a:cxnLst/>
                <a:rect l="l" t="t" r="r" b="b"/>
                <a:pathLst>
                  <a:path w="8307" h="22784" extrusionOk="0">
                    <a:moveTo>
                      <a:pt x="1835" y="1"/>
                    </a:moveTo>
                    <a:cubicBezTo>
                      <a:pt x="1602" y="34"/>
                      <a:pt x="1402" y="101"/>
                      <a:pt x="1201" y="234"/>
                    </a:cubicBezTo>
                    <a:cubicBezTo>
                      <a:pt x="334" y="768"/>
                      <a:pt x="1" y="1869"/>
                      <a:pt x="67" y="2870"/>
                    </a:cubicBezTo>
                    <a:cubicBezTo>
                      <a:pt x="167" y="3870"/>
                      <a:pt x="601" y="4804"/>
                      <a:pt x="968" y="5738"/>
                    </a:cubicBezTo>
                    <a:cubicBezTo>
                      <a:pt x="1402" y="6873"/>
                      <a:pt x="1768" y="8040"/>
                      <a:pt x="2035" y="9208"/>
                    </a:cubicBezTo>
                    <a:cubicBezTo>
                      <a:pt x="2235" y="10242"/>
                      <a:pt x="2369" y="11276"/>
                      <a:pt x="2502" y="12343"/>
                    </a:cubicBezTo>
                    <a:cubicBezTo>
                      <a:pt x="2869" y="14878"/>
                      <a:pt x="3203" y="17447"/>
                      <a:pt x="3536" y="19982"/>
                    </a:cubicBezTo>
                    <a:cubicBezTo>
                      <a:pt x="3670" y="20983"/>
                      <a:pt x="3870" y="22117"/>
                      <a:pt x="4737" y="22650"/>
                    </a:cubicBezTo>
                    <a:cubicBezTo>
                      <a:pt x="4804" y="22717"/>
                      <a:pt x="4904" y="22751"/>
                      <a:pt x="5004" y="22784"/>
                    </a:cubicBezTo>
                    <a:cubicBezTo>
                      <a:pt x="5971" y="22517"/>
                      <a:pt x="6872" y="22017"/>
                      <a:pt x="7473" y="21183"/>
                    </a:cubicBezTo>
                    <a:cubicBezTo>
                      <a:pt x="8073" y="20315"/>
                      <a:pt x="8240" y="19248"/>
                      <a:pt x="8273" y="18214"/>
                    </a:cubicBezTo>
                    <a:cubicBezTo>
                      <a:pt x="8306" y="16880"/>
                      <a:pt x="8140" y="15545"/>
                      <a:pt x="7940" y="14244"/>
                    </a:cubicBezTo>
                    <a:cubicBezTo>
                      <a:pt x="7473" y="11376"/>
                      <a:pt x="6939" y="8507"/>
                      <a:pt x="6338" y="5638"/>
                    </a:cubicBezTo>
                    <a:cubicBezTo>
                      <a:pt x="6072" y="4538"/>
                      <a:pt x="5805" y="3437"/>
                      <a:pt x="5304" y="2436"/>
                    </a:cubicBezTo>
                    <a:cubicBezTo>
                      <a:pt x="4771" y="1435"/>
                      <a:pt x="3937" y="535"/>
                      <a:pt x="2903" y="168"/>
                    </a:cubicBezTo>
                    <a:cubicBezTo>
                      <a:pt x="2536" y="68"/>
                      <a:pt x="2202" y="1"/>
                      <a:pt x="1835" y="1"/>
                    </a:cubicBezTo>
                    <a:close/>
                  </a:path>
                </a:pathLst>
              </a:custGeom>
              <a:solidFill>
                <a:srgbClr val="D4F8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7" name="Google Shape;547;p35"/>
              <p:cNvSpPr/>
              <p:nvPr/>
            </p:nvSpPr>
            <p:spPr>
              <a:xfrm rot="5400000" flipH="1">
                <a:off x="12320150" y="2444296"/>
                <a:ext cx="33459" cy="253352"/>
              </a:xfrm>
              <a:custGeom>
                <a:avLst/>
                <a:gdLst/>
                <a:ahLst/>
                <a:cxnLst/>
                <a:rect l="l" t="t" r="r" b="b"/>
                <a:pathLst>
                  <a:path w="1535" h="11623" extrusionOk="0">
                    <a:moveTo>
                      <a:pt x="1334" y="1"/>
                    </a:moveTo>
                    <a:lnTo>
                      <a:pt x="1334" y="34"/>
                    </a:lnTo>
                    <a:cubicBezTo>
                      <a:pt x="0" y="534"/>
                      <a:pt x="67" y="2002"/>
                      <a:pt x="100" y="3303"/>
                    </a:cubicBezTo>
                    <a:cubicBezTo>
                      <a:pt x="234" y="6005"/>
                      <a:pt x="801" y="8874"/>
                      <a:pt x="1234" y="11576"/>
                    </a:cubicBezTo>
                    <a:cubicBezTo>
                      <a:pt x="1234" y="11606"/>
                      <a:pt x="1261" y="11622"/>
                      <a:pt x="1291" y="11622"/>
                    </a:cubicBezTo>
                    <a:cubicBezTo>
                      <a:pt x="1327" y="11622"/>
                      <a:pt x="1368" y="11597"/>
                      <a:pt x="1368" y="11542"/>
                    </a:cubicBezTo>
                    <a:cubicBezTo>
                      <a:pt x="1234" y="9541"/>
                      <a:pt x="1001" y="7539"/>
                      <a:pt x="901" y="5505"/>
                    </a:cubicBezTo>
                    <a:cubicBezTo>
                      <a:pt x="834" y="4504"/>
                      <a:pt x="701" y="3503"/>
                      <a:pt x="834" y="2536"/>
                    </a:cubicBezTo>
                    <a:cubicBezTo>
                      <a:pt x="967" y="1669"/>
                      <a:pt x="1334" y="968"/>
                      <a:pt x="1501" y="134"/>
                    </a:cubicBezTo>
                    <a:cubicBezTo>
                      <a:pt x="1535" y="34"/>
                      <a:pt x="1434"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8" name="Google Shape;548;p35"/>
              <p:cNvSpPr/>
              <p:nvPr/>
            </p:nvSpPr>
            <p:spPr>
              <a:xfrm rot="5400000" flipH="1">
                <a:off x="12140844" y="2525600"/>
                <a:ext cx="24740" cy="45666"/>
              </a:xfrm>
              <a:custGeom>
                <a:avLst/>
                <a:gdLst/>
                <a:ahLst/>
                <a:cxnLst/>
                <a:rect l="l" t="t" r="r" b="b"/>
                <a:pathLst>
                  <a:path w="1135" h="2095" extrusionOk="0">
                    <a:moveTo>
                      <a:pt x="461" y="0"/>
                    </a:moveTo>
                    <a:cubicBezTo>
                      <a:pt x="418" y="0"/>
                      <a:pt x="376" y="23"/>
                      <a:pt x="334" y="87"/>
                    </a:cubicBezTo>
                    <a:cubicBezTo>
                      <a:pt x="0" y="721"/>
                      <a:pt x="401" y="1488"/>
                      <a:pt x="734" y="2022"/>
                    </a:cubicBezTo>
                    <a:cubicBezTo>
                      <a:pt x="772" y="2073"/>
                      <a:pt x="820" y="2094"/>
                      <a:pt x="865" y="2094"/>
                    </a:cubicBezTo>
                    <a:cubicBezTo>
                      <a:pt x="937" y="2094"/>
                      <a:pt x="1001" y="2037"/>
                      <a:pt x="1001" y="1955"/>
                    </a:cubicBezTo>
                    <a:cubicBezTo>
                      <a:pt x="1101" y="1321"/>
                      <a:pt x="1134" y="487"/>
                      <a:pt x="534" y="20"/>
                    </a:cubicBezTo>
                    <a:cubicBezTo>
                      <a:pt x="510" y="8"/>
                      <a:pt x="485" y="0"/>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9" name="Google Shape;549;p35"/>
              <p:cNvSpPr/>
              <p:nvPr/>
            </p:nvSpPr>
            <p:spPr>
              <a:xfrm rot="5400000" flipH="1">
                <a:off x="12323921" y="2228501"/>
                <a:ext cx="22" cy="22"/>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0" name="Google Shape;550;p35"/>
              <p:cNvSpPr/>
              <p:nvPr/>
            </p:nvSpPr>
            <p:spPr>
              <a:xfrm rot="5400000" flipH="1">
                <a:off x="12349217" y="2249437"/>
                <a:ext cx="3662" cy="2507"/>
              </a:xfrm>
              <a:custGeom>
                <a:avLst/>
                <a:gdLst/>
                <a:ahLst/>
                <a:cxnLst/>
                <a:rect l="l" t="t" r="r" b="b"/>
                <a:pathLst>
                  <a:path w="168" h="115" extrusionOk="0">
                    <a:moveTo>
                      <a:pt x="34" y="0"/>
                    </a:moveTo>
                    <a:cubicBezTo>
                      <a:pt x="1" y="34"/>
                      <a:pt x="34" y="34"/>
                      <a:pt x="34" y="67"/>
                    </a:cubicBezTo>
                    <a:cubicBezTo>
                      <a:pt x="67" y="67"/>
                      <a:pt x="101" y="100"/>
                      <a:pt x="101" y="100"/>
                    </a:cubicBezTo>
                    <a:cubicBezTo>
                      <a:pt x="111" y="110"/>
                      <a:pt x="120" y="114"/>
                      <a:pt x="129" y="114"/>
                    </a:cubicBezTo>
                    <a:cubicBezTo>
                      <a:pt x="151" y="114"/>
                      <a:pt x="168" y="91"/>
                      <a:pt x="168" y="67"/>
                    </a:cubicBezTo>
                    <a:cubicBezTo>
                      <a:pt x="134" y="34"/>
                      <a:pt x="101" y="34"/>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1" name="Google Shape;551;p35"/>
              <p:cNvSpPr/>
              <p:nvPr/>
            </p:nvSpPr>
            <p:spPr>
              <a:xfrm rot="5400000" flipH="1">
                <a:off x="12302417" y="2258614"/>
                <a:ext cx="15280" cy="14692"/>
              </a:xfrm>
              <a:custGeom>
                <a:avLst/>
                <a:gdLst/>
                <a:ahLst/>
                <a:cxnLst/>
                <a:rect l="l" t="t" r="r" b="b"/>
                <a:pathLst>
                  <a:path w="701" h="674" extrusionOk="0">
                    <a:moveTo>
                      <a:pt x="232" y="111"/>
                    </a:moveTo>
                    <a:cubicBezTo>
                      <a:pt x="229" y="121"/>
                      <a:pt x="221" y="134"/>
                      <a:pt x="201" y="134"/>
                    </a:cubicBezTo>
                    <a:cubicBezTo>
                      <a:pt x="211" y="123"/>
                      <a:pt x="222" y="116"/>
                      <a:pt x="232" y="111"/>
                    </a:cubicBezTo>
                    <a:close/>
                    <a:moveTo>
                      <a:pt x="467" y="288"/>
                    </a:moveTo>
                    <a:cubicBezTo>
                      <a:pt x="467" y="295"/>
                      <a:pt x="467" y="301"/>
                      <a:pt x="467" y="301"/>
                    </a:cubicBezTo>
                    <a:cubicBezTo>
                      <a:pt x="467" y="301"/>
                      <a:pt x="446" y="343"/>
                      <a:pt x="437" y="343"/>
                    </a:cubicBezTo>
                    <a:cubicBezTo>
                      <a:pt x="435" y="343"/>
                      <a:pt x="434" y="341"/>
                      <a:pt x="434" y="334"/>
                    </a:cubicBezTo>
                    <a:cubicBezTo>
                      <a:pt x="448" y="320"/>
                      <a:pt x="459" y="304"/>
                      <a:pt x="467" y="288"/>
                    </a:cubicBezTo>
                    <a:close/>
                    <a:moveTo>
                      <a:pt x="201" y="0"/>
                    </a:moveTo>
                    <a:lnTo>
                      <a:pt x="201" y="34"/>
                    </a:lnTo>
                    <a:cubicBezTo>
                      <a:pt x="100" y="67"/>
                      <a:pt x="67" y="134"/>
                      <a:pt x="34" y="201"/>
                    </a:cubicBezTo>
                    <a:cubicBezTo>
                      <a:pt x="0" y="267"/>
                      <a:pt x="0" y="367"/>
                      <a:pt x="34" y="434"/>
                    </a:cubicBezTo>
                    <a:cubicBezTo>
                      <a:pt x="83" y="581"/>
                      <a:pt x="221" y="674"/>
                      <a:pt x="357" y="674"/>
                    </a:cubicBezTo>
                    <a:cubicBezTo>
                      <a:pt x="376" y="674"/>
                      <a:pt x="396" y="672"/>
                      <a:pt x="415" y="668"/>
                    </a:cubicBezTo>
                    <a:lnTo>
                      <a:pt x="434" y="668"/>
                    </a:lnTo>
                    <a:cubicBezTo>
                      <a:pt x="501" y="668"/>
                      <a:pt x="601" y="601"/>
                      <a:pt x="634" y="534"/>
                    </a:cubicBezTo>
                    <a:cubicBezTo>
                      <a:pt x="668" y="467"/>
                      <a:pt x="701" y="401"/>
                      <a:pt x="701" y="301"/>
                    </a:cubicBezTo>
                    <a:cubicBezTo>
                      <a:pt x="668" y="234"/>
                      <a:pt x="634" y="167"/>
                      <a:pt x="567" y="101"/>
                    </a:cubicBezTo>
                    <a:cubicBezTo>
                      <a:pt x="518" y="76"/>
                      <a:pt x="469" y="51"/>
                      <a:pt x="407" y="40"/>
                    </a:cubicBezTo>
                    <a:lnTo>
                      <a:pt x="407" y="40"/>
                    </a:lnTo>
                    <a:cubicBezTo>
                      <a:pt x="395" y="29"/>
                      <a:pt x="381" y="15"/>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2" name="Google Shape;552;p35"/>
              <p:cNvSpPr/>
              <p:nvPr/>
            </p:nvSpPr>
            <p:spPr>
              <a:xfrm rot="5400000" flipH="1">
                <a:off x="12384278" y="2246680"/>
                <a:ext cx="10201" cy="10201"/>
              </a:xfrm>
              <a:custGeom>
                <a:avLst/>
                <a:gdLst/>
                <a:ahLst/>
                <a:cxnLst/>
                <a:rect l="l" t="t" r="r" b="b"/>
                <a:pathLst>
                  <a:path w="468" h="468" extrusionOk="0">
                    <a:moveTo>
                      <a:pt x="201" y="1"/>
                    </a:moveTo>
                    <a:cubicBezTo>
                      <a:pt x="167" y="1"/>
                      <a:pt x="134" y="1"/>
                      <a:pt x="101" y="34"/>
                    </a:cubicBezTo>
                    <a:cubicBezTo>
                      <a:pt x="67" y="34"/>
                      <a:pt x="67" y="67"/>
                      <a:pt x="34" y="101"/>
                    </a:cubicBezTo>
                    <a:cubicBezTo>
                      <a:pt x="34" y="101"/>
                      <a:pt x="1" y="134"/>
                      <a:pt x="1" y="167"/>
                    </a:cubicBezTo>
                    <a:cubicBezTo>
                      <a:pt x="1" y="201"/>
                      <a:pt x="1" y="234"/>
                      <a:pt x="1" y="267"/>
                    </a:cubicBezTo>
                    <a:cubicBezTo>
                      <a:pt x="1" y="334"/>
                      <a:pt x="34" y="368"/>
                      <a:pt x="67" y="401"/>
                    </a:cubicBezTo>
                    <a:cubicBezTo>
                      <a:pt x="134" y="434"/>
                      <a:pt x="201" y="468"/>
                      <a:pt x="267" y="468"/>
                    </a:cubicBezTo>
                    <a:cubicBezTo>
                      <a:pt x="301" y="468"/>
                      <a:pt x="301" y="434"/>
                      <a:pt x="334" y="434"/>
                    </a:cubicBezTo>
                    <a:cubicBezTo>
                      <a:pt x="368" y="401"/>
                      <a:pt x="401" y="401"/>
                      <a:pt x="401" y="368"/>
                    </a:cubicBezTo>
                    <a:cubicBezTo>
                      <a:pt x="434" y="334"/>
                      <a:pt x="434" y="301"/>
                      <a:pt x="434" y="301"/>
                    </a:cubicBezTo>
                    <a:cubicBezTo>
                      <a:pt x="468" y="267"/>
                      <a:pt x="468" y="234"/>
                      <a:pt x="434" y="201"/>
                    </a:cubicBezTo>
                    <a:cubicBezTo>
                      <a:pt x="434" y="134"/>
                      <a:pt x="401" y="67"/>
                      <a:pt x="368" y="34"/>
                    </a:cubicBezTo>
                    <a:cubicBezTo>
                      <a:pt x="301" y="1"/>
                      <a:pt x="267"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3" name="Google Shape;553;p35"/>
              <p:cNvSpPr/>
              <p:nvPr/>
            </p:nvSpPr>
            <p:spPr>
              <a:xfrm rot="5400000" flipH="1">
                <a:off x="12267945" y="2211782"/>
                <a:ext cx="10201" cy="10201"/>
              </a:xfrm>
              <a:custGeom>
                <a:avLst/>
                <a:gdLst/>
                <a:ahLst/>
                <a:cxnLst/>
                <a:rect l="l" t="t" r="r" b="b"/>
                <a:pathLst>
                  <a:path w="468" h="468" extrusionOk="0">
                    <a:moveTo>
                      <a:pt x="201" y="1"/>
                    </a:moveTo>
                    <a:cubicBezTo>
                      <a:pt x="168" y="1"/>
                      <a:pt x="134" y="1"/>
                      <a:pt x="101" y="34"/>
                    </a:cubicBezTo>
                    <a:cubicBezTo>
                      <a:pt x="67" y="34"/>
                      <a:pt x="67" y="67"/>
                      <a:pt x="34" y="101"/>
                    </a:cubicBezTo>
                    <a:cubicBezTo>
                      <a:pt x="1" y="101"/>
                      <a:pt x="1" y="134"/>
                      <a:pt x="1" y="168"/>
                    </a:cubicBezTo>
                    <a:cubicBezTo>
                      <a:pt x="1" y="201"/>
                      <a:pt x="1" y="234"/>
                      <a:pt x="1" y="268"/>
                    </a:cubicBezTo>
                    <a:cubicBezTo>
                      <a:pt x="1" y="301"/>
                      <a:pt x="34" y="368"/>
                      <a:pt x="67" y="401"/>
                    </a:cubicBezTo>
                    <a:cubicBezTo>
                      <a:pt x="134" y="468"/>
                      <a:pt x="201" y="468"/>
                      <a:pt x="268" y="468"/>
                    </a:cubicBezTo>
                    <a:cubicBezTo>
                      <a:pt x="301" y="468"/>
                      <a:pt x="334" y="434"/>
                      <a:pt x="334" y="434"/>
                    </a:cubicBezTo>
                    <a:cubicBezTo>
                      <a:pt x="368" y="401"/>
                      <a:pt x="401" y="401"/>
                      <a:pt x="401" y="368"/>
                    </a:cubicBezTo>
                    <a:cubicBezTo>
                      <a:pt x="434" y="334"/>
                      <a:pt x="434" y="334"/>
                      <a:pt x="434" y="301"/>
                    </a:cubicBezTo>
                    <a:cubicBezTo>
                      <a:pt x="468" y="268"/>
                      <a:pt x="468" y="234"/>
                      <a:pt x="468" y="201"/>
                    </a:cubicBezTo>
                    <a:cubicBezTo>
                      <a:pt x="434" y="134"/>
                      <a:pt x="434" y="67"/>
                      <a:pt x="368" y="34"/>
                    </a:cubicBezTo>
                    <a:cubicBezTo>
                      <a:pt x="301" y="1"/>
                      <a:pt x="268"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4" name="Google Shape;554;p35"/>
              <p:cNvSpPr/>
              <p:nvPr/>
            </p:nvSpPr>
            <p:spPr>
              <a:xfrm rot="5400000" flipH="1">
                <a:off x="12256022" y="2223138"/>
                <a:ext cx="13122" cy="13645"/>
              </a:xfrm>
              <a:custGeom>
                <a:avLst/>
                <a:gdLst/>
                <a:ahLst/>
                <a:cxnLst/>
                <a:rect l="l" t="t" r="r" b="b"/>
                <a:pathLst>
                  <a:path w="602" h="626" extrusionOk="0">
                    <a:moveTo>
                      <a:pt x="267" y="0"/>
                    </a:moveTo>
                    <a:cubicBezTo>
                      <a:pt x="167" y="33"/>
                      <a:pt x="67" y="100"/>
                      <a:pt x="34" y="200"/>
                    </a:cubicBezTo>
                    <a:lnTo>
                      <a:pt x="1" y="200"/>
                    </a:lnTo>
                    <a:cubicBezTo>
                      <a:pt x="1" y="234"/>
                      <a:pt x="1" y="234"/>
                      <a:pt x="1" y="267"/>
                    </a:cubicBezTo>
                    <a:lnTo>
                      <a:pt x="1" y="367"/>
                    </a:lnTo>
                    <a:cubicBezTo>
                      <a:pt x="1" y="367"/>
                      <a:pt x="1" y="400"/>
                      <a:pt x="1" y="434"/>
                    </a:cubicBezTo>
                    <a:cubicBezTo>
                      <a:pt x="34" y="467"/>
                      <a:pt x="34" y="467"/>
                      <a:pt x="67" y="500"/>
                    </a:cubicBezTo>
                    <a:cubicBezTo>
                      <a:pt x="67" y="534"/>
                      <a:pt x="101" y="567"/>
                      <a:pt x="134" y="567"/>
                    </a:cubicBezTo>
                    <a:cubicBezTo>
                      <a:pt x="167" y="600"/>
                      <a:pt x="201" y="600"/>
                      <a:pt x="201" y="600"/>
                    </a:cubicBezTo>
                    <a:cubicBezTo>
                      <a:pt x="234" y="617"/>
                      <a:pt x="259" y="625"/>
                      <a:pt x="280" y="625"/>
                    </a:cubicBezTo>
                    <a:cubicBezTo>
                      <a:pt x="301" y="625"/>
                      <a:pt x="317" y="617"/>
                      <a:pt x="334" y="600"/>
                    </a:cubicBezTo>
                    <a:lnTo>
                      <a:pt x="401" y="600"/>
                    </a:lnTo>
                    <a:cubicBezTo>
                      <a:pt x="434" y="567"/>
                      <a:pt x="468" y="567"/>
                      <a:pt x="468" y="567"/>
                    </a:cubicBezTo>
                    <a:cubicBezTo>
                      <a:pt x="501" y="534"/>
                      <a:pt x="534" y="500"/>
                      <a:pt x="568" y="467"/>
                    </a:cubicBezTo>
                    <a:cubicBezTo>
                      <a:pt x="568" y="434"/>
                      <a:pt x="601" y="400"/>
                      <a:pt x="601" y="367"/>
                    </a:cubicBezTo>
                    <a:cubicBezTo>
                      <a:pt x="601" y="300"/>
                      <a:pt x="601" y="234"/>
                      <a:pt x="568" y="200"/>
                    </a:cubicBezTo>
                    <a:cubicBezTo>
                      <a:pt x="568" y="167"/>
                      <a:pt x="534" y="133"/>
                      <a:pt x="534" y="133"/>
                    </a:cubicBezTo>
                    <a:cubicBezTo>
                      <a:pt x="468" y="33"/>
                      <a:pt x="368" y="0"/>
                      <a:pt x="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5" name="Google Shape;555;p35"/>
              <p:cNvSpPr/>
              <p:nvPr/>
            </p:nvSpPr>
            <p:spPr>
              <a:xfrm rot="5400000" flipH="1">
                <a:off x="12190847" y="2203586"/>
                <a:ext cx="12403" cy="11313"/>
              </a:xfrm>
              <a:custGeom>
                <a:avLst/>
                <a:gdLst/>
                <a:ahLst/>
                <a:cxnLst/>
                <a:rect l="l" t="t" r="r" b="b"/>
                <a:pathLst>
                  <a:path w="569" h="519" extrusionOk="0">
                    <a:moveTo>
                      <a:pt x="249" y="0"/>
                    </a:moveTo>
                    <a:cubicBezTo>
                      <a:pt x="177" y="0"/>
                      <a:pt x="122" y="55"/>
                      <a:pt x="68" y="109"/>
                    </a:cubicBezTo>
                    <a:cubicBezTo>
                      <a:pt x="1" y="176"/>
                      <a:pt x="1" y="276"/>
                      <a:pt x="34" y="342"/>
                    </a:cubicBezTo>
                    <a:cubicBezTo>
                      <a:pt x="68" y="409"/>
                      <a:pt x="101" y="443"/>
                      <a:pt x="134" y="476"/>
                    </a:cubicBezTo>
                    <a:cubicBezTo>
                      <a:pt x="168" y="476"/>
                      <a:pt x="201" y="509"/>
                      <a:pt x="234" y="509"/>
                    </a:cubicBezTo>
                    <a:lnTo>
                      <a:pt x="268" y="509"/>
                    </a:lnTo>
                    <a:cubicBezTo>
                      <a:pt x="280" y="515"/>
                      <a:pt x="293" y="518"/>
                      <a:pt x="307" y="518"/>
                    </a:cubicBezTo>
                    <a:cubicBezTo>
                      <a:pt x="370" y="518"/>
                      <a:pt x="447" y="464"/>
                      <a:pt x="501" y="409"/>
                    </a:cubicBezTo>
                    <a:cubicBezTo>
                      <a:pt x="535" y="342"/>
                      <a:pt x="568" y="242"/>
                      <a:pt x="501" y="176"/>
                    </a:cubicBezTo>
                    <a:cubicBezTo>
                      <a:pt x="501" y="176"/>
                      <a:pt x="501" y="176"/>
                      <a:pt x="501" y="142"/>
                    </a:cubicBezTo>
                    <a:cubicBezTo>
                      <a:pt x="501" y="109"/>
                      <a:pt x="468" y="76"/>
                      <a:pt x="435" y="42"/>
                    </a:cubicBezTo>
                    <a:cubicBezTo>
                      <a:pt x="401" y="42"/>
                      <a:pt x="368" y="9"/>
                      <a:pt x="301" y="9"/>
                    </a:cubicBezTo>
                    <a:cubicBezTo>
                      <a:pt x="283" y="3"/>
                      <a:pt x="266"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6" name="Google Shape;556;p35"/>
              <p:cNvSpPr/>
              <p:nvPr/>
            </p:nvSpPr>
            <p:spPr>
              <a:xfrm rot="5400000" flipH="1">
                <a:off x="12145421" y="2186693"/>
                <a:ext cx="11662" cy="10921"/>
              </a:xfrm>
              <a:custGeom>
                <a:avLst/>
                <a:gdLst/>
                <a:ahLst/>
                <a:cxnLst/>
                <a:rect l="l" t="t" r="r" b="b"/>
                <a:pathLst>
                  <a:path w="535" h="501" extrusionOk="0">
                    <a:moveTo>
                      <a:pt x="267" y="0"/>
                    </a:moveTo>
                    <a:cubicBezTo>
                      <a:pt x="285" y="0"/>
                      <a:pt x="301" y="1"/>
                      <a:pt x="317" y="4"/>
                    </a:cubicBezTo>
                    <a:lnTo>
                      <a:pt x="317" y="4"/>
                    </a:lnTo>
                    <a:cubicBezTo>
                      <a:pt x="312" y="2"/>
                      <a:pt x="307" y="0"/>
                      <a:pt x="301" y="0"/>
                    </a:cubicBezTo>
                    <a:close/>
                    <a:moveTo>
                      <a:pt x="317" y="4"/>
                    </a:moveTo>
                    <a:cubicBezTo>
                      <a:pt x="326" y="8"/>
                      <a:pt x="332" y="15"/>
                      <a:pt x="338" y="21"/>
                    </a:cubicBezTo>
                    <a:lnTo>
                      <a:pt x="338" y="21"/>
                    </a:lnTo>
                    <a:cubicBezTo>
                      <a:pt x="315" y="13"/>
                      <a:pt x="291" y="9"/>
                      <a:pt x="267" y="9"/>
                    </a:cubicBezTo>
                    <a:cubicBezTo>
                      <a:pt x="234" y="9"/>
                      <a:pt x="201" y="17"/>
                      <a:pt x="167" y="34"/>
                    </a:cubicBezTo>
                    <a:cubicBezTo>
                      <a:pt x="134" y="34"/>
                      <a:pt x="101" y="34"/>
                      <a:pt x="101" y="67"/>
                    </a:cubicBezTo>
                    <a:cubicBezTo>
                      <a:pt x="34" y="100"/>
                      <a:pt x="1" y="167"/>
                      <a:pt x="1" y="234"/>
                    </a:cubicBezTo>
                    <a:cubicBezTo>
                      <a:pt x="1" y="301"/>
                      <a:pt x="1" y="334"/>
                      <a:pt x="34" y="401"/>
                    </a:cubicBezTo>
                    <a:cubicBezTo>
                      <a:pt x="67" y="434"/>
                      <a:pt x="101" y="467"/>
                      <a:pt x="167" y="501"/>
                    </a:cubicBezTo>
                    <a:lnTo>
                      <a:pt x="367" y="501"/>
                    </a:lnTo>
                    <a:cubicBezTo>
                      <a:pt x="401" y="467"/>
                      <a:pt x="434" y="434"/>
                      <a:pt x="501" y="401"/>
                    </a:cubicBezTo>
                    <a:cubicBezTo>
                      <a:pt x="501" y="367"/>
                      <a:pt x="501" y="367"/>
                      <a:pt x="534" y="334"/>
                    </a:cubicBezTo>
                    <a:cubicBezTo>
                      <a:pt x="534" y="301"/>
                      <a:pt x="534" y="301"/>
                      <a:pt x="534" y="267"/>
                    </a:cubicBezTo>
                    <a:cubicBezTo>
                      <a:pt x="534" y="234"/>
                      <a:pt x="534" y="167"/>
                      <a:pt x="501" y="134"/>
                    </a:cubicBezTo>
                    <a:cubicBezTo>
                      <a:pt x="446" y="51"/>
                      <a:pt x="391" y="14"/>
                      <a:pt x="317" y="4"/>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557" name="Google Shape;557;p35"/>
              <p:cNvGrpSpPr/>
              <p:nvPr/>
            </p:nvGrpSpPr>
            <p:grpSpPr>
              <a:xfrm rot="5400000" flipH="1">
                <a:off x="12075887" y="2130761"/>
                <a:ext cx="328445" cy="470564"/>
                <a:chOff x="4944075" y="1120638"/>
                <a:chExt cx="376700" cy="539700"/>
              </a:xfrm>
            </p:grpSpPr>
            <p:sp>
              <p:nvSpPr>
                <p:cNvPr id="558" name="Google Shape;558;p35"/>
                <p:cNvSpPr/>
                <p:nvPr/>
              </p:nvSpPr>
              <p:spPr>
                <a:xfrm>
                  <a:off x="4944075" y="1205113"/>
                  <a:ext cx="154300" cy="31275"/>
                </a:xfrm>
                <a:custGeom>
                  <a:avLst/>
                  <a:gdLst/>
                  <a:ahLst/>
                  <a:cxnLst/>
                  <a:rect l="l" t="t" r="r" b="b"/>
                  <a:pathLst>
                    <a:path w="6172" h="1251" extrusionOk="0">
                      <a:moveTo>
                        <a:pt x="5871" y="0"/>
                      </a:moveTo>
                      <a:cubicBezTo>
                        <a:pt x="3936" y="0"/>
                        <a:pt x="1802" y="300"/>
                        <a:pt x="34" y="1101"/>
                      </a:cubicBezTo>
                      <a:cubicBezTo>
                        <a:pt x="0" y="1134"/>
                        <a:pt x="0" y="1201"/>
                        <a:pt x="67" y="1234"/>
                      </a:cubicBezTo>
                      <a:lnTo>
                        <a:pt x="67" y="1201"/>
                      </a:lnTo>
                      <a:cubicBezTo>
                        <a:pt x="393" y="1235"/>
                        <a:pt x="724" y="1250"/>
                        <a:pt x="1059" y="1250"/>
                      </a:cubicBezTo>
                      <a:cubicBezTo>
                        <a:pt x="2712" y="1250"/>
                        <a:pt x="4445" y="866"/>
                        <a:pt x="5971" y="367"/>
                      </a:cubicBezTo>
                      <a:cubicBezTo>
                        <a:pt x="6171" y="267"/>
                        <a:pt x="6038" y="0"/>
                        <a:pt x="58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9" name="Google Shape;559;p35"/>
                <p:cNvSpPr/>
                <p:nvPr/>
              </p:nvSpPr>
              <p:spPr>
                <a:xfrm>
                  <a:off x="4966025" y="1242638"/>
                  <a:ext cx="209075" cy="45100"/>
                </a:xfrm>
                <a:custGeom>
                  <a:avLst/>
                  <a:gdLst/>
                  <a:ahLst/>
                  <a:cxnLst/>
                  <a:rect l="l" t="t" r="r" b="b"/>
                  <a:pathLst>
                    <a:path w="8363" h="1804" extrusionOk="0">
                      <a:moveTo>
                        <a:pt x="8129" y="0"/>
                      </a:moveTo>
                      <a:cubicBezTo>
                        <a:pt x="5393" y="33"/>
                        <a:pt x="2792" y="634"/>
                        <a:pt x="190" y="1468"/>
                      </a:cubicBezTo>
                      <a:cubicBezTo>
                        <a:pt x="0" y="1531"/>
                        <a:pt x="80" y="1804"/>
                        <a:pt x="259" y="1804"/>
                      </a:cubicBezTo>
                      <a:cubicBezTo>
                        <a:pt x="269" y="1804"/>
                        <a:pt x="279" y="1803"/>
                        <a:pt x="290" y="1801"/>
                      </a:cubicBezTo>
                      <a:cubicBezTo>
                        <a:pt x="2958" y="1401"/>
                        <a:pt x="5594" y="1034"/>
                        <a:pt x="8195" y="267"/>
                      </a:cubicBezTo>
                      <a:cubicBezTo>
                        <a:pt x="8362" y="200"/>
                        <a:pt x="8262" y="0"/>
                        <a:pt x="8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0" name="Google Shape;560;p35"/>
                <p:cNvSpPr/>
                <p:nvPr/>
              </p:nvSpPr>
              <p:spPr>
                <a:xfrm>
                  <a:off x="4954900" y="1335188"/>
                  <a:ext cx="201025" cy="37050"/>
                </a:xfrm>
                <a:custGeom>
                  <a:avLst/>
                  <a:gdLst/>
                  <a:ahLst/>
                  <a:cxnLst/>
                  <a:rect l="l" t="t" r="r" b="b"/>
                  <a:pathLst>
                    <a:path w="8041" h="1482" extrusionOk="0">
                      <a:moveTo>
                        <a:pt x="7807" y="1"/>
                      </a:moveTo>
                      <a:cubicBezTo>
                        <a:pt x="5205" y="67"/>
                        <a:pt x="2503" y="368"/>
                        <a:pt x="1" y="1235"/>
                      </a:cubicBezTo>
                      <a:cubicBezTo>
                        <a:pt x="1" y="1235"/>
                        <a:pt x="1" y="1268"/>
                        <a:pt x="1" y="1268"/>
                      </a:cubicBezTo>
                      <a:cubicBezTo>
                        <a:pt x="412" y="1426"/>
                        <a:pt x="850" y="1482"/>
                        <a:pt x="1296" y="1482"/>
                      </a:cubicBezTo>
                      <a:cubicBezTo>
                        <a:pt x="2081" y="1482"/>
                        <a:pt x="2893" y="1308"/>
                        <a:pt x="3637" y="1202"/>
                      </a:cubicBezTo>
                      <a:cubicBezTo>
                        <a:pt x="5105" y="968"/>
                        <a:pt x="6472" y="668"/>
                        <a:pt x="7873" y="234"/>
                      </a:cubicBezTo>
                      <a:cubicBezTo>
                        <a:pt x="8040" y="201"/>
                        <a:pt x="7940" y="1"/>
                        <a:pt x="78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1" name="Google Shape;561;p35"/>
                <p:cNvSpPr/>
                <p:nvPr/>
              </p:nvSpPr>
              <p:spPr>
                <a:xfrm>
                  <a:off x="5027475" y="1471088"/>
                  <a:ext cx="202650" cy="25100"/>
                </a:xfrm>
                <a:custGeom>
                  <a:avLst/>
                  <a:gdLst/>
                  <a:ahLst/>
                  <a:cxnLst/>
                  <a:rect l="l" t="t" r="r" b="b"/>
                  <a:pathLst>
                    <a:path w="8106" h="1004" extrusionOk="0">
                      <a:moveTo>
                        <a:pt x="4967" y="1"/>
                      </a:moveTo>
                      <a:cubicBezTo>
                        <a:pt x="3306" y="1"/>
                        <a:pt x="1581" y="212"/>
                        <a:pt x="133" y="569"/>
                      </a:cubicBezTo>
                      <a:cubicBezTo>
                        <a:pt x="0" y="602"/>
                        <a:pt x="0" y="769"/>
                        <a:pt x="133" y="769"/>
                      </a:cubicBezTo>
                      <a:cubicBezTo>
                        <a:pt x="1601" y="969"/>
                        <a:pt x="3069" y="903"/>
                        <a:pt x="4537" y="936"/>
                      </a:cubicBezTo>
                      <a:cubicBezTo>
                        <a:pt x="5129" y="936"/>
                        <a:pt x="5741" y="1004"/>
                        <a:pt x="6342" y="1004"/>
                      </a:cubicBezTo>
                      <a:cubicBezTo>
                        <a:pt x="6856" y="1004"/>
                        <a:pt x="7362" y="954"/>
                        <a:pt x="7839" y="769"/>
                      </a:cubicBezTo>
                      <a:cubicBezTo>
                        <a:pt x="8106" y="636"/>
                        <a:pt x="8039" y="302"/>
                        <a:pt x="7772" y="235"/>
                      </a:cubicBezTo>
                      <a:cubicBezTo>
                        <a:pt x="6906" y="75"/>
                        <a:pt x="5947" y="1"/>
                        <a:pt x="49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2" name="Google Shape;562;p35"/>
                <p:cNvSpPr/>
                <p:nvPr/>
              </p:nvSpPr>
              <p:spPr>
                <a:xfrm>
                  <a:off x="4964300" y="1381813"/>
                  <a:ext cx="214775" cy="61900"/>
                </a:xfrm>
                <a:custGeom>
                  <a:avLst/>
                  <a:gdLst/>
                  <a:ahLst/>
                  <a:cxnLst/>
                  <a:rect l="l" t="t" r="r" b="b"/>
                  <a:pathLst>
                    <a:path w="8591" h="2476" extrusionOk="0">
                      <a:moveTo>
                        <a:pt x="8460" y="0"/>
                      </a:moveTo>
                      <a:cubicBezTo>
                        <a:pt x="8451" y="0"/>
                        <a:pt x="8441" y="1"/>
                        <a:pt x="8431" y="4"/>
                      </a:cubicBezTo>
                      <a:cubicBezTo>
                        <a:pt x="5696" y="271"/>
                        <a:pt x="2660" y="1105"/>
                        <a:pt x="125" y="2205"/>
                      </a:cubicBezTo>
                      <a:cubicBezTo>
                        <a:pt x="1" y="2268"/>
                        <a:pt x="51" y="2475"/>
                        <a:pt x="194" y="2475"/>
                      </a:cubicBezTo>
                      <a:cubicBezTo>
                        <a:pt x="204" y="2475"/>
                        <a:pt x="214" y="2474"/>
                        <a:pt x="225" y="2472"/>
                      </a:cubicBezTo>
                      <a:cubicBezTo>
                        <a:pt x="2961" y="1905"/>
                        <a:pt x="5829" y="1138"/>
                        <a:pt x="8498" y="204"/>
                      </a:cubicBezTo>
                      <a:cubicBezTo>
                        <a:pt x="8590" y="173"/>
                        <a:pt x="8569" y="0"/>
                        <a:pt x="8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3" name="Google Shape;563;p35"/>
                <p:cNvSpPr/>
                <p:nvPr/>
              </p:nvSpPr>
              <p:spPr>
                <a:xfrm>
                  <a:off x="4999950" y="1566188"/>
                  <a:ext cx="196000" cy="38200"/>
                </a:xfrm>
                <a:custGeom>
                  <a:avLst/>
                  <a:gdLst/>
                  <a:ahLst/>
                  <a:cxnLst/>
                  <a:rect l="l" t="t" r="r" b="b"/>
                  <a:pathLst>
                    <a:path w="7840" h="1528" extrusionOk="0">
                      <a:moveTo>
                        <a:pt x="7639" y="1"/>
                      </a:moveTo>
                      <a:cubicBezTo>
                        <a:pt x="6271" y="67"/>
                        <a:pt x="4937" y="268"/>
                        <a:pt x="3569" y="468"/>
                      </a:cubicBezTo>
                      <a:cubicBezTo>
                        <a:pt x="2435" y="634"/>
                        <a:pt x="1201" y="701"/>
                        <a:pt x="134" y="1135"/>
                      </a:cubicBezTo>
                      <a:cubicBezTo>
                        <a:pt x="0" y="1202"/>
                        <a:pt x="34" y="1368"/>
                        <a:pt x="167" y="1402"/>
                      </a:cubicBezTo>
                      <a:cubicBezTo>
                        <a:pt x="627" y="1488"/>
                        <a:pt x="1118" y="1527"/>
                        <a:pt x="1627" y="1527"/>
                      </a:cubicBezTo>
                      <a:cubicBezTo>
                        <a:pt x="3660" y="1527"/>
                        <a:pt x="5971" y="908"/>
                        <a:pt x="7706" y="268"/>
                      </a:cubicBezTo>
                      <a:cubicBezTo>
                        <a:pt x="7839" y="201"/>
                        <a:pt x="7772" y="1"/>
                        <a:pt x="76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4" name="Google Shape;564;p35"/>
                <p:cNvSpPr/>
                <p:nvPr/>
              </p:nvSpPr>
              <p:spPr>
                <a:xfrm>
                  <a:off x="5001600" y="1631688"/>
                  <a:ext cx="208525" cy="28650"/>
                </a:xfrm>
                <a:custGeom>
                  <a:avLst/>
                  <a:gdLst/>
                  <a:ahLst/>
                  <a:cxnLst/>
                  <a:rect l="l" t="t" r="r" b="b"/>
                  <a:pathLst>
                    <a:path w="8341" h="1146" extrusionOk="0">
                      <a:moveTo>
                        <a:pt x="1828" y="1"/>
                      </a:moveTo>
                      <a:cubicBezTo>
                        <a:pt x="1294" y="1"/>
                        <a:pt x="761" y="35"/>
                        <a:pt x="234" y="149"/>
                      </a:cubicBezTo>
                      <a:cubicBezTo>
                        <a:pt x="68" y="183"/>
                        <a:pt x="1" y="416"/>
                        <a:pt x="201" y="483"/>
                      </a:cubicBezTo>
                      <a:lnTo>
                        <a:pt x="201" y="516"/>
                      </a:lnTo>
                      <a:cubicBezTo>
                        <a:pt x="1400" y="972"/>
                        <a:pt x="2795" y="1146"/>
                        <a:pt x="4196" y="1146"/>
                      </a:cubicBezTo>
                      <a:cubicBezTo>
                        <a:pt x="5564" y="1146"/>
                        <a:pt x="6937" y="980"/>
                        <a:pt x="8140" y="750"/>
                      </a:cubicBezTo>
                      <a:cubicBezTo>
                        <a:pt x="8340" y="716"/>
                        <a:pt x="8340" y="450"/>
                        <a:pt x="8140" y="416"/>
                      </a:cubicBezTo>
                      <a:cubicBezTo>
                        <a:pt x="6739" y="216"/>
                        <a:pt x="5405" y="116"/>
                        <a:pt x="3970" y="83"/>
                      </a:cubicBezTo>
                      <a:cubicBezTo>
                        <a:pt x="3263" y="64"/>
                        <a:pt x="2545" y="1"/>
                        <a:pt x="18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5" name="Google Shape;565;p35"/>
                <p:cNvSpPr/>
                <p:nvPr/>
              </p:nvSpPr>
              <p:spPr>
                <a:xfrm>
                  <a:off x="5043600" y="1120638"/>
                  <a:ext cx="127325" cy="42075"/>
                </a:xfrm>
                <a:custGeom>
                  <a:avLst/>
                  <a:gdLst/>
                  <a:ahLst/>
                  <a:cxnLst/>
                  <a:rect l="l" t="t" r="r" b="b"/>
                  <a:pathLst>
                    <a:path w="5093" h="1683" extrusionOk="0">
                      <a:moveTo>
                        <a:pt x="4712" y="0"/>
                      </a:moveTo>
                      <a:cubicBezTo>
                        <a:pt x="4050" y="0"/>
                        <a:pt x="3390" y="263"/>
                        <a:pt x="2757" y="444"/>
                      </a:cubicBezTo>
                      <a:cubicBezTo>
                        <a:pt x="1857" y="744"/>
                        <a:pt x="990" y="1077"/>
                        <a:pt x="122" y="1478"/>
                      </a:cubicBezTo>
                      <a:cubicBezTo>
                        <a:pt x="1" y="1538"/>
                        <a:pt x="45" y="1682"/>
                        <a:pt x="130" y="1682"/>
                      </a:cubicBezTo>
                      <a:cubicBezTo>
                        <a:pt x="138" y="1682"/>
                        <a:pt x="147" y="1681"/>
                        <a:pt x="156" y="1678"/>
                      </a:cubicBezTo>
                      <a:cubicBezTo>
                        <a:pt x="1623" y="1478"/>
                        <a:pt x="3825" y="1211"/>
                        <a:pt x="4992" y="277"/>
                      </a:cubicBezTo>
                      <a:cubicBezTo>
                        <a:pt x="5092" y="177"/>
                        <a:pt x="5059" y="10"/>
                        <a:pt x="4926" y="10"/>
                      </a:cubicBezTo>
                      <a:cubicBezTo>
                        <a:pt x="4855" y="3"/>
                        <a:pt x="4783" y="0"/>
                        <a:pt x="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6" name="Google Shape;566;p35"/>
                <p:cNvSpPr/>
                <p:nvPr/>
              </p:nvSpPr>
              <p:spPr>
                <a:xfrm>
                  <a:off x="5190075" y="1190588"/>
                  <a:ext cx="21700" cy="21200"/>
                </a:xfrm>
                <a:custGeom>
                  <a:avLst/>
                  <a:gdLst/>
                  <a:ahLst/>
                  <a:cxnLst/>
                  <a:rect l="l" t="t" r="r" b="b"/>
                  <a:pathLst>
                    <a:path w="868" h="848" extrusionOk="0">
                      <a:moveTo>
                        <a:pt x="468" y="1"/>
                      </a:moveTo>
                      <a:cubicBezTo>
                        <a:pt x="437" y="1"/>
                        <a:pt x="403" y="5"/>
                        <a:pt x="368" y="14"/>
                      </a:cubicBezTo>
                      <a:cubicBezTo>
                        <a:pt x="268" y="14"/>
                        <a:pt x="167" y="81"/>
                        <a:pt x="101" y="181"/>
                      </a:cubicBezTo>
                      <a:cubicBezTo>
                        <a:pt x="67" y="214"/>
                        <a:pt x="34" y="247"/>
                        <a:pt x="34" y="314"/>
                      </a:cubicBezTo>
                      <a:cubicBezTo>
                        <a:pt x="1" y="381"/>
                        <a:pt x="1" y="414"/>
                        <a:pt x="34" y="481"/>
                      </a:cubicBezTo>
                      <a:cubicBezTo>
                        <a:pt x="34" y="581"/>
                        <a:pt x="101" y="681"/>
                        <a:pt x="167" y="748"/>
                      </a:cubicBezTo>
                      <a:cubicBezTo>
                        <a:pt x="268" y="815"/>
                        <a:pt x="368" y="848"/>
                        <a:pt x="501" y="848"/>
                      </a:cubicBezTo>
                      <a:cubicBezTo>
                        <a:pt x="601" y="815"/>
                        <a:pt x="701" y="748"/>
                        <a:pt x="768" y="681"/>
                      </a:cubicBezTo>
                      <a:cubicBezTo>
                        <a:pt x="801" y="614"/>
                        <a:pt x="835" y="581"/>
                        <a:pt x="835" y="514"/>
                      </a:cubicBezTo>
                      <a:cubicBezTo>
                        <a:pt x="868" y="481"/>
                        <a:pt x="868" y="414"/>
                        <a:pt x="835" y="348"/>
                      </a:cubicBezTo>
                      <a:cubicBezTo>
                        <a:pt x="835" y="247"/>
                        <a:pt x="768" y="147"/>
                        <a:pt x="668" y="81"/>
                      </a:cubicBezTo>
                      <a:cubicBezTo>
                        <a:pt x="619" y="32"/>
                        <a:pt x="552"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7" name="Google Shape;567;p35"/>
                <p:cNvSpPr/>
                <p:nvPr/>
              </p:nvSpPr>
              <p:spPr>
                <a:xfrm>
                  <a:off x="5215100" y="1141713"/>
                  <a:ext cx="20025" cy="20875"/>
                </a:xfrm>
                <a:custGeom>
                  <a:avLst/>
                  <a:gdLst/>
                  <a:ahLst/>
                  <a:cxnLst/>
                  <a:rect l="l" t="t" r="r" b="b"/>
                  <a:pathLst>
                    <a:path w="801" h="835" extrusionOk="0">
                      <a:moveTo>
                        <a:pt x="334" y="1"/>
                      </a:moveTo>
                      <a:cubicBezTo>
                        <a:pt x="301" y="1"/>
                        <a:pt x="234" y="34"/>
                        <a:pt x="201" y="68"/>
                      </a:cubicBezTo>
                      <a:cubicBezTo>
                        <a:pt x="167" y="101"/>
                        <a:pt x="134" y="134"/>
                        <a:pt x="100" y="168"/>
                      </a:cubicBezTo>
                      <a:cubicBezTo>
                        <a:pt x="34" y="234"/>
                        <a:pt x="34" y="268"/>
                        <a:pt x="1" y="367"/>
                      </a:cubicBezTo>
                      <a:lnTo>
                        <a:pt x="1" y="367"/>
                      </a:lnTo>
                      <a:cubicBezTo>
                        <a:pt x="0" y="356"/>
                        <a:pt x="0" y="345"/>
                        <a:pt x="0" y="334"/>
                      </a:cubicBezTo>
                      <a:lnTo>
                        <a:pt x="0" y="368"/>
                      </a:lnTo>
                      <a:cubicBezTo>
                        <a:pt x="0" y="368"/>
                        <a:pt x="0" y="368"/>
                        <a:pt x="1" y="367"/>
                      </a:cubicBezTo>
                      <a:lnTo>
                        <a:pt x="1" y="367"/>
                      </a:lnTo>
                      <a:cubicBezTo>
                        <a:pt x="1" y="431"/>
                        <a:pt x="6" y="512"/>
                        <a:pt x="34" y="568"/>
                      </a:cubicBezTo>
                      <a:cubicBezTo>
                        <a:pt x="67" y="635"/>
                        <a:pt x="134" y="701"/>
                        <a:pt x="167" y="735"/>
                      </a:cubicBezTo>
                      <a:cubicBezTo>
                        <a:pt x="201" y="768"/>
                        <a:pt x="267" y="801"/>
                        <a:pt x="301" y="801"/>
                      </a:cubicBezTo>
                      <a:cubicBezTo>
                        <a:pt x="367" y="835"/>
                        <a:pt x="401" y="835"/>
                        <a:pt x="467" y="835"/>
                      </a:cubicBezTo>
                      <a:cubicBezTo>
                        <a:pt x="501" y="801"/>
                        <a:pt x="534" y="801"/>
                        <a:pt x="567" y="801"/>
                      </a:cubicBezTo>
                      <a:cubicBezTo>
                        <a:pt x="634" y="768"/>
                        <a:pt x="668" y="735"/>
                        <a:pt x="701" y="701"/>
                      </a:cubicBezTo>
                      <a:cubicBezTo>
                        <a:pt x="701" y="701"/>
                        <a:pt x="734" y="668"/>
                        <a:pt x="734" y="635"/>
                      </a:cubicBezTo>
                      <a:cubicBezTo>
                        <a:pt x="768" y="601"/>
                        <a:pt x="801" y="535"/>
                        <a:pt x="801" y="501"/>
                      </a:cubicBezTo>
                      <a:lnTo>
                        <a:pt x="801" y="468"/>
                      </a:lnTo>
                      <a:lnTo>
                        <a:pt x="792" y="494"/>
                      </a:lnTo>
                      <a:lnTo>
                        <a:pt x="792" y="494"/>
                      </a:lnTo>
                      <a:cubicBezTo>
                        <a:pt x="799" y="456"/>
                        <a:pt x="801" y="415"/>
                        <a:pt x="801" y="366"/>
                      </a:cubicBezTo>
                      <a:lnTo>
                        <a:pt x="801" y="366"/>
                      </a:lnTo>
                      <a:cubicBezTo>
                        <a:pt x="801" y="366"/>
                        <a:pt x="801" y="367"/>
                        <a:pt x="801" y="368"/>
                      </a:cubicBezTo>
                      <a:cubicBezTo>
                        <a:pt x="801" y="367"/>
                        <a:pt x="801" y="365"/>
                        <a:pt x="801" y="364"/>
                      </a:cubicBezTo>
                      <a:lnTo>
                        <a:pt x="801" y="364"/>
                      </a:lnTo>
                      <a:cubicBezTo>
                        <a:pt x="801" y="355"/>
                        <a:pt x="801" y="345"/>
                        <a:pt x="801" y="334"/>
                      </a:cubicBezTo>
                      <a:lnTo>
                        <a:pt x="794" y="315"/>
                      </a:lnTo>
                      <a:lnTo>
                        <a:pt x="794" y="315"/>
                      </a:lnTo>
                      <a:cubicBezTo>
                        <a:pt x="791" y="300"/>
                        <a:pt x="786" y="285"/>
                        <a:pt x="780" y="272"/>
                      </a:cubicBezTo>
                      <a:lnTo>
                        <a:pt x="780" y="272"/>
                      </a:lnTo>
                      <a:lnTo>
                        <a:pt x="768" y="234"/>
                      </a:lnTo>
                      <a:cubicBezTo>
                        <a:pt x="734" y="168"/>
                        <a:pt x="701" y="134"/>
                        <a:pt x="634" y="101"/>
                      </a:cubicBezTo>
                      <a:cubicBezTo>
                        <a:pt x="601" y="68"/>
                        <a:pt x="567" y="34"/>
                        <a:pt x="501" y="34"/>
                      </a:cubicBezTo>
                      <a:cubicBezTo>
                        <a:pt x="467" y="1"/>
                        <a:pt x="401" y="1"/>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8" name="Google Shape;568;p35"/>
                <p:cNvSpPr/>
                <p:nvPr/>
              </p:nvSpPr>
              <p:spPr>
                <a:xfrm>
                  <a:off x="5211750" y="1254313"/>
                  <a:ext cx="12550" cy="13350"/>
                </a:xfrm>
                <a:custGeom>
                  <a:avLst/>
                  <a:gdLst/>
                  <a:ahLst/>
                  <a:cxnLst/>
                  <a:rect l="l" t="t" r="r" b="b"/>
                  <a:pathLst>
                    <a:path w="502" h="534" extrusionOk="0">
                      <a:moveTo>
                        <a:pt x="407" y="455"/>
                      </a:moveTo>
                      <a:cubicBezTo>
                        <a:pt x="400" y="460"/>
                        <a:pt x="392" y="463"/>
                        <a:pt x="385" y="467"/>
                      </a:cubicBezTo>
                      <a:lnTo>
                        <a:pt x="401" y="467"/>
                      </a:lnTo>
                      <a:lnTo>
                        <a:pt x="407" y="455"/>
                      </a:lnTo>
                      <a:close/>
                      <a:moveTo>
                        <a:pt x="401" y="467"/>
                      </a:moveTo>
                      <a:cubicBezTo>
                        <a:pt x="374" y="467"/>
                        <a:pt x="346" y="490"/>
                        <a:pt x="337" y="498"/>
                      </a:cubicBezTo>
                      <a:lnTo>
                        <a:pt x="337" y="498"/>
                      </a:lnTo>
                      <a:cubicBezTo>
                        <a:pt x="363" y="494"/>
                        <a:pt x="382" y="486"/>
                        <a:pt x="401" y="467"/>
                      </a:cubicBezTo>
                      <a:close/>
                      <a:moveTo>
                        <a:pt x="268" y="0"/>
                      </a:moveTo>
                      <a:cubicBezTo>
                        <a:pt x="234" y="0"/>
                        <a:pt x="201" y="0"/>
                        <a:pt x="168" y="33"/>
                      </a:cubicBezTo>
                      <a:cubicBezTo>
                        <a:pt x="101" y="67"/>
                        <a:pt x="68" y="67"/>
                        <a:pt x="34" y="100"/>
                      </a:cubicBezTo>
                      <a:cubicBezTo>
                        <a:pt x="34" y="134"/>
                        <a:pt x="1" y="167"/>
                        <a:pt x="1" y="200"/>
                      </a:cubicBezTo>
                      <a:cubicBezTo>
                        <a:pt x="1" y="234"/>
                        <a:pt x="1" y="267"/>
                        <a:pt x="1" y="300"/>
                      </a:cubicBezTo>
                      <a:cubicBezTo>
                        <a:pt x="1" y="334"/>
                        <a:pt x="34" y="367"/>
                        <a:pt x="34" y="434"/>
                      </a:cubicBezTo>
                      <a:cubicBezTo>
                        <a:pt x="68" y="467"/>
                        <a:pt x="101" y="467"/>
                        <a:pt x="134" y="500"/>
                      </a:cubicBezTo>
                      <a:cubicBezTo>
                        <a:pt x="168" y="500"/>
                        <a:pt x="168" y="500"/>
                        <a:pt x="234" y="534"/>
                      </a:cubicBezTo>
                      <a:cubicBezTo>
                        <a:pt x="268" y="534"/>
                        <a:pt x="301" y="534"/>
                        <a:pt x="335" y="500"/>
                      </a:cubicBezTo>
                      <a:lnTo>
                        <a:pt x="268" y="500"/>
                      </a:lnTo>
                      <a:cubicBezTo>
                        <a:pt x="296" y="500"/>
                        <a:pt x="318" y="500"/>
                        <a:pt x="337" y="498"/>
                      </a:cubicBezTo>
                      <a:lnTo>
                        <a:pt x="337" y="498"/>
                      </a:lnTo>
                      <a:cubicBezTo>
                        <a:pt x="336" y="499"/>
                        <a:pt x="335" y="500"/>
                        <a:pt x="335" y="500"/>
                      </a:cubicBezTo>
                      <a:lnTo>
                        <a:pt x="335" y="500"/>
                      </a:lnTo>
                      <a:cubicBezTo>
                        <a:pt x="335" y="500"/>
                        <a:pt x="336" y="499"/>
                        <a:pt x="337" y="498"/>
                      </a:cubicBezTo>
                      <a:lnTo>
                        <a:pt x="337" y="498"/>
                      </a:lnTo>
                      <a:cubicBezTo>
                        <a:pt x="337" y="498"/>
                        <a:pt x="337" y="498"/>
                        <a:pt x="337" y="498"/>
                      </a:cubicBezTo>
                      <a:lnTo>
                        <a:pt x="337" y="498"/>
                      </a:lnTo>
                      <a:cubicBezTo>
                        <a:pt x="353" y="483"/>
                        <a:pt x="369" y="475"/>
                        <a:pt x="385" y="467"/>
                      </a:cubicBezTo>
                      <a:lnTo>
                        <a:pt x="335" y="467"/>
                      </a:lnTo>
                      <a:cubicBezTo>
                        <a:pt x="359" y="467"/>
                        <a:pt x="383" y="467"/>
                        <a:pt x="408" y="454"/>
                      </a:cubicBezTo>
                      <a:lnTo>
                        <a:pt x="408" y="454"/>
                      </a:lnTo>
                      <a:lnTo>
                        <a:pt x="407" y="455"/>
                      </a:lnTo>
                      <a:lnTo>
                        <a:pt x="407" y="455"/>
                      </a:lnTo>
                      <a:cubicBezTo>
                        <a:pt x="416" y="449"/>
                        <a:pt x="425" y="443"/>
                        <a:pt x="435" y="434"/>
                      </a:cubicBezTo>
                      <a:lnTo>
                        <a:pt x="435" y="434"/>
                      </a:lnTo>
                      <a:cubicBezTo>
                        <a:pt x="443" y="425"/>
                        <a:pt x="451" y="417"/>
                        <a:pt x="468" y="400"/>
                      </a:cubicBezTo>
                      <a:cubicBezTo>
                        <a:pt x="468" y="367"/>
                        <a:pt x="468" y="334"/>
                        <a:pt x="501" y="300"/>
                      </a:cubicBezTo>
                      <a:lnTo>
                        <a:pt x="501" y="234"/>
                      </a:lnTo>
                      <a:cubicBezTo>
                        <a:pt x="500" y="232"/>
                        <a:pt x="498" y="230"/>
                        <a:pt x="496" y="229"/>
                      </a:cubicBezTo>
                      <a:lnTo>
                        <a:pt x="496" y="229"/>
                      </a:lnTo>
                      <a:cubicBezTo>
                        <a:pt x="501" y="255"/>
                        <a:pt x="501" y="282"/>
                        <a:pt x="501" y="300"/>
                      </a:cubicBezTo>
                      <a:lnTo>
                        <a:pt x="501" y="300"/>
                      </a:lnTo>
                      <a:cubicBezTo>
                        <a:pt x="501" y="278"/>
                        <a:pt x="501" y="256"/>
                        <a:pt x="491" y="224"/>
                      </a:cubicBezTo>
                      <a:lnTo>
                        <a:pt x="491" y="224"/>
                      </a:lnTo>
                      <a:cubicBezTo>
                        <a:pt x="493" y="225"/>
                        <a:pt x="495" y="227"/>
                        <a:pt x="496" y="229"/>
                      </a:cubicBezTo>
                      <a:lnTo>
                        <a:pt x="496" y="229"/>
                      </a:lnTo>
                      <a:cubicBezTo>
                        <a:pt x="492" y="205"/>
                        <a:pt x="484" y="182"/>
                        <a:pt x="468" y="167"/>
                      </a:cubicBezTo>
                      <a:cubicBezTo>
                        <a:pt x="468" y="167"/>
                        <a:pt x="468" y="134"/>
                        <a:pt x="435" y="100"/>
                      </a:cubicBezTo>
                      <a:cubicBezTo>
                        <a:pt x="435" y="67"/>
                        <a:pt x="401" y="67"/>
                        <a:pt x="368" y="67"/>
                      </a:cubicBezTo>
                      <a:cubicBezTo>
                        <a:pt x="368" y="33"/>
                        <a:pt x="368" y="33"/>
                        <a:pt x="335" y="33"/>
                      </a:cubicBezTo>
                      <a:cubicBezTo>
                        <a:pt x="335" y="33"/>
                        <a:pt x="301" y="0"/>
                        <a:pt x="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9" name="Google Shape;569;p35"/>
                <p:cNvSpPr/>
                <p:nvPr/>
              </p:nvSpPr>
              <p:spPr>
                <a:xfrm>
                  <a:off x="5251800" y="1395238"/>
                  <a:ext cx="20025" cy="19525"/>
                </a:xfrm>
                <a:custGeom>
                  <a:avLst/>
                  <a:gdLst/>
                  <a:ahLst/>
                  <a:cxnLst/>
                  <a:rect l="l" t="t" r="r" b="b"/>
                  <a:pathLst>
                    <a:path w="801" h="781" extrusionOk="0">
                      <a:moveTo>
                        <a:pt x="334" y="0"/>
                      </a:moveTo>
                      <a:cubicBezTo>
                        <a:pt x="234" y="0"/>
                        <a:pt x="167" y="67"/>
                        <a:pt x="100" y="167"/>
                      </a:cubicBezTo>
                      <a:cubicBezTo>
                        <a:pt x="67" y="201"/>
                        <a:pt x="33" y="234"/>
                        <a:pt x="33" y="301"/>
                      </a:cubicBezTo>
                      <a:cubicBezTo>
                        <a:pt x="0" y="334"/>
                        <a:pt x="0" y="401"/>
                        <a:pt x="0" y="434"/>
                      </a:cubicBezTo>
                      <a:cubicBezTo>
                        <a:pt x="33" y="534"/>
                        <a:pt x="67" y="634"/>
                        <a:pt x="167" y="701"/>
                      </a:cubicBezTo>
                      <a:cubicBezTo>
                        <a:pt x="216" y="750"/>
                        <a:pt x="282" y="781"/>
                        <a:pt x="367" y="781"/>
                      </a:cubicBezTo>
                      <a:cubicBezTo>
                        <a:pt x="398" y="781"/>
                        <a:pt x="431" y="777"/>
                        <a:pt x="467" y="768"/>
                      </a:cubicBezTo>
                      <a:cubicBezTo>
                        <a:pt x="567" y="768"/>
                        <a:pt x="667" y="701"/>
                        <a:pt x="701" y="634"/>
                      </a:cubicBezTo>
                      <a:cubicBezTo>
                        <a:pt x="734" y="601"/>
                        <a:pt x="767" y="534"/>
                        <a:pt x="767" y="501"/>
                      </a:cubicBezTo>
                      <a:cubicBezTo>
                        <a:pt x="801" y="434"/>
                        <a:pt x="801" y="401"/>
                        <a:pt x="801" y="334"/>
                      </a:cubicBezTo>
                      <a:cubicBezTo>
                        <a:pt x="767" y="234"/>
                        <a:pt x="734" y="134"/>
                        <a:pt x="634" y="67"/>
                      </a:cubicBezTo>
                      <a:cubicBezTo>
                        <a:pt x="567" y="34"/>
                        <a:pt x="467" y="0"/>
                        <a:pt x="3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70" name="Google Shape;570;p35"/>
                <p:cNvSpPr/>
                <p:nvPr/>
              </p:nvSpPr>
              <p:spPr>
                <a:xfrm>
                  <a:off x="5272900" y="1500263"/>
                  <a:ext cx="12850" cy="9300"/>
                </a:xfrm>
                <a:custGeom>
                  <a:avLst/>
                  <a:gdLst/>
                  <a:ahLst/>
                  <a:cxnLst/>
                  <a:rect l="l" t="t" r="r" b="b"/>
                  <a:pathLst>
                    <a:path w="514" h="372" extrusionOk="0">
                      <a:moveTo>
                        <a:pt x="253" y="0"/>
                      </a:moveTo>
                      <a:cubicBezTo>
                        <a:pt x="243" y="0"/>
                        <a:pt x="234" y="1"/>
                        <a:pt x="224" y="2"/>
                      </a:cubicBezTo>
                      <a:cubicBezTo>
                        <a:pt x="0" y="34"/>
                        <a:pt x="21" y="372"/>
                        <a:pt x="257" y="372"/>
                      </a:cubicBezTo>
                      <a:cubicBezTo>
                        <a:pt x="268" y="372"/>
                        <a:pt x="279" y="371"/>
                        <a:pt x="290" y="369"/>
                      </a:cubicBezTo>
                      <a:cubicBezTo>
                        <a:pt x="514" y="338"/>
                        <a:pt x="462" y="0"/>
                        <a:pt x="2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71" name="Google Shape;571;p35"/>
                <p:cNvSpPr/>
                <p:nvPr/>
              </p:nvSpPr>
              <p:spPr>
                <a:xfrm>
                  <a:off x="5306250" y="1555313"/>
                  <a:ext cx="14525" cy="10125"/>
                </a:xfrm>
                <a:custGeom>
                  <a:avLst/>
                  <a:gdLst/>
                  <a:ahLst/>
                  <a:cxnLst/>
                  <a:rect l="l" t="t" r="r" b="b"/>
                  <a:pathLst>
                    <a:path w="581" h="405" extrusionOk="0">
                      <a:moveTo>
                        <a:pt x="288" y="0"/>
                      </a:moveTo>
                      <a:cubicBezTo>
                        <a:pt x="278" y="0"/>
                        <a:pt x="268" y="1"/>
                        <a:pt x="257" y="2"/>
                      </a:cubicBezTo>
                      <a:cubicBezTo>
                        <a:pt x="1" y="34"/>
                        <a:pt x="52" y="404"/>
                        <a:pt x="293" y="404"/>
                      </a:cubicBezTo>
                      <a:cubicBezTo>
                        <a:pt x="303" y="404"/>
                        <a:pt x="313" y="404"/>
                        <a:pt x="324" y="402"/>
                      </a:cubicBezTo>
                      <a:cubicBezTo>
                        <a:pt x="580" y="370"/>
                        <a:pt x="529" y="0"/>
                        <a:pt x="2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72" name="Google Shape;572;p35"/>
                <p:cNvSpPr/>
                <p:nvPr/>
              </p:nvSpPr>
              <p:spPr>
                <a:xfrm>
                  <a:off x="5283475" y="1595388"/>
                  <a:ext cx="20875" cy="20025"/>
                </a:xfrm>
                <a:custGeom>
                  <a:avLst/>
                  <a:gdLst/>
                  <a:ahLst/>
                  <a:cxnLst/>
                  <a:rect l="l" t="t" r="r" b="b"/>
                  <a:pathLst>
                    <a:path w="835" h="801" extrusionOk="0">
                      <a:moveTo>
                        <a:pt x="368" y="0"/>
                      </a:moveTo>
                      <a:cubicBezTo>
                        <a:pt x="301" y="34"/>
                        <a:pt x="268" y="34"/>
                        <a:pt x="234" y="67"/>
                      </a:cubicBezTo>
                      <a:cubicBezTo>
                        <a:pt x="167" y="100"/>
                        <a:pt x="134" y="134"/>
                        <a:pt x="101" y="167"/>
                      </a:cubicBezTo>
                      <a:cubicBezTo>
                        <a:pt x="67" y="200"/>
                        <a:pt x="34" y="267"/>
                        <a:pt x="34" y="300"/>
                      </a:cubicBezTo>
                      <a:cubicBezTo>
                        <a:pt x="34" y="367"/>
                        <a:pt x="1" y="400"/>
                        <a:pt x="34" y="467"/>
                      </a:cubicBezTo>
                      <a:cubicBezTo>
                        <a:pt x="34" y="501"/>
                        <a:pt x="34" y="534"/>
                        <a:pt x="67" y="567"/>
                      </a:cubicBezTo>
                      <a:cubicBezTo>
                        <a:pt x="67" y="634"/>
                        <a:pt x="134" y="701"/>
                        <a:pt x="167" y="734"/>
                      </a:cubicBezTo>
                      <a:lnTo>
                        <a:pt x="268" y="767"/>
                      </a:lnTo>
                      <a:cubicBezTo>
                        <a:pt x="334" y="801"/>
                        <a:pt x="401" y="801"/>
                        <a:pt x="468" y="801"/>
                      </a:cubicBezTo>
                      <a:cubicBezTo>
                        <a:pt x="534" y="801"/>
                        <a:pt x="568" y="767"/>
                        <a:pt x="634" y="734"/>
                      </a:cubicBezTo>
                      <a:cubicBezTo>
                        <a:pt x="668" y="734"/>
                        <a:pt x="701" y="701"/>
                        <a:pt x="735" y="634"/>
                      </a:cubicBezTo>
                      <a:cubicBezTo>
                        <a:pt x="768" y="601"/>
                        <a:pt x="801" y="567"/>
                        <a:pt x="801" y="501"/>
                      </a:cubicBezTo>
                      <a:cubicBezTo>
                        <a:pt x="801" y="467"/>
                        <a:pt x="835" y="400"/>
                        <a:pt x="801" y="367"/>
                      </a:cubicBezTo>
                      <a:cubicBezTo>
                        <a:pt x="801" y="334"/>
                        <a:pt x="801" y="300"/>
                        <a:pt x="768" y="234"/>
                      </a:cubicBezTo>
                      <a:cubicBezTo>
                        <a:pt x="768" y="200"/>
                        <a:pt x="701" y="134"/>
                        <a:pt x="668" y="100"/>
                      </a:cubicBezTo>
                      <a:lnTo>
                        <a:pt x="568" y="34"/>
                      </a:lnTo>
                      <a:cubicBezTo>
                        <a:pt x="501" y="0"/>
                        <a:pt x="434" y="0"/>
                        <a:pt x="3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73" name="Google Shape;573;p35"/>
                <p:cNvSpPr/>
                <p:nvPr/>
              </p:nvSpPr>
              <p:spPr>
                <a:xfrm>
                  <a:off x="5270975" y="1599538"/>
                  <a:ext cx="7525" cy="6700"/>
                </a:xfrm>
                <a:custGeom>
                  <a:avLst/>
                  <a:gdLst/>
                  <a:ahLst/>
                  <a:cxnLst/>
                  <a:rect l="l" t="t" r="r" b="b"/>
                  <a:pathLst>
                    <a:path w="301" h="268" extrusionOk="0">
                      <a:moveTo>
                        <a:pt x="134" y="1"/>
                      </a:moveTo>
                      <a:cubicBezTo>
                        <a:pt x="100" y="1"/>
                        <a:pt x="67" y="1"/>
                        <a:pt x="34" y="34"/>
                      </a:cubicBezTo>
                      <a:cubicBezTo>
                        <a:pt x="0" y="68"/>
                        <a:pt x="0" y="101"/>
                        <a:pt x="0" y="134"/>
                      </a:cubicBezTo>
                      <a:cubicBezTo>
                        <a:pt x="0" y="168"/>
                        <a:pt x="34" y="201"/>
                        <a:pt x="67" y="234"/>
                      </a:cubicBezTo>
                      <a:cubicBezTo>
                        <a:pt x="100" y="268"/>
                        <a:pt x="134" y="268"/>
                        <a:pt x="200" y="268"/>
                      </a:cubicBezTo>
                      <a:cubicBezTo>
                        <a:pt x="200" y="268"/>
                        <a:pt x="234" y="268"/>
                        <a:pt x="234" y="234"/>
                      </a:cubicBezTo>
                      <a:cubicBezTo>
                        <a:pt x="267" y="234"/>
                        <a:pt x="267" y="201"/>
                        <a:pt x="267" y="168"/>
                      </a:cubicBezTo>
                      <a:lnTo>
                        <a:pt x="301" y="168"/>
                      </a:lnTo>
                      <a:lnTo>
                        <a:pt x="301" y="101"/>
                      </a:lnTo>
                      <a:cubicBezTo>
                        <a:pt x="267" y="68"/>
                        <a:pt x="267" y="34"/>
                        <a:pt x="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74" name="Google Shape;574;p35"/>
                <p:cNvSpPr/>
                <p:nvPr/>
              </p:nvSpPr>
              <p:spPr>
                <a:xfrm>
                  <a:off x="5255125" y="1449663"/>
                  <a:ext cx="7525" cy="6475"/>
                </a:xfrm>
                <a:custGeom>
                  <a:avLst/>
                  <a:gdLst/>
                  <a:ahLst/>
                  <a:cxnLst/>
                  <a:rect l="l" t="t" r="r" b="b"/>
                  <a:pathLst>
                    <a:path w="301" h="259" extrusionOk="0">
                      <a:moveTo>
                        <a:pt x="134" y="0"/>
                      </a:moveTo>
                      <a:cubicBezTo>
                        <a:pt x="101" y="0"/>
                        <a:pt x="67" y="8"/>
                        <a:pt x="34" y="25"/>
                      </a:cubicBezTo>
                      <a:cubicBezTo>
                        <a:pt x="1" y="92"/>
                        <a:pt x="34" y="192"/>
                        <a:pt x="101" y="225"/>
                      </a:cubicBezTo>
                      <a:lnTo>
                        <a:pt x="134" y="225"/>
                      </a:lnTo>
                      <a:cubicBezTo>
                        <a:pt x="167" y="225"/>
                        <a:pt x="167" y="225"/>
                        <a:pt x="201" y="259"/>
                      </a:cubicBezTo>
                      <a:cubicBezTo>
                        <a:pt x="267" y="259"/>
                        <a:pt x="301" y="192"/>
                        <a:pt x="267" y="125"/>
                      </a:cubicBezTo>
                      <a:cubicBezTo>
                        <a:pt x="267" y="92"/>
                        <a:pt x="267" y="92"/>
                        <a:pt x="234" y="92"/>
                      </a:cubicBezTo>
                      <a:lnTo>
                        <a:pt x="234" y="25"/>
                      </a:lnTo>
                      <a:cubicBezTo>
                        <a:pt x="201" y="8"/>
                        <a:pt x="167" y="0"/>
                        <a:pt x="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575" name="Google Shape;575;p35"/>
              <p:cNvSpPr/>
              <p:nvPr/>
            </p:nvSpPr>
            <p:spPr>
              <a:xfrm rot="5400000" flipH="1">
                <a:off x="12194858" y="2024541"/>
                <a:ext cx="125096" cy="240710"/>
              </a:xfrm>
              <a:custGeom>
                <a:avLst/>
                <a:gdLst/>
                <a:ahLst/>
                <a:cxnLst/>
                <a:rect l="l" t="t" r="r" b="b"/>
                <a:pathLst>
                  <a:path w="5739" h="11043" extrusionOk="0">
                    <a:moveTo>
                      <a:pt x="101" y="1"/>
                    </a:moveTo>
                    <a:cubicBezTo>
                      <a:pt x="1" y="1835"/>
                      <a:pt x="468" y="3703"/>
                      <a:pt x="1369" y="5305"/>
                    </a:cubicBezTo>
                    <a:cubicBezTo>
                      <a:pt x="1869" y="6105"/>
                      <a:pt x="2436" y="6939"/>
                      <a:pt x="2970" y="7840"/>
                    </a:cubicBezTo>
                    <a:cubicBezTo>
                      <a:pt x="3237" y="8307"/>
                      <a:pt x="3470" y="8807"/>
                      <a:pt x="3670" y="9341"/>
                    </a:cubicBezTo>
                    <a:cubicBezTo>
                      <a:pt x="3870" y="9875"/>
                      <a:pt x="4004" y="10442"/>
                      <a:pt x="4070" y="10975"/>
                    </a:cubicBezTo>
                    <a:lnTo>
                      <a:pt x="4070" y="11042"/>
                    </a:lnTo>
                    <a:lnTo>
                      <a:pt x="5738" y="10875"/>
                    </a:lnTo>
                    <a:lnTo>
                      <a:pt x="5705" y="10809"/>
                    </a:lnTo>
                    <a:cubicBezTo>
                      <a:pt x="5638" y="10108"/>
                      <a:pt x="5471" y="9408"/>
                      <a:pt x="5238" y="8774"/>
                    </a:cubicBezTo>
                    <a:cubicBezTo>
                      <a:pt x="5004" y="8107"/>
                      <a:pt x="4704" y="7540"/>
                      <a:pt x="4404" y="7006"/>
                    </a:cubicBezTo>
                    <a:cubicBezTo>
                      <a:pt x="3837" y="5972"/>
                      <a:pt x="3237" y="5171"/>
                      <a:pt x="2803" y="4471"/>
                    </a:cubicBezTo>
                    <a:cubicBezTo>
                      <a:pt x="2069" y="3170"/>
                      <a:pt x="1702" y="1602"/>
                      <a:pt x="1769" y="101"/>
                    </a:cubicBezTo>
                    <a:lnTo>
                      <a:pt x="101"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76" name="Google Shape;576;p35"/>
              <p:cNvSpPr/>
              <p:nvPr/>
            </p:nvSpPr>
            <p:spPr>
              <a:xfrm rot="5400000" flipH="1">
                <a:off x="12194149" y="2057990"/>
                <a:ext cx="125074" cy="246508"/>
              </a:xfrm>
              <a:custGeom>
                <a:avLst/>
                <a:gdLst/>
                <a:ahLst/>
                <a:cxnLst/>
                <a:rect l="l" t="t" r="r" b="b"/>
                <a:pathLst>
                  <a:path w="5738" h="11309" extrusionOk="0">
                    <a:moveTo>
                      <a:pt x="133" y="1"/>
                    </a:moveTo>
                    <a:lnTo>
                      <a:pt x="133" y="1"/>
                    </a:lnTo>
                    <a:cubicBezTo>
                      <a:pt x="0" y="2169"/>
                      <a:pt x="534" y="4371"/>
                      <a:pt x="1601" y="6239"/>
                    </a:cubicBezTo>
                    <a:cubicBezTo>
                      <a:pt x="2135" y="7173"/>
                      <a:pt x="2735" y="7973"/>
                      <a:pt x="3202" y="8774"/>
                    </a:cubicBezTo>
                    <a:cubicBezTo>
                      <a:pt x="3669" y="9608"/>
                      <a:pt x="3970" y="10408"/>
                      <a:pt x="4070" y="11275"/>
                    </a:cubicBezTo>
                    <a:lnTo>
                      <a:pt x="4070" y="11309"/>
                    </a:lnTo>
                    <a:lnTo>
                      <a:pt x="5737" y="11142"/>
                    </a:lnTo>
                    <a:lnTo>
                      <a:pt x="5737" y="11075"/>
                    </a:lnTo>
                    <a:cubicBezTo>
                      <a:pt x="5671" y="10542"/>
                      <a:pt x="5537" y="9975"/>
                      <a:pt x="5371" y="9441"/>
                    </a:cubicBezTo>
                    <a:cubicBezTo>
                      <a:pt x="5170" y="8907"/>
                      <a:pt x="4904" y="8407"/>
                      <a:pt x="4637" y="7940"/>
                    </a:cubicBezTo>
                    <a:cubicBezTo>
                      <a:pt x="4136" y="7039"/>
                      <a:pt x="3536" y="6205"/>
                      <a:pt x="3069" y="5405"/>
                    </a:cubicBezTo>
                    <a:cubicBezTo>
                      <a:pt x="2135" y="3803"/>
                      <a:pt x="1668" y="1935"/>
                      <a:pt x="1801" y="101"/>
                    </a:cubicBezTo>
                    <a:lnTo>
                      <a:pt x="133" y="1"/>
                    </a:lnTo>
                    <a:close/>
                  </a:path>
                </a:pathLst>
              </a:custGeom>
              <a:solidFill>
                <a:srgbClr val="F475B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77" name="Google Shape;577;p35"/>
              <p:cNvSpPr/>
              <p:nvPr/>
            </p:nvSpPr>
            <p:spPr>
              <a:xfrm rot="5400000" flipH="1">
                <a:off x="12194149" y="2057990"/>
                <a:ext cx="125074" cy="246508"/>
              </a:xfrm>
              <a:custGeom>
                <a:avLst/>
                <a:gdLst/>
                <a:ahLst/>
                <a:cxnLst/>
                <a:rect l="l" t="t" r="r" b="b"/>
                <a:pathLst>
                  <a:path w="5738" h="11309" extrusionOk="0">
                    <a:moveTo>
                      <a:pt x="133" y="1"/>
                    </a:moveTo>
                    <a:lnTo>
                      <a:pt x="133" y="1"/>
                    </a:lnTo>
                    <a:cubicBezTo>
                      <a:pt x="0" y="2169"/>
                      <a:pt x="534" y="4371"/>
                      <a:pt x="1601" y="6239"/>
                    </a:cubicBezTo>
                    <a:cubicBezTo>
                      <a:pt x="2135" y="7173"/>
                      <a:pt x="2735" y="7973"/>
                      <a:pt x="3202" y="8774"/>
                    </a:cubicBezTo>
                    <a:cubicBezTo>
                      <a:pt x="3669" y="9608"/>
                      <a:pt x="3970" y="10408"/>
                      <a:pt x="4070" y="11275"/>
                    </a:cubicBezTo>
                    <a:lnTo>
                      <a:pt x="4070" y="11309"/>
                    </a:lnTo>
                    <a:lnTo>
                      <a:pt x="5737" y="11142"/>
                    </a:lnTo>
                    <a:lnTo>
                      <a:pt x="5737" y="11075"/>
                    </a:lnTo>
                    <a:cubicBezTo>
                      <a:pt x="5671" y="10542"/>
                      <a:pt x="5537" y="9975"/>
                      <a:pt x="5371" y="9441"/>
                    </a:cubicBezTo>
                    <a:cubicBezTo>
                      <a:pt x="5170" y="8907"/>
                      <a:pt x="4904" y="8407"/>
                      <a:pt x="4637" y="7940"/>
                    </a:cubicBezTo>
                    <a:cubicBezTo>
                      <a:pt x="4136" y="7039"/>
                      <a:pt x="3536" y="6205"/>
                      <a:pt x="3069" y="5405"/>
                    </a:cubicBezTo>
                    <a:cubicBezTo>
                      <a:pt x="2135" y="3803"/>
                      <a:pt x="1668" y="1935"/>
                      <a:pt x="1801" y="101"/>
                    </a:cubicBezTo>
                    <a:lnTo>
                      <a:pt x="133" y="1"/>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78" name="Google Shape;578;p35"/>
              <p:cNvSpPr/>
              <p:nvPr/>
            </p:nvSpPr>
            <p:spPr>
              <a:xfrm rot="5400000" flipH="1">
                <a:off x="12192678" y="2092179"/>
                <a:ext cx="125815" cy="251587"/>
              </a:xfrm>
              <a:custGeom>
                <a:avLst/>
                <a:gdLst/>
                <a:ahLst/>
                <a:cxnLst/>
                <a:rect l="l" t="t" r="r" b="b"/>
                <a:pathLst>
                  <a:path w="5772" h="11542" extrusionOk="0">
                    <a:moveTo>
                      <a:pt x="134" y="0"/>
                    </a:moveTo>
                    <a:cubicBezTo>
                      <a:pt x="1" y="2502"/>
                      <a:pt x="601" y="5004"/>
                      <a:pt x="1869" y="7138"/>
                    </a:cubicBezTo>
                    <a:cubicBezTo>
                      <a:pt x="2469" y="8173"/>
                      <a:pt x="3036" y="8973"/>
                      <a:pt x="3437" y="9674"/>
                    </a:cubicBezTo>
                    <a:cubicBezTo>
                      <a:pt x="3637" y="10041"/>
                      <a:pt x="3804" y="10341"/>
                      <a:pt x="3904" y="10641"/>
                    </a:cubicBezTo>
                    <a:cubicBezTo>
                      <a:pt x="4004" y="10941"/>
                      <a:pt x="4070" y="11208"/>
                      <a:pt x="4104" y="11542"/>
                    </a:cubicBezTo>
                    <a:lnTo>
                      <a:pt x="5772" y="11375"/>
                    </a:lnTo>
                    <a:lnTo>
                      <a:pt x="5772" y="11341"/>
                    </a:lnTo>
                    <a:cubicBezTo>
                      <a:pt x="5672" y="10474"/>
                      <a:pt x="5371" y="9674"/>
                      <a:pt x="4904" y="8840"/>
                    </a:cubicBezTo>
                    <a:cubicBezTo>
                      <a:pt x="4437" y="8039"/>
                      <a:pt x="3837" y="7239"/>
                      <a:pt x="3303" y="6305"/>
                    </a:cubicBezTo>
                    <a:cubicBezTo>
                      <a:pt x="2202" y="4437"/>
                      <a:pt x="1702" y="2235"/>
                      <a:pt x="1802" y="100"/>
                    </a:cubicBezTo>
                    <a:lnTo>
                      <a:pt x="134" y="0"/>
                    </a:ln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79" name="Google Shape;579;p35"/>
              <p:cNvSpPr/>
              <p:nvPr/>
            </p:nvSpPr>
            <p:spPr>
              <a:xfrm rot="5400000" flipH="1">
                <a:off x="12032717" y="2055091"/>
                <a:ext cx="81457" cy="134534"/>
              </a:xfrm>
              <a:custGeom>
                <a:avLst/>
                <a:gdLst/>
                <a:ahLst/>
                <a:cxnLst/>
                <a:rect l="l" t="t" r="r" b="b"/>
                <a:pathLst>
                  <a:path w="3737" h="6172" extrusionOk="0">
                    <a:moveTo>
                      <a:pt x="3703" y="0"/>
                    </a:moveTo>
                    <a:lnTo>
                      <a:pt x="2035" y="167"/>
                    </a:lnTo>
                    <a:cubicBezTo>
                      <a:pt x="2035" y="167"/>
                      <a:pt x="2069" y="267"/>
                      <a:pt x="2069" y="467"/>
                    </a:cubicBezTo>
                    <a:cubicBezTo>
                      <a:pt x="2069" y="634"/>
                      <a:pt x="2069" y="901"/>
                      <a:pt x="2035" y="1234"/>
                    </a:cubicBezTo>
                    <a:cubicBezTo>
                      <a:pt x="2002" y="1868"/>
                      <a:pt x="1802" y="2669"/>
                      <a:pt x="1502" y="3403"/>
                    </a:cubicBezTo>
                    <a:cubicBezTo>
                      <a:pt x="1202" y="4137"/>
                      <a:pt x="835" y="4837"/>
                      <a:pt x="534" y="5337"/>
                    </a:cubicBezTo>
                    <a:cubicBezTo>
                      <a:pt x="234" y="5838"/>
                      <a:pt x="1" y="6171"/>
                      <a:pt x="1" y="6171"/>
                    </a:cubicBezTo>
                    <a:lnTo>
                      <a:pt x="67" y="6171"/>
                    </a:lnTo>
                    <a:cubicBezTo>
                      <a:pt x="67" y="6171"/>
                      <a:pt x="134" y="6105"/>
                      <a:pt x="301" y="6005"/>
                    </a:cubicBezTo>
                    <a:cubicBezTo>
                      <a:pt x="468" y="5871"/>
                      <a:pt x="701" y="5704"/>
                      <a:pt x="935" y="5504"/>
                    </a:cubicBezTo>
                    <a:cubicBezTo>
                      <a:pt x="1068" y="5371"/>
                      <a:pt x="1202" y="5271"/>
                      <a:pt x="1335" y="5137"/>
                    </a:cubicBezTo>
                    <a:cubicBezTo>
                      <a:pt x="1502" y="5004"/>
                      <a:pt x="1635" y="4870"/>
                      <a:pt x="1769" y="4704"/>
                    </a:cubicBezTo>
                    <a:cubicBezTo>
                      <a:pt x="2035" y="4403"/>
                      <a:pt x="2369" y="4036"/>
                      <a:pt x="2636" y="3670"/>
                    </a:cubicBezTo>
                    <a:cubicBezTo>
                      <a:pt x="2903" y="3303"/>
                      <a:pt x="3103" y="2869"/>
                      <a:pt x="3270" y="2469"/>
                    </a:cubicBezTo>
                    <a:cubicBezTo>
                      <a:pt x="3436" y="2035"/>
                      <a:pt x="3570" y="1635"/>
                      <a:pt x="3637" y="1268"/>
                    </a:cubicBezTo>
                    <a:cubicBezTo>
                      <a:pt x="3703" y="901"/>
                      <a:pt x="3737" y="567"/>
                      <a:pt x="3703" y="334"/>
                    </a:cubicBezTo>
                    <a:cubicBezTo>
                      <a:pt x="3703" y="134"/>
                      <a:pt x="3703" y="0"/>
                      <a:pt x="3703"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80" name="Google Shape;580;p35"/>
              <p:cNvSpPr/>
              <p:nvPr/>
            </p:nvSpPr>
            <p:spPr>
              <a:xfrm rot="5400000" flipH="1">
                <a:off x="12048716" y="2075449"/>
                <a:ext cx="45818" cy="130894"/>
              </a:xfrm>
              <a:custGeom>
                <a:avLst/>
                <a:gdLst/>
                <a:ahLst/>
                <a:cxnLst/>
                <a:rect l="l" t="t" r="r" b="b"/>
                <a:pathLst>
                  <a:path w="2102" h="6005" extrusionOk="0">
                    <a:moveTo>
                      <a:pt x="2068" y="0"/>
                    </a:moveTo>
                    <a:lnTo>
                      <a:pt x="401" y="167"/>
                    </a:lnTo>
                    <a:cubicBezTo>
                      <a:pt x="401" y="167"/>
                      <a:pt x="401" y="267"/>
                      <a:pt x="401" y="400"/>
                    </a:cubicBezTo>
                    <a:cubicBezTo>
                      <a:pt x="434" y="534"/>
                      <a:pt x="434" y="767"/>
                      <a:pt x="467" y="1001"/>
                    </a:cubicBezTo>
                    <a:cubicBezTo>
                      <a:pt x="501" y="1534"/>
                      <a:pt x="501" y="2235"/>
                      <a:pt x="434" y="2969"/>
                    </a:cubicBezTo>
                    <a:cubicBezTo>
                      <a:pt x="367" y="3703"/>
                      <a:pt x="267" y="4470"/>
                      <a:pt x="167" y="5037"/>
                    </a:cubicBezTo>
                    <a:cubicBezTo>
                      <a:pt x="67" y="5604"/>
                      <a:pt x="0" y="5971"/>
                      <a:pt x="0" y="5971"/>
                    </a:cubicBezTo>
                    <a:lnTo>
                      <a:pt x="34" y="6004"/>
                    </a:lnTo>
                    <a:cubicBezTo>
                      <a:pt x="34" y="6004"/>
                      <a:pt x="267" y="5671"/>
                      <a:pt x="567" y="5170"/>
                    </a:cubicBezTo>
                    <a:cubicBezTo>
                      <a:pt x="868" y="4670"/>
                      <a:pt x="1235" y="3970"/>
                      <a:pt x="1535" y="3236"/>
                    </a:cubicBezTo>
                    <a:cubicBezTo>
                      <a:pt x="1835" y="2502"/>
                      <a:pt x="2002" y="1668"/>
                      <a:pt x="2068" y="1067"/>
                    </a:cubicBezTo>
                    <a:cubicBezTo>
                      <a:pt x="2102" y="734"/>
                      <a:pt x="2102" y="467"/>
                      <a:pt x="2068" y="300"/>
                    </a:cubicBezTo>
                    <a:cubicBezTo>
                      <a:pt x="2068" y="100"/>
                      <a:pt x="2068" y="0"/>
                      <a:pt x="2068" y="0"/>
                    </a:cubicBezTo>
                    <a:close/>
                  </a:path>
                </a:pathLst>
              </a:custGeom>
              <a:solidFill>
                <a:srgbClr val="F475B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81" name="Google Shape;581;p35"/>
              <p:cNvSpPr/>
              <p:nvPr/>
            </p:nvSpPr>
            <p:spPr>
              <a:xfrm rot="5400000" flipH="1">
                <a:off x="12048716" y="2075449"/>
                <a:ext cx="45818" cy="130894"/>
              </a:xfrm>
              <a:custGeom>
                <a:avLst/>
                <a:gdLst/>
                <a:ahLst/>
                <a:cxnLst/>
                <a:rect l="l" t="t" r="r" b="b"/>
                <a:pathLst>
                  <a:path w="2102" h="6005" extrusionOk="0">
                    <a:moveTo>
                      <a:pt x="2068" y="0"/>
                    </a:moveTo>
                    <a:lnTo>
                      <a:pt x="401" y="167"/>
                    </a:lnTo>
                    <a:cubicBezTo>
                      <a:pt x="401" y="167"/>
                      <a:pt x="401" y="267"/>
                      <a:pt x="401" y="400"/>
                    </a:cubicBezTo>
                    <a:cubicBezTo>
                      <a:pt x="434" y="534"/>
                      <a:pt x="434" y="767"/>
                      <a:pt x="467" y="1001"/>
                    </a:cubicBezTo>
                    <a:cubicBezTo>
                      <a:pt x="501" y="1534"/>
                      <a:pt x="501" y="2235"/>
                      <a:pt x="434" y="2969"/>
                    </a:cubicBezTo>
                    <a:cubicBezTo>
                      <a:pt x="367" y="3703"/>
                      <a:pt x="267" y="4470"/>
                      <a:pt x="167" y="5037"/>
                    </a:cubicBezTo>
                    <a:cubicBezTo>
                      <a:pt x="67" y="5604"/>
                      <a:pt x="0" y="5971"/>
                      <a:pt x="0" y="5971"/>
                    </a:cubicBezTo>
                    <a:lnTo>
                      <a:pt x="34" y="6004"/>
                    </a:lnTo>
                    <a:cubicBezTo>
                      <a:pt x="34" y="6004"/>
                      <a:pt x="267" y="5671"/>
                      <a:pt x="567" y="5170"/>
                    </a:cubicBezTo>
                    <a:cubicBezTo>
                      <a:pt x="868" y="4670"/>
                      <a:pt x="1235" y="3970"/>
                      <a:pt x="1535" y="3236"/>
                    </a:cubicBezTo>
                    <a:cubicBezTo>
                      <a:pt x="1835" y="2502"/>
                      <a:pt x="2002" y="1668"/>
                      <a:pt x="2068" y="1067"/>
                    </a:cubicBezTo>
                    <a:cubicBezTo>
                      <a:pt x="2102" y="734"/>
                      <a:pt x="2102" y="467"/>
                      <a:pt x="2068" y="300"/>
                    </a:cubicBezTo>
                    <a:cubicBezTo>
                      <a:pt x="2068" y="100"/>
                      <a:pt x="2068" y="0"/>
                      <a:pt x="20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82" name="Google Shape;582;p35"/>
              <p:cNvSpPr/>
              <p:nvPr/>
            </p:nvSpPr>
            <p:spPr>
              <a:xfrm rot="5400000" flipH="1">
                <a:off x="12050907" y="2108898"/>
                <a:ext cx="38560" cy="126534"/>
              </a:xfrm>
              <a:custGeom>
                <a:avLst/>
                <a:gdLst/>
                <a:ahLst/>
                <a:cxnLst/>
                <a:rect l="l" t="t" r="r" b="b"/>
                <a:pathLst>
                  <a:path w="1769" h="5805" extrusionOk="0">
                    <a:moveTo>
                      <a:pt x="1669" y="1"/>
                    </a:moveTo>
                    <a:lnTo>
                      <a:pt x="1" y="168"/>
                    </a:lnTo>
                    <a:cubicBezTo>
                      <a:pt x="1" y="168"/>
                      <a:pt x="34" y="234"/>
                      <a:pt x="34" y="334"/>
                    </a:cubicBezTo>
                    <a:cubicBezTo>
                      <a:pt x="34" y="468"/>
                      <a:pt x="67" y="601"/>
                      <a:pt x="134" y="801"/>
                    </a:cubicBezTo>
                    <a:cubicBezTo>
                      <a:pt x="201" y="1002"/>
                      <a:pt x="268" y="1268"/>
                      <a:pt x="334" y="1569"/>
                    </a:cubicBezTo>
                    <a:cubicBezTo>
                      <a:pt x="434" y="1869"/>
                      <a:pt x="501" y="2202"/>
                      <a:pt x="601" y="2536"/>
                    </a:cubicBezTo>
                    <a:cubicBezTo>
                      <a:pt x="668" y="2903"/>
                      <a:pt x="768" y="3303"/>
                      <a:pt x="835" y="3670"/>
                    </a:cubicBezTo>
                    <a:cubicBezTo>
                      <a:pt x="868" y="3837"/>
                      <a:pt x="901" y="4037"/>
                      <a:pt x="935" y="4204"/>
                    </a:cubicBezTo>
                    <a:cubicBezTo>
                      <a:pt x="968" y="4371"/>
                      <a:pt x="1001" y="4537"/>
                      <a:pt x="1035" y="4704"/>
                    </a:cubicBezTo>
                    <a:cubicBezTo>
                      <a:pt x="1068" y="5038"/>
                      <a:pt x="1135" y="5305"/>
                      <a:pt x="1168" y="5505"/>
                    </a:cubicBezTo>
                    <a:cubicBezTo>
                      <a:pt x="1202" y="5672"/>
                      <a:pt x="1235" y="5805"/>
                      <a:pt x="1235" y="5805"/>
                    </a:cubicBezTo>
                    <a:lnTo>
                      <a:pt x="1268" y="5805"/>
                    </a:lnTo>
                    <a:cubicBezTo>
                      <a:pt x="1268" y="5805"/>
                      <a:pt x="1335" y="5438"/>
                      <a:pt x="1435" y="4871"/>
                    </a:cubicBezTo>
                    <a:cubicBezTo>
                      <a:pt x="1535" y="4304"/>
                      <a:pt x="1635" y="3537"/>
                      <a:pt x="1702" y="2803"/>
                    </a:cubicBezTo>
                    <a:cubicBezTo>
                      <a:pt x="1769" y="2069"/>
                      <a:pt x="1769" y="1368"/>
                      <a:pt x="1735" y="835"/>
                    </a:cubicBezTo>
                    <a:cubicBezTo>
                      <a:pt x="1735" y="601"/>
                      <a:pt x="1702" y="368"/>
                      <a:pt x="1702" y="234"/>
                    </a:cubicBezTo>
                    <a:cubicBezTo>
                      <a:pt x="1702" y="101"/>
                      <a:pt x="1669" y="1"/>
                      <a:pt x="1669"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83" name="Google Shape;583;p35"/>
              <p:cNvSpPr/>
              <p:nvPr/>
            </p:nvSpPr>
            <p:spPr>
              <a:xfrm rot="5400000" flipH="1">
                <a:off x="12416996" y="2126706"/>
                <a:ext cx="36380" cy="119254"/>
              </a:xfrm>
              <a:custGeom>
                <a:avLst/>
                <a:gdLst/>
                <a:ahLst/>
                <a:cxnLst/>
                <a:rect l="l" t="t" r="r" b="b"/>
                <a:pathLst>
                  <a:path w="1669" h="5471" extrusionOk="0">
                    <a:moveTo>
                      <a:pt x="1501" y="0"/>
                    </a:moveTo>
                    <a:lnTo>
                      <a:pt x="1368" y="234"/>
                    </a:lnTo>
                    <a:cubicBezTo>
                      <a:pt x="1268" y="367"/>
                      <a:pt x="1134" y="567"/>
                      <a:pt x="1001" y="801"/>
                    </a:cubicBezTo>
                    <a:cubicBezTo>
                      <a:pt x="734" y="1301"/>
                      <a:pt x="467" y="2002"/>
                      <a:pt x="301" y="2702"/>
                    </a:cubicBezTo>
                    <a:cubicBezTo>
                      <a:pt x="134" y="3403"/>
                      <a:pt x="67" y="4103"/>
                      <a:pt x="34" y="4604"/>
                    </a:cubicBezTo>
                    <a:cubicBezTo>
                      <a:pt x="0" y="4870"/>
                      <a:pt x="0" y="5104"/>
                      <a:pt x="0" y="5204"/>
                    </a:cubicBezTo>
                    <a:cubicBezTo>
                      <a:pt x="0" y="5283"/>
                      <a:pt x="0" y="5339"/>
                      <a:pt x="0" y="5371"/>
                    </a:cubicBezTo>
                    <a:lnTo>
                      <a:pt x="1668" y="5471"/>
                    </a:lnTo>
                    <a:cubicBezTo>
                      <a:pt x="1668" y="5471"/>
                      <a:pt x="1668" y="5438"/>
                      <a:pt x="1668" y="5337"/>
                    </a:cubicBezTo>
                    <a:cubicBezTo>
                      <a:pt x="1668" y="5271"/>
                      <a:pt x="1668" y="5071"/>
                      <a:pt x="1601" y="4837"/>
                    </a:cubicBezTo>
                    <a:cubicBezTo>
                      <a:pt x="1601" y="4637"/>
                      <a:pt x="1535" y="4370"/>
                      <a:pt x="1501" y="4070"/>
                    </a:cubicBezTo>
                    <a:cubicBezTo>
                      <a:pt x="1501" y="3936"/>
                      <a:pt x="1468" y="3803"/>
                      <a:pt x="1435" y="3636"/>
                    </a:cubicBezTo>
                    <a:cubicBezTo>
                      <a:pt x="1435" y="3469"/>
                      <a:pt x="1401" y="3303"/>
                      <a:pt x="1368" y="3136"/>
                    </a:cubicBezTo>
                    <a:cubicBezTo>
                      <a:pt x="1335" y="2969"/>
                      <a:pt x="1335" y="2802"/>
                      <a:pt x="1335" y="2602"/>
                    </a:cubicBezTo>
                    <a:cubicBezTo>
                      <a:pt x="1301" y="2435"/>
                      <a:pt x="1301" y="2269"/>
                      <a:pt x="1301" y="2102"/>
                    </a:cubicBezTo>
                    <a:cubicBezTo>
                      <a:pt x="1301" y="1902"/>
                      <a:pt x="1301" y="1735"/>
                      <a:pt x="1301" y="1568"/>
                    </a:cubicBezTo>
                    <a:cubicBezTo>
                      <a:pt x="1335" y="1401"/>
                      <a:pt x="1335" y="1235"/>
                      <a:pt x="1368" y="1101"/>
                    </a:cubicBezTo>
                    <a:cubicBezTo>
                      <a:pt x="1368" y="768"/>
                      <a:pt x="1435" y="534"/>
                      <a:pt x="1468" y="334"/>
                    </a:cubicBezTo>
                    <a:cubicBezTo>
                      <a:pt x="1501" y="134"/>
                      <a:pt x="1535" y="34"/>
                      <a:pt x="1535" y="34"/>
                    </a:cubicBezTo>
                    <a:lnTo>
                      <a:pt x="1501"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84" name="Google Shape;584;p35"/>
              <p:cNvSpPr/>
              <p:nvPr/>
            </p:nvSpPr>
            <p:spPr>
              <a:xfrm rot="5400000" flipH="1">
                <a:off x="12401727" y="2147054"/>
                <a:ext cx="69098" cy="118557"/>
              </a:xfrm>
              <a:custGeom>
                <a:avLst/>
                <a:gdLst/>
                <a:ahLst/>
                <a:cxnLst/>
                <a:rect l="l" t="t" r="r" b="b"/>
                <a:pathLst>
                  <a:path w="3170" h="5439" extrusionOk="0">
                    <a:moveTo>
                      <a:pt x="3136" y="1"/>
                    </a:moveTo>
                    <a:cubicBezTo>
                      <a:pt x="3136" y="1"/>
                      <a:pt x="3069" y="34"/>
                      <a:pt x="2903" y="134"/>
                    </a:cubicBezTo>
                    <a:cubicBezTo>
                      <a:pt x="2769" y="234"/>
                      <a:pt x="2569" y="368"/>
                      <a:pt x="2335" y="568"/>
                    </a:cubicBezTo>
                    <a:cubicBezTo>
                      <a:pt x="1868" y="968"/>
                      <a:pt x="1368" y="1602"/>
                      <a:pt x="934" y="2303"/>
                    </a:cubicBezTo>
                    <a:cubicBezTo>
                      <a:pt x="501" y="3003"/>
                      <a:pt x="267" y="3804"/>
                      <a:pt x="101" y="4404"/>
                    </a:cubicBezTo>
                    <a:cubicBezTo>
                      <a:pt x="67" y="4704"/>
                      <a:pt x="0" y="5005"/>
                      <a:pt x="0" y="5105"/>
                    </a:cubicBezTo>
                    <a:cubicBezTo>
                      <a:pt x="0" y="5238"/>
                      <a:pt x="0" y="5338"/>
                      <a:pt x="0" y="5338"/>
                    </a:cubicBezTo>
                    <a:lnTo>
                      <a:pt x="1668" y="5438"/>
                    </a:lnTo>
                    <a:cubicBezTo>
                      <a:pt x="1668" y="5438"/>
                      <a:pt x="1668" y="5371"/>
                      <a:pt x="1668" y="5271"/>
                    </a:cubicBezTo>
                    <a:cubicBezTo>
                      <a:pt x="1668" y="5138"/>
                      <a:pt x="1702" y="4904"/>
                      <a:pt x="1702" y="4638"/>
                    </a:cubicBezTo>
                    <a:cubicBezTo>
                      <a:pt x="1735" y="4137"/>
                      <a:pt x="1802" y="3437"/>
                      <a:pt x="2002" y="2736"/>
                    </a:cubicBezTo>
                    <a:cubicBezTo>
                      <a:pt x="2169" y="2036"/>
                      <a:pt x="2402" y="1335"/>
                      <a:pt x="2702" y="868"/>
                    </a:cubicBezTo>
                    <a:cubicBezTo>
                      <a:pt x="2802" y="601"/>
                      <a:pt x="2936" y="401"/>
                      <a:pt x="3036" y="268"/>
                    </a:cubicBezTo>
                    <a:lnTo>
                      <a:pt x="3169" y="34"/>
                    </a:lnTo>
                    <a:lnTo>
                      <a:pt x="3136" y="1"/>
                    </a:lnTo>
                    <a:close/>
                  </a:path>
                </a:pathLst>
              </a:custGeom>
              <a:solidFill>
                <a:srgbClr val="F475B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85" name="Google Shape;585;p35"/>
              <p:cNvSpPr/>
              <p:nvPr/>
            </p:nvSpPr>
            <p:spPr>
              <a:xfrm rot="5400000" flipH="1">
                <a:off x="12401727" y="2147054"/>
                <a:ext cx="69098" cy="118557"/>
              </a:xfrm>
              <a:custGeom>
                <a:avLst/>
                <a:gdLst/>
                <a:ahLst/>
                <a:cxnLst/>
                <a:rect l="l" t="t" r="r" b="b"/>
                <a:pathLst>
                  <a:path w="3170" h="5439" extrusionOk="0">
                    <a:moveTo>
                      <a:pt x="3136" y="1"/>
                    </a:moveTo>
                    <a:cubicBezTo>
                      <a:pt x="3136" y="1"/>
                      <a:pt x="3069" y="34"/>
                      <a:pt x="2903" y="134"/>
                    </a:cubicBezTo>
                    <a:cubicBezTo>
                      <a:pt x="2769" y="234"/>
                      <a:pt x="2569" y="368"/>
                      <a:pt x="2335" y="568"/>
                    </a:cubicBezTo>
                    <a:cubicBezTo>
                      <a:pt x="1868" y="968"/>
                      <a:pt x="1368" y="1602"/>
                      <a:pt x="934" y="2303"/>
                    </a:cubicBezTo>
                    <a:cubicBezTo>
                      <a:pt x="501" y="3003"/>
                      <a:pt x="267" y="3804"/>
                      <a:pt x="101" y="4404"/>
                    </a:cubicBezTo>
                    <a:cubicBezTo>
                      <a:pt x="67" y="4704"/>
                      <a:pt x="0" y="5005"/>
                      <a:pt x="0" y="5105"/>
                    </a:cubicBezTo>
                    <a:cubicBezTo>
                      <a:pt x="0" y="5238"/>
                      <a:pt x="0" y="5338"/>
                      <a:pt x="0" y="5338"/>
                    </a:cubicBezTo>
                    <a:lnTo>
                      <a:pt x="1668" y="5438"/>
                    </a:lnTo>
                    <a:cubicBezTo>
                      <a:pt x="1668" y="5438"/>
                      <a:pt x="1668" y="5371"/>
                      <a:pt x="1668" y="5271"/>
                    </a:cubicBezTo>
                    <a:cubicBezTo>
                      <a:pt x="1668" y="5138"/>
                      <a:pt x="1702" y="4904"/>
                      <a:pt x="1702" y="4638"/>
                    </a:cubicBezTo>
                    <a:cubicBezTo>
                      <a:pt x="1735" y="4137"/>
                      <a:pt x="1802" y="3437"/>
                      <a:pt x="2002" y="2736"/>
                    </a:cubicBezTo>
                    <a:cubicBezTo>
                      <a:pt x="2169" y="2036"/>
                      <a:pt x="2402" y="1335"/>
                      <a:pt x="2702" y="868"/>
                    </a:cubicBezTo>
                    <a:cubicBezTo>
                      <a:pt x="2802" y="601"/>
                      <a:pt x="2936" y="401"/>
                      <a:pt x="3036" y="268"/>
                    </a:cubicBezTo>
                    <a:lnTo>
                      <a:pt x="3169" y="34"/>
                    </a:lnTo>
                    <a:lnTo>
                      <a:pt x="3136" y="1"/>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86" name="Google Shape;586;p35"/>
              <p:cNvSpPr/>
              <p:nvPr/>
            </p:nvSpPr>
            <p:spPr>
              <a:xfrm rot="5400000" flipH="1">
                <a:off x="12385728" y="2166694"/>
                <a:ext cx="105456" cy="117074"/>
              </a:xfrm>
              <a:custGeom>
                <a:avLst/>
                <a:gdLst/>
                <a:ahLst/>
                <a:cxnLst/>
                <a:rect l="l" t="t" r="r" b="b"/>
                <a:pathLst>
                  <a:path w="4838" h="5371" extrusionOk="0">
                    <a:moveTo>
                      <a:pt x="0" y="5271"/>
                    </a:moveTo>
                    <a:lnTo>
                      <a:pt x="0" y="5304"/>
                    </a:lnTo>
                    <a:cubicBezTo>
                      <a:pt x="0" y="5304"/>
                      <a:pt x="0" y="5292"/>
                      <a:pt x="2" y="5271"/>
                    </a:cubicBezTo>
                    <a:lnTo>
                      <a:pt x="2" y="5271"/>
                    </a:lnTo>
                    <a:lnTo>
                      <a:pt x="0" y="5271"/>
                    </a:lnTo>
                    <a:close/>
                    <a:moveTo>
                      <a:pt x="4804" y="0"/>
                    </a:moveTo>
                    <a:cubicBezTo>
                      <a:pt x="4804" y="0"/>
                      <a:pt x="4704" y="34"/>
                      <a:pt x="4503" y="100"/>
                    </a:cubicBezTo>
                    <a:cubicBezTo>
                      <a:pt x="4303" y="167"/>
                      <a:pt x="4003" y="200"/>
                      <a:pt x="3703" y="367"/>
                    </a:cubicBezTo>
                    <a:cubicBezTo>
                      <a:pt x="3536" y="434"/>
                      <a:pt x="3369" y="534"/>
                      <a:pt x="3203" y="634"/>
                    </a:cubicBezTo>
                    <a:cubicBezTo>
                      <a:pt x="3002" y="734"/>
                      <a:pt x="2836" y="834"/>
                      <a:pt x="2635" y="968"/>
                    </a:cubicBezTo>
                    <a:cubicBezTo>
                      <a:pt x="2469" y="1101"/>
                      <a:pt x="2269" y="1268"/>
                      <a:pt x="2102" y="1401"/>
                    </a:cubicBezTo>
                    <a:cubicBezTo>
                      <a:pt x="1935" y="1568"/>
                      <a:pt x="1735" y="1735"/>
                      <a:pt x="1568" y="1935"/>
                    </a:cubicBezTo>
                    <a:cubicBezTo>
                      <a:pt x="1401" y="2102"/>
                      <a:pt x="1234" y="2302"/>
                      <a:pt x="1101" y="2502"/>
                    </a:cubicBezTo>
                    <a:cubicBezTo>
                      <a:pt x="968" y="2702"/>
                      <a:pt x="834" y="2902"/>
                      <a:pt x="734" y="3102"/>
                    </a:cubicBezTo>
                    <a:cubicBezTo>
                      <a:pt x="501" y="3503"/>
                      <a:pt x="334" y="3870"/>
                      <a:pt x="234" y="4237"/>
                    </a:cubicBezTo>
                    <a:cubicBezTo>
                      <a:pt x="167" y="4403"/>
                      <a:pt x="134" y="4570"/>
                      <a:pt x="100" y="4704"/>
                    </a:cubicBezTo>
                    <a:cubicBezTo>
                      <a:pt x="67" y="4837"/>
                      <a:pt x="34" y="5004"/>
                      <a:pt x="34" y="5071"/>
                    </a:cubicBezTo>
                    <a:cubicBezTo>
                      <a:pt x="12" y="5158"/>
                      <a:pt x="4" y="5231"/>
                      <a:pt x="2" y="5271"/>
                    </a:cubicBezTo>
                    <a:lnTo>
                      <a:pt x="2" y="5271"/>
                    </a:lnTo>
                    <a:lnTo>
                      <a:pt x="1701" y="5371"/>
                    </a:lnTo>
                    <a:cubicBezTo>
                      <a:pt x="1701" y="5371"/>
                      <a:pt x="1701" y="5304"/>
                      <a:pt x="1701" y="5171"/>
                    </a:cubicBezTo>
                    <a:cubicBezTo>
                      <a:pt x="1701" y="5037"/>
                      <a:pt x="1768" y="4770"/>
                      <a:pt x="1802" y="4470"/>
                    </a:cubicBezTo>
                    <a:cubicBezTo>
                      <a:pt x="1968" y="3870"/>
                      <a:pt x="2202" y="3069"/>
                      <a:pt x="2635" y="2369"/>
                    </a:cubicBezTo>
                    <a:cubicBezTo>
                      <a:pt x="3069" y="1635"/>
                      <a:pt x="3569" y="1034"/>
                      <a:pt x="4036" y="634"/>
                    </a:cubicBezTo>
                    <a:cubicBezTo>
                      <a:pt x="4270" y="434"/>
                      <a:pt x="4470" y="300"/>
                      <a:pt x="4604" y="200"/>
                    </a:cubicBezTo>
                    <a:cubicBezTo>
                      <a:pt x="4770" y="100"/>
                      <a:pt x="4837" y="67"/>
                      <a:pt x="4837" y="67"/>
                    </a:cubicBezTo>
                    <a:lnTo>
                      <a:pt x="4804" y="0"/>
                    </a:ln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587" name="Google Shape;587;p35"/>
            <p:cNvGrpSpPr/>
            <p:nvPr/>
          </p:nvGrpSpPr>
          <p:grpSpPr>
            <a:xfrm>
              <a:off x="7144358" y="3182968"/>
              <a:ext cx="773588" cy="664198"/>
              <a:chOff x="7946658" y="331606"/>
              <a:chExt cx="773588" cy="664198"/>
            </a:xfrm>
          </p:grpSpPr>
          <p:sp>
            <p:nvSpPr>
              <p:cNvPr id="588" name="Google Shape;588;p35"/>
              <p:cNvSpPr/>
              <p:nvPr/>
            </p:nvSpPr>
            <p:spPr>
              <a:xfrm rot="-200446">
                <a:off x="7964160" y="352597"/>
                <a:ext cx="738584" cy="622215"/>
              </a:xfrm>
              <a:custGeom>
                <a:avLst/>
                <a:gdLst/>
                <a:ahLst/>
                <a:cxnLst/>
                <a:rect l="l" t="t" r="r" b="b"/>
                <a:pathLst>
                  <a:path w="7007" h="5903" extrusionOk="0">
                    <a:moveTo>
                      <a:pt x="1083" y="1"/>
                    </a:moveTo>
                    <a:cubicBezTo>
                      <a:pt x="909" y="1"/>
                      <a:pt x="729" y="20"/>
                      <a:pt x="547" y="59"/>
                    </a:cubicBezTo>
                    <a:cubicBezTo>
                      <a:pt x="206" y="161"/>
                      <a:pt x="1" y="503"/>
                      <a:pt x="103" y="845"/>
                    </a:cubicBezTo>
                    <a:cubicBezTo>
                      <a:pt x="160" y="1127"/>
                      <a:pt x="425" y="1315"/>
                      <a:pt x="689" y="1315"/>
                    </a:cubicBezTo>
                    <a:cubicBezTo>
                      <a:pt x="745" y="1315"/>
                      <a:pt x="801" y="1307"/>
                      <a:pt x="855" y="1289"/>
                    </a:cubicBezTo>
                    <a:cubicBezTo>
                      <a:pt x="946" y="1266"/>
                      <a:pt x="1030" y="1255"/>
                      <a:pt x="1107" y="1255"/>
                    </a:cubicBezTo>
                    <a:cubicBezTo>
                      <a:pt x="1261" y="1255"/>
                      <a:pt x="1390" y="1300"/>
                      <a:pt x="1504" y="1391"/>
                    </a:cubicBezTo>
                    <a:cubicBezTo>
                      <a:pt x="1675" y="1528"/>
                      <a:pt x="1744" y="1699"/>
                      <a:pt x="1744" y="1904"/>
                    </a:cubicBezTo>
                    <a:cubicBezTo>
                      <a:pt x="1709" y="1904"/>
                      <a:pt x="1709" y="1938"/>
                      <a:pt x="1675" y="1972"/>
                    </a:cubicBezTo>
                    <a:cubicBezTo>
                      <a:pt x="1573" y="2075"/>
                      <a:pt x="1470" y="2246"/>
                      <a:pt x="1299" y="2485"/>
                    </a:cubicBezTo>
                    <a:cubicBezTo>
                      <a:pt x="958" y="2895"/>
                      <a:pt x="958" y="3408"/>
                      <a:pt x="1197" y="3818"/>
                    </a:cubicBezTo>
                    <a:cubicBezTo>
                      <a:pt x="1521" y="4331"/>
                      <a:pt x="2207" y="4545"/>
                      <a:pt x="2852" y="4545"/>
                    </a:cubicBezTo>
                    <a:cubicBezTo>
                      <a:pt x="3024" y="4545"/>
                      <a:pt x="3192" y="4530"/>
                      <a:pt x="3350" y="4502"/>
                    </a:cubicBezTo>
                    <a:lnTo>
                      <a:pt x="3521" y="4467"/>
                    </a:lnTo>
                    <a:cubicBezTo>
                      <a:pt x="3660" y="4439"/>
                      <a:pt x="3799" y="4409"/>
                      <a:pt x="3954" y="4409"/>
                    </a:cubicBezTo>
                    <a:cubicBezTo>
                      <a:pt x="4368" y="4409"/>
                      <a:pt x="4890" y="4627"/>
                      <a:pt x="5811" y="5698"/>
                    </a:cubicBezTo>
                    <a:cubicBezTo>
                      <a:pt x="5947" y="5834"/>
                      <a:pt x="6152" y="5903"/>
                      <a:pt x="6357" y="5903"/>
                    </a:cubicBezTo>
                    <a:cubicBezTo>
                      <a:pt x="6460" y="5869"/>
                      <a:pt x="6597" y="5834"/>
                      <a:pt x="6699" y="5732"/>
                    </a:cubicBezTo>
                    <a:cubicBezTo>
                      <a:pt x="6973" y="5527"/>
                      <a:pt x="7007" y="5117"/>
                      <a:pt x="6768" y="4843"/>
                    </a:cubicBezTo>
                    <a:cubicBezTo>
                      <a:pt x="5555" y="3479"/>
                      <a:pt x="4697" y="3142"/>
                      <a:pt x="3973" y="3142"/>
                    </a:cubicBezTo>
                    <a:cubicBezTo>
                      <a:pt x="3717" y="3142"/>
                      <a:pt x="3479" y="3184"/>
                      <a:pt x="3247" y="3237"/>
                    </a:cubicBezTo>
                    <a:lnTo>
                      <a:pt x="3111" y="3271"/>
                    </a:lnTo>
                    <a:cubicBezTo>
                      <a:pt x="3015" y="3290"/>
                      <a:pt x="2922" y="3299"/>
                      <a:pt x="2835" y="3299"/>
                    </a:cubicBezTo>
                    <a:cubicBezTo>
                      <a:pt x="2610" y="3299"/>
                      <a:pt x="2423" y="3243"/>
                      <a:pt x="2325" y="3169"/>
                    </a:cubicBezTo>
                    <a:cubicBezTo>
                      <a:pt x="2461" y="2998"/>
                      <a:pt x="2564" y="2861"/>
                      <a:pt x="2632" y="2793"/>
                    </a:cubicBezTo>
                    <a:cubicBezTo>
                      <a:pt x="2837" y="2519"/>
                      <a:pt x="2974" y="2348"/>
                      <a:pt x="3008" y="1938"/>
                    </a:cubicBezTo>
                    <a:cubicBezTo>
                      <a:pt x="3042" y="1391"/>
                      <a:pt x="2735" y="776"/>
                      <a:pt x="2290" y="400"/>
                    </a:cubicBezTo>
                    <a:cubicBezTo>
                      <a:pt x="1946" y="130"/>
                      <a:pt x="1531" y="1"/>
                      <a:pt x="1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89" name="Google Shape;589;p35"/>
              <p:cNvSpPr/>
              <p:nvPr/>
            </p:nvSpPr>
            <p:spPr>
              <a:xfrm rot="-200446">
                <a:off x="7972922" y="407251"/>
                <a:ext cx="663008" cy="569301"/>
              </a:xfrm>
              <a:custGeom>
                <a:avLst/>
                <a:gdLst/>
                <a:ahLst/>
                <a:cxnLst/>
                <a:rect l="l" t="t" r="r" b="b"/>
                <a:pathLst>
                  <a:path w="6290" h="5401" extrusionOk="0">
                    <a:moveTo>
                      <a:pt x="35" y="1"/>
                    </a:moveTo>
                    <a:cubicBezTo>
                      <a:pt x="1" y="138"/>
                      <a:pt x="1" y="240"/>
                      <a:pt x="35" y="343"/>
                    </a:cubicBezTo>
                    <a:cubicBezTo>
                      <a:pt x="92" y="625"/>
                      <a:pt x="357" y="813"/>
                      <a:pt x="621" y="813"/>
                    </a:cubicBezTo>
                    <a:cubicBezTo>
                      <a:pt x="677" y="813"/>
                      <a:pt x="733" y="805"/>
                      <a:pt x="787" y="787"/>
                    </a:cubicBezTo>
                    <a:cubicBezTo>
                      <a:pt x="878" y="764"/>
                      <a:pt x="962" y="753"/>
                      <a:pt x="1039" y="753"/>
                    </a:cubicBezTo>
                    <a:cubicBezTo>
                      <a:pt x="1193" y="753"/>
                      <a:pt x="1322" y="798"/>
                      <a:pt x="1436" y="889"/>
                    </a:cubicBezTo>
                    <a:cubicBezTo>
                      <a:pt x="1607" y="1026"/>
                      <a:pt x="1676" y="1197"/>
                      <a:pt x="1676" y="1402"/>
                    </a:cubicBezTo>
                    <a:cubicBezTo>
                      <a:pt x="1641" y="1402"/>
                      <a:pt x="1641" y="1436"/>
                      <a:pt x="1607" y="1470"/>
                    </a:cubicBezTo>
                    <a:cubicBezTo>
                      <a:pt x="1505" y="1573"/>
                      <a:pt x="1402" y="1744"/>
                      <a:pt x="1231" y="1983"/>
                    </a:cubicBezTo>
                    <a:cubicBezTo>
                      <a:pt x="890" y="2393"/>
                      <a:pt x="890" y="2906"/>
                      <a:pt x="1129" y="3316"/>
                    </a:cubicBezTo>
                    <a:cubicBezTo>
                      <a:pt x="1453" y="3829"/>
                      <a:pt x="2139" y="4043"/>
                      <a:pt x="2784" y="4043"/>
                    </a:cubicBezTo>
                    <a:cubicBezTo>
                      <a:pt x="2956" y="4043"/>
                      <a:pt x="3124" y="4028"/>
                      <a:pt x="3282" y="4000"/>
                    </a:cubicBezTo>
                    <a:lnTo>
                      <a:pt x="3453" y="3965"/>
                    </a:lnTo>
                    <a:cubicBezTo>
                      <a:pt x="3592" y="3937"/>
                      <a:pt x="3731" y="3907"/>
                      <a:pt x="3886" y="3907"/>
                    </a:cubicBezTo>
                    <a:cubicBezTo>
                      <a:pt x="4300" y="3907"/>
                      <a:pt x="4822" y="4125"/>
                      <a:pt x="5743" y="5196"/>
                    </a:cubicBezTo>
                    <a:cubicBezTo>
                      <a:pt x="5879" y="5332"/>
                      <a:pt x="6084" y="5401"/>
                      <a:pt x="6289" y="5401"/>
                    </a:cubicBezTo>
                    <a:cubicBezTo>
                      <a:pt x="6289" y="5401"/>
                      <a:pt x="5630" y="3588"/>
                      <a:pt x="3988" y="3588"/>
                    </a:cubicBezTo>
                    <a:cubicBezTo>
                      <a:pt x="3958" y="3588"/>
                      <a:pt x="3928" y="3588"/>
                      <a:pt x="3897" y="3589"/>
                    </a:cubicBezTo>
                    <a:cubicBezTo>
                      <a:pt x="3657" y="3604"/>
                      <a:pt x="3410" y="3614"/>
                      <a:pt x="3167" y="3614"/>
                    </a:cubicBezTo>
                    <a:cubicBezTo>
                      <a:pt x="2271" y="3614"/>
                      <a:pt x="1449" y="3478"/>
                      <a:pt x="1368" y="2940"/>
                    </a:cubicBezTo>
                    <a:cubicBezTo>
                      <a:pt x="1197" y="1573"/>
                      <a:pt x="2735" y="2086"/>
                      <a:pt x="2017" y="650"/>
                    </a:cubicBezTo>
                    <a:cubicBezTo>
                      <a:pt x="1676" y="35"/>
                      <a:pt x="582"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590" name="Google Shape;590;p35"/>
            <p:cNvGrpSpPr/>
            <p:nvPr/>
          </p:nvGrpSpPr>
          <p:grpSpPr>
            <a:xfrm rot="2832223" flipH="1">
              <a:off x="3157291" y="2539921"/>
              <a:ext cx="1568513" cy="1950322"/>
              <a:chOff x="9426425" y="2697050"/>
              <a:chExt cx="1870525" cy="2325850"/>
            </a:xfrm>
          </p:grpSpPr>
          <p:sp>
            <p:nvSpPr>
              <p:cNvPr id="591" name="Google Shape;591;p35"/>
              <p:cNvSpPr/>
              <p:nvPr/>
            </p:nvSpPr>
            <p:spPr>
              <a:xfrm>
                <a:off x="11112800" y="4466425"/>
                <a:ext cx="131625" cy="162025"/>
              </a:xfrm>
              <a:custGeom>
                <a:avLst/>
                <a:gdLst/>
                <a:ahLst/>
                <a:cxnLst/>
                <a:rect l="l" t="t" r="r" b="b"/>
                <a:pathLst>
                  <a:path w="5265" h="6481" extrusionOk="0">
                    <a:moveTo>
                      <a:pt x="122" y="1"/>
                    </a:moveTo>
                    <a:cubicBezTo>
                      <a:pt x="62" y="1"/>
                      <a:pt x="0" y="55"/>
                      <a:pt x="27" y="110"/>
                    </a:cubicBezTo>
                    <a:cubicBezTo>
                      <a:pt x="394" y="1411"/>
                      <a:pt x="1328" y="2411"/>
                      <a:pt x="2162" y="3445"/>
                    </a:cubicBezTo>
                    <a:cubicBezTo>
                      <a:pt x="3063" y="4513"/>
                      <a:pt x="3963" y="5847"/>
                      <a:pt x="5231" y="6481"/>
                    </a:cubicBezTo>
                    <a:cubicBezTo>
                      <a:pt x="5231" y="6481"/>
                      <a:pt x="5264" y="6481"/>
                      <a:pt x="5264" y="6448"/>
                    </a:cubicBezTo>
                    <a:cubicBezTo>
                      <a:pt x="4831" y="5147"/>
                      <a:pt x="3763" y="4113"/>
                      <a:pt x="2929" y="3079"/>
                    </a:cubicBezTo>
                    <a:cubicBezTo>
                      <a:pt x="2062" y="2011"/>
                      <a:pt x="1328" y="744"/>
                      <a:pt x="161" y="10"/>
                    </a:cubicBezTo>
                    <a:cubicBezTo>
                      <a:pt x="148" y="4"/>
                      <a:pt x="135" y="1"/>
                      <a:pt x="1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92" name="Google Shape;592;p35"/>
              <p:cNvSpPr/>
              <p:nvPr/>
            </p:nvSpPr>
            <p:spPr>
              <a:xfrm>
                <a:off x="11052175" y="4502125"/>
                <a:ext cx="129700" cy="161350"/>
              </a:xfrm>
              <a:custGeom>
                <a:avLst/>
                <a:gdLst/>
                <a:ahLst/>
                <a:cxnLst/>
                <a:rect l="l" t="t" r="r" b="b"/>
                <a:pathLst>
                  <a:path w="5188" h="6454" extrusionOk="0">
                    <a:moveTo>
                      <a:pt x="208" y="1"/>
                    </a:moveTo>
                    <a:cubicBezTo>
                      <a:pt x="99" y="1"/>
                      <a:pt x="1" y="125"/>
                      <a:pt x="51" y="250"/>
                    </a:cubicBezTo>
                    <a:cubicBezTo>
                      <a:pt x="751" y="1417"/>
                      <a:pt x="1585" y="2484"/>
                      <a:pt x="2452" y="3552"/>
                    </a:cubicBezTo>
                    <a:cubicBezTo>
                      <a:pt x="3253" y="4586"/>
                      <a:pt x="4020" y="5687"/>
                      <a:pt x="5121" y="6454"/>
                    </a:cubicBezTo>
                    <a:cubicBezTo>
                      <a:pt x="5154" y="6454"/>
                      <a:pt x="5188" y="6421"/>
                      <a:pt x="5154" y="6421"/>
                    </a:cubicBezTo>
                    <a:cubicBezTo>
                      <a:pt x="4420" y="4152"/>
                      <a:pt x="2085" y="1584"/>
                      <a:pt x="317" y="49"/>
                    </a:cubicBezTo>
                    <a:cubicBezTo>
                      <a:pt x="283" y="15"/>
                      <a:pt x="245"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93" name="Google Shape;593;p35"/>
              <p:cNvSpPr/>
              <p:nvPr/>
            </p:nvSpPr>
            <p:spPr>
              <a:xfrm>
                <a:off x="10989450" y="4535675"/>
                <a:ext cx="128625" cy="179050"/>
              </a:xfrm>
              <a:custGeom>
                <a:avLst/>
                <a:gdLst/>
                <a:ahLst/>
                <a:cxnLst/>
                <a:rect l="l" t="t" r="r" b="b"/>
                <a:pathLst>
                  <a:path w="5145" h="7162" extrusionOk="0">
                    <a:moveTo>
                      <a:pt x="121" y="0"/>
                    </a:moveTo>
                    <a:cubicBezTo>
                      <a:pt x="61" y="0"/>
                      <a:pt x="1" y="71"/>
                      <a:pt x="24" y="142"/>
                    </a:cubicBezTo>
                    <a:cubicBezTo>
                      <a:pt x="625" y="2543"/>
                      <a:pt x="2893" y="5579"/>
                      <a:pt x="4828" y="7113"/>
                    </a:cubicBezTo>
                    <a:cubicBezTo>
                      <a:pt x="4862" y="7147"/>
                      <a:pt x="4900" y="7162"/>
                      <a:pt x="4937" y="7162"/>
                    </a:cubicBezTo>
                    <a:cubicBezTo>
                      <a:pt x="5046" y="7162"/>
                      <a:pt x="5144" y="7038"/>
                      <a:pt x="5095" y="6913"/>
                    </a:cubicBezTo>
                    <a:cubicBezTo>
                      <a:pt x="4394" y="5579"/>
                      <a:pt x="3427" y="4411"/>
                      <a:pt x="2560" y="3177"/>
                    </a:cubicBezTo>
                    <a:cubicBezTo>
                      <a:pt x="1826" y="2110"/>
                      <a:pt x="1159" y="909"/>
                      <a:pt x="191" y="42"/>
                    </a:cubicBezTo>
                    <a:cubicBezTo>
                      <a:pt x="172" y="12"/>
                      <a:pt x="146" y="0"/>
                      <a:pt x="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94" name="Google Shape;594;p35"/>
              <p:cNvSpPr/>
              <p:nvPr/>
            </p:nvSpPr>
            <p:spPr>
              <a:xfrm>
                <a:off x="10920250" y="4577700"/>
                <a:ext cx="118200" cy="169175"/>
              </a:xfrm>
              <a:custGeom>
                <a:avLst/>
                <a:gdLst/>
                <a:ahLst/>
                <a:cxnLst/>
                <a:rect l="l" t="t" r="r" b="b"/>
                <a:pathLst>
                  <a:path w="4728" h="6767" extrusionOk="0">
                    <a:moveTo>
                      <a:pt x="94" y="1"/>
                    </a:moveTo>
                    <a:cubicBezTo>
                      <a:pt x="43" y="1"/>
                      <a:pt x="0" y="48"/>
                      <a:pt x="24" y="95"/>
                    </a:cubicBezTo>
                    <a:cubicBezTo>
                      <a:pt x="424" y="1496"/>
                      <a:pt x="1325" y="2730"/>
                      <a:pt x="2159" y="3931"/>
                    </a:cubicBezTo>
                    <a:cubicBezTo>
                      <a:pt x="2859" y="4965"/>
                      <a:pt x="3560" y="6133"/>
                      <a:pt x="4694" y="6767"/>
                    </a:cubicBezTo>
                    <a:cubicBezTo>
                      <a:pt x="4694" y="6767"/>
                      <a:pt x="4727" y="6767"/>
                      <a:pt x="4727" y="6733"/>
                    </a:cubicBezTo>
                    <a:cubicBezTo>
                      <a:pt x="4427" y="5432"/>
                      <a:pt x="3460" y="4332"/>
                      <a:pt x="2726" y="3231"/>
                    </a:cubicBezTo>
                    <a:cubicBezTo>
                      <a:pt x="1925" y="2130"/>
                      <a:pt x="1191" y="929"/>
                      <a:pt x="157" y="29"/>
                    </a:cubicBezTo>
                    <a:cubicBezTo>
                      <a:pt x="138" y="9"/>
                      <a:pt x="115" y="1"/>
                      <a:pt x="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95" name="Google Shape;595;p35"/>
              <p:cNvSpPr/>
              <p:nvPr/>
            </p:nvSpPr>
            <p:spPr>
              <a:xfrm>
                <a:off x="10875200" y="4630275"/>
                <a:ext cx="98800" cy="156950"/>
              </a:xfrm>
              <a:custGeom>
                <a:avLst/>
                <a:gdLst/>
                <a:ahLst/>
                <a:cxnLst/>
                <a:rect l="l" t="t" r="r" b="b"/>
                <a:pathLst>
                  <a:path w="3952" h="6278" extrusionOk="0">
                    <a:moveTo>
                      <a:pt x="125" y="0"/>
                    </a:moveTo>
                    <a:cubicBezTo>
                      <a:pt x="63" y="0"/>
                      <a:pt x="0" y="55"/>
                      <a:pt x="24" y="127"/>
                    </a:cubicBezTo>
                    <a:cubicBezTo>
                      <a:pt x="325" y="1295"/>
                      <a:pt x="1092" y="2295"/>
                      <a:pt x="1726" y="3329"/>
                    </a:cubicBezTo>
                    <a:cubicBezTo>
                      <a:pt x="2359" y="4330"/>
                      <a:pt x="2960" y="5398"/>
                      <a:pt x="3827" y="6265"/>
                    </a:cubicBezTo>
                    <a:cubicBezTo>
                      <a:pt x="3836" y="6274"/>
                      <a:pt x="3850" y="6278"/>
                      <a:pt x="3865" y="6278"/>
                    </a:cubicBezTo>
                    <a:cubicBezTo>
                      <a:pt x="3905" y="6278"/>
                      <a:pt x="3952" y="6247"/>
                      <a:pt x="3927" y="6198"/>
                    </a:cubicBezTo>
                    <a:cubicBezTo>
                      <a:pt x="3560" y="5031"/>
                      <a:pt x="2893" y="4030"/>
                      <a:pt x="2259" y="2996"/>
                    </a:cubicBezTo>
                    <a:cubicBezTo>
                      <a:pt x="1659" y="1962"/>
                      <a:pt x="1092" y="828"/>
                      <a:pt x="191" y="27"/>
                    </a:cubicBezTo>
                    <a:cubicBezTo>
                      <a:pt x="173" y="8"/>
                      <a:pt x="149" y="0"/>
                      <a:pt x="1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96" name="Google Shape;596;p35"/>
              <p:cNvSpPr/>
              <p:nvPr/>
            </p:nvSpPr>
            <p:spPr>
              <a:xfrm>
                <a:off x="10804525" y="4668850"/>
                <a:ext cx="97150" cy="159975"/>
              </a:xfrm>
              <a:custGeom>
                <a:avLst/>
                <a:gdLst/>
                <a:ahLst/>
                <a:cxnLst/>
                <a:rect l="l" t="t" r="r" b="b"/>
                <a:pathLst>
                  <a:path w="3886" h="6399" extrusionOk="0">
                    <a:moveTo>
                      <a:pt x="305" y="1"/>
                    </a:moveTo>
                    <a:cubicBezTo>
                      <a:pt x="265" y="1"/>
                      <a:pt x="224" y="6"/>
                      <a:pt x="183" y="18"/>
                    </a:cubicBezTo>
                    <a:cubicBezTo>
                      <a:pt x="83" y="52"/>
                      <a:pt x="16" y="152"/>
                      <a:pt x="49" y="285"/>
                    </a:cubicBezTo>
                    <a:cubicBezTo>
                      <a:pt x="49" y="319"/>
                      <a:pt x="49" y="319"/>
                      <a:pt x="49" y="352"/>
                    </a:cubicBezTo>
                    <a:cubicBezTo>
                      <a:pt x="62" y="388"/>
                      <a:pt x="82" y="416"/>
                      <a:pt x="107" y="436"/>
                    </a:cubicBezTo>
                    <a:lnTo>
                      <a:pt x="107" y="436"/>
                    </a:lnTo>
                    <a:cubicBezTo>
                      <a:pt x="0" y="550"/>
                      <a:pt x="59" y="729"/>
                      <a:pt x="283" y="953"/>
                    </a:cubicBezTo>
                    <a:cubicBezTo>
                      <a:pt x="383" y="1153"/>
                      <a:pt x="483" y="1353"/>
                      <a:pt x="550" y="1553"/>
                    </a:cubicBezTo>
                    <a:cubicBezTo>
                      <a:pt x="850" y="2120"/>
                      <a:pt x="1117" y="2687"/>
                      <a:pt x="1450" y="3254"/>
                    </a:cubicBezTo>
                    <a:cubicBezTo>
                      <a:pt x="1751" y="3821"/>
                      <a:pt x="2084" y="4355"/>
                      <a:pt x="2418" y="4889"/>
                    </a:cubicBezTo>
                    <a:cubicBezTo>
                      <a:pt x="2618" y="5222"/>
                      <a:pt x="2818" y="5522"/>
                      <a:pt x="3052" y="5789"/>
                    </a:cubicBezTo>
                    <a:cubicBezTo>
                      <a:pt x="3185" y="5989"/>
                      <a:pt x="3385" y="6123"/>
                      <a:pt x="3619" y="6190"/>
                    </a:cubicBezTo>
                    <a:lnTo>
                      <a:pt x="3552" y="6190"/>
                    </a:lnTo>
                    <a:cubicBezTo>
                      <a:pt x="3519" y="6223"/>
                      <a:pt x="3485" y="6256"/>
                      <a:pt x="3519" y="6290"/>
                    </a:cubicBezTo>
                    <a:lnTo>
                      <a:pt x="3519" y="6323"/>
                    </a:lnTo>
                    <a:cubicBezTo>
                      <a:pt x="3535" y="6373"/>
                      <a:pt x="3585" y="6398"/>
                      <a:pt x="3635" y="6398"/>
                    </a:cubicBezTo>
                    <a:cubicBezTo>
                      <a:pt x="3685" y="6398"/>
                      <a:pt x="3735" y="6373"/>
                      <a:pt x="3752" y="6323"/>
                    </a:cubicBezTo>
                    <a:cubicBezTo>
                      <a:pt x="3886" y="5856"/>
                      <a:pt x="3519" y="5422"/>
                      <a:pt x="3285" y="5022"/>
                    </a:cubicBezTo>
                    <a:cubicBezTo>
                      <a:pt x="2818" y="4155"/>
                      <a:pt x="2284" y="3288"/>
                      <a:pt x="1817" y="2387"/>
                    </a:cubicBezTo>
                    <a:cubicBezTo>
                      <a:pt x="1564" y="1944"/>
                      <a:pt x="1041" y="1"/>
                      <a:pt x="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97" name="Google Shape;597;p35"/>
              <p:cNvSpPr/>
              <p:nvPr/>
            </p:nvSpPr>
            <p:spPr>
              <a:xfrm>
                <a:off x="9945975" y="3475100"/>
                <a:ext cx="1186700" cy="1431900"/>
              </a:xfrm>
              <a:custGeom>
                <a:avLst/>
                <a:gdLst/>
                <a:ahLst/>
                <a:cxnLst/>
                <a:rect l="l" t="t" r="r" b="b"/>
                <a:pathLst>
                  <a:path w="47468" h="57276" extrusionOk="0">
                    <a:moveTo>
                      <a:pt x="14844" y="1"/>
                    </a:moveTo>
                    <a:cubicBezTo>
                      <a:pt x="11742" y="1335"/>
                      <a:pt x="8873" y="2770"/>
                      <a:pt x="6238" y="4337"/>
                    </a:cubicBezTo>
                    <a:cubicBezTo>
                      <a:pt x="3970" y="5672"/>
                      <a:pt x="1868" y="7106"/>
                      <a:pt x="0" y="8574"/>
                    </a:cubicBezTo>
                    <a:cubicBezTo>
                      <a:pt x="9640" y="27087"/>
                      <a:pt x="17546" y="42698"/>
                      <a:pt x="24718" y="57275"/>
                    </a:cubicBezTo>
                    <a:cubicBezTo>
                      <a:pt x="29054" y="54640"/>
                      <a:pt x="33457" y="52005"/>
                      <a:pt x="37827" y="49403"/>
                    </a:cubicBezTo>
                    <a:cubicBezTo>
                      <a:pt x="40996" y="47535"/>
                      <a:pt x="44265" y="45634"/>
                      <a:pt x="47467" y="43766"/>
                    </a:cubicBezTo>
                    <a:cubicBezTo>
                      <a:pt x="37193" y="30890"/>
                      <a:pt x="26486" y="16513"/>
                      <a:pt x="14844"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98" name="Google Shape;598;p35"/>
              <p:cNvSpPr/>
              <p:nvPr/>
            </p:nvSpPr>
            <p:spPr>
              <a:xfrm>
                <a:off x="10735100" y="4710825"/>
                <a:ext cx="96525" cy="160625"/>
              </a:xfrm>
              <a:custGeom>
                <a:avLst/>
                <a:gdLst/>
                <a:ahLst/>
                <a:cxnLst/>
                <a:rect l="l" t="t" r="r" b="b"/>
                <a:pathLst>
                  <a:path w="3861" h="6425" extrusionOk="0">
                    <a:moveTo>
                      <a:pt x="193" y="1"/>
                    </a:moveTo>
                    <a:cubicBezTo>
                      <a:pt x="99" y="1"/>
                      <a:pt x="0" y="87"/>
                      <a:pt x="24" y="208"/>
                    </a:cubicBezTo>
                    <a:cubicBezTo>
                      <a:pt x="425" y="1342"/>
                      <a:pt x="1125" y="2376"/>
                      <a:pt x="1692" y="3410"/>
                    </a:cubicBezTo>
                    <a:cubicBezTo>
                      <a:pt x="2293" y="4444"/>
                      <a:pt x="2826" y="5611"/>
                      <a:pt x="3727" y="6412"/>
                    </a:cubicBezTo>
                    <a:cubicBezTo>
                      <a:pt x="3744" y="6420"/>
                      <a:pt x="3760" y="6424"/>
                      <a:pt x="3776" y="6424"/>
                    </a:cubicBezTo>
                    <a:cubicBezTo>
                      <a:pt x="3823" y="6424"/>
                      <a:pt x="3861" y="6387"/>
                      <a:pt x="3861" y="6312"/>
                    </a:cubicBezTo>
                    <a:cubicBezTo>
                      <a:pt x="3627" y="5144"/>
                      <a:pt x="2893" y="4110"/>
                      <a:pt x="2259" y="3076"/>
                    </a:cubicBezTo>
                    <a:cubicBezTo>
                      <a:pt x="1626" y="2042"/>
                      <a:pt x="1092" y="941"/>
                      <a:pt x="291" y="41"/>
                    </a:cubicBezTo>
                    <a:cubicBezTo>
                      <a:pt x="264" y="13"/>
                      <a:pt x="229"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99" name="Google Shape;599;p35"/>
              <p:cNvSpPr/>
              <p:nvPr/>
            </p:nvSpPr>
            <p:spPr>
              <a:xfrm>
                <a:off x="9910950" y="3401725"/>
                <a:ext cx="1386000" cy="1621175"/>
              </a:xfrm>
              <a:custGeom>
                <a:avLst/>
                <a:gdLst/>
                <a:ahLst/>
                <a:cxnLst/>
                <a:rect l="l" t="t" r="r" b="b"/>
                <a:pathLst>
                  <a:path w="55440" h="64847" extrusionOk="0">
                    <a:moveTo>
                      <a:pt x="19481" y="1"/>
                    </a:moveTo>
                    <a:cubicBezTo>
                      <a:pt x="12543" y="2769"/>
                      <a:pt x="5638" y="6505"/>
                      <a:pt x="0" y="11342"/>
                    </a:cubicBezTo>
                    <a:cubicBezTo>
                      <a:pt x="9274" y="29088"/>
                      <a:pt x="18380" y="46867"/>
                      <a:pt x="27153" y="64847"/>
                    </a:cubicBezTo>
                    <a:cubicBezTo>
                      <a:pt x="36526" y="59143"/>
                      <a:pt x="45966" y="53572"/>
                      <a:pt x="55440" y="48102"/>
                    </a:cubicBezTo>
                    <a:cubicBezTo>
                      <a:pt x="42898" y="32524"/>
                      <a:pt x="30989" y="16346"/>
                      <a:pt x="1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0" name="Google Shape;600;p35"/>
              <p:cNvSpPr/>
              <p:nvPr/>
            </p:nvSpPr>
            <p:spPr>
              <a:xfrm>
                <a:off x="10057725" y="3668575"/>
                <a:ext cx="898150" cy="853150"/>
              </a:xfrm>
              <a:custGeom>
                <a:avLst/>
                <a:gdLst/>
                <a:ahLst/>
                <a:cxnLst/>
                <a:rect l="l" t="t" r="r" b="b"/>
                <a:pathLst>
                  <a:path w="35926" h="34126" extrusionOk="0">
                    <a:moveTo>
                      <a:pt x="21215" y="1"/>
                    </a:moveTo>
                    <a:cubicBezTo>
                      <a:pt x="14410" y="4404"/>
                      <a:pt x="7305" y="8407"/>
                      <a:pt x="0" y="11943"/>
                    </a:cubicBezTo>
                    <a:cubicBezTo>
                      <a:pt x="3803" y="19315"/>
                      <a:pt x="7572" y="26720"/>
                      <a:pt x="11308" y="34125"/>
                    </a:cubicBezTo>
                    <a:cubicBezTo>
                      <a:pt x="13043" y="33425"/>
                      <a:pt x="14711" y="32591"/>
                      <a:pt x="16378" y="31757"/>
                    </a:cubicBezTo>
                    <a:cubicBezTo>
                      <a:pt x="23150" y="28288"/>
                      <a:pt x="29721" y="24352"/>
                      <a:pt x="35926" y="19948"/>
                    </a:cubicBezTo>
                    <a:cubicBezTo>
                      <a:pt x="30956" y="13344"/>
                      <a:pt x="26052" y="6706"/>
                      <a:pt x="21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1" name="Google Shape;601;p35"/>
              <p:cNvSpPr/>
              <p:nvPr/>
            </p:nvSpPr>
            <p:spPr>
              <a:xfrm>
                <a:off x="10192800" y="3808675"/>
                <a:ext cx="552100" cy="479550"/>
              </a:xfrm>
              <a:custGeom>
                <a:avLst/>
                <a:gdLst/>
                <a:ahLst/>
                <a:cxnLst/>
                <a:rect l="l" t="t" r="r" b="b"/>
                <a:pathLst>
                  <a:path w="22084" h="19182" extrusionOk="0">
                    <a:moveTo>
                      <a:pt x="14978" y="1"/>
                    </a:moveTo>
                    <a:cubicBezTo>
                      <a:pt x="10175" y="3136"/>
                      <a:pt x="5171" y="5972"/>
                      <a:pt x="1" y="8474"/>
                    </a:cubicBezTo>
                    <a:cubicBezTo>
                      <a:pt x="1802" y="12076"/>
                      <a:pt x="3670" y="15645"/>
                      <a:pt x="5572" y="19181"/>
                    </a:cubicBezTo>
                    <a:cubicBezTo>
                      <a:pt x="11376" y="16679"/>
                      <a:pt x="16946" y="13544"/>
                      <a:pt x="22083" y="9808"/>
                    </a:cubicBezTo>
                    <a:cubicBezTo>
                      <a:pt x="19682" y="6572"/>
                      <a:pt x="17313" y="3303"/>
                      <a:pt x="14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2" name="Google Shape;602;p35"/>
              <p:cNvSpPr/>
              <p:nvPr/>
            </p:nvSpPr>
            <p:spPr>
              <a:xfrm>
                <a:off x="9907164" y="3333214"/>
                <a:ext cx="498700" cy="359950"/>
              </a:xfrm>
              <a:custGeom>
                <a:avLst/>
                <a:gdLst/>
                <a:ahLst/>
                <a:cxnLst/>
                <a:rect l="l" t="t" r="r" b="b"/>
                <a:pathLst>
                  <a:path w="19948" h="14398" extrusionOk="0">
                    <a:moveTo>
                      <a:pt x="11847" y="1"/>
                    </a:moveTo>
                    <a:cubicBezTo>
                      <a:pt x="9780" y="1"/>
                      <a:pt x="7738" y="532"/>
                      <a:pt x="5938" y="1522"/>
                    </a:cubicBezTo>
                    <a:cubicBezTo>
                      <a:pt x="4003" y="2723"/>
                      <a:pt x="2435" y="4491"/>
                      <a:pt x="1435" y="6559"/>
                    </a:cubicBezTo>
                    <a:cubicBezTo>
                      <a:pt x="367" y="8794"/>
                      <a:pt x="0" y="11362"/>
                      <a:pt x="367" y="13831"/>
                    </a:cubicBezTo>
                    <a:cubicBezTo>
                      <a:pt x="401" y="14031"/>
                      <a:pt x="434" y="14198"/>
                      <a:pt x="467" y="14398"/>
                    </a:cubicBezTo>
                    <a:cubicBezTo>
                      <a:pt x="6972" y="10629"/>
                      <a:pt x="13477" y="6826"/>
                      <a:pt x="19948" y="3057"/>
                    </a:cubicBezTo>
                    <a:cubicBezTo>
                      <a:pt x="19781" y="2890"/>
                      <a:pt x="19614" y="2723"/>
                      <a:pt x="19414" y="2590"/>
                    </a:cubicBezTo>
                    <a:cubicBezTo>
                      <a:pt x="17446" y="1055"/>
                      <a:pt x="15011" y="154"/>
                      <a:pt x="12543" y="21"/>
                    </a:cubicBezTo>
                    <a:cubicBezTo>
                      <a:pt x="12311" y="8"/>
                      <a:pt x="12079" y="1"/>
                      <a:pt x="118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3" name="Google Shape;603;p35"/>
              <p:cNvSpPr/>
              <p:nvPr/>
            </p:nvSpPr>
            <p:spPr>
              <a:xfrm>
                <a:off x="9915125" y="3248275"/>
                <a:ext cx="215175" cy="178500"/>
              </a:xfrm>
              <a:custGeom>
                <a:avLst/>
                <a:gdLst/>
                <a:ahLst/>
                <a:cxnLst/>
                <a:rect l="l" t="t" r="r" b="b"/>
                <a:pathLst>
                  <a:path w="8607" h="7140" extrusionOk="0">
                    <a:moveTo>
                      <a:pt x="6204" y="1"/>
                    </a:moveTo>
                    <a:cubicBezTo>
                      <a:pt x="4136" y="1168"/>
                      <a:pt x="2068" y="2302"/>
                      <a:pt x="0" y="3470"/>
                    </a:cubicBezTo>
                    <a:cubicBezTo>
                      <a:pt x="801" y="4671"/>
                      <a:pt x="1601" y="5905"/>
                      <a:pt x="2368" y="7139"/>
                    </a:cubicBezTo>
                    <a:cubicBezTo>
                      <a:pt x="4437" y="5905"/>
                      <a:pt x="6505" y="4671"/>
                      <a:pt x="8606" y="3470"/>
                    </a:cubicBezTo>
                    <a:cubicBezTo>
                      <a:pt x="7806" y="2302"/>
                      <a:pt x="7005" y="1168"/>
                      <a:pt x="6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4" name="Google Shape;604;p35"/>
              <p:cNvSpPr/>
              <p:nvPr/>
            </p:nvSpPr>
            <p:spPr>
              <a:xfrm>
                <a:off x="9435600" y="2915550"/>
                <a:ext cx="612975" cy="436175"/>
              </a:xfrm>
              <a:custGeom>
                <a:avLst/>
                <a:gdLst/>
                <a:ahLst/>
                <a:cxnLst/>
                <a:rect l="l" t="t" r="r" b="b"/>
                <a:pathLst>
                  <a:path w="24519" h="17447" extrusionOk="0">
                    <a:moveTo>
                      <a:pt x="1635" y="0"/>
                    </a:moveTo>
                    <a:lnTo>
                      <a:pt x="1" y="434"/>
                    </a:lnTo>
                    <a:cubicBezTo>
                      <a:pt x="368" y="1701"/>
                      <a:pt x="901" y="2969"/>
                      <a:pt x="1669" y="4103"/>
                    </a:cubicBezTo>
                    <a:cubicBezTo>
                      <a:pt x="2069" y="4670"/>
                      <a:pt x="2536" y="5171"/>
                      <a:pt x="3070" y="5638"/>
                    </a:cubicBezTo>
                    <a:lnTo>
                      <a:pt x="3470" y="5971"/>
                    </a:lnTo>
                    <a:lnTo>
                      <a:pt x="3870" y="6271"/>
                    </a:lnTo>
                    <a:cubicBezTo>
                      <a:pt x="4104" y="6472"/>
                      <a:pt x="4370" y="6638"/>
                      <a:pt x="4671" y="6839"/>
                    </a:cubicBezTo>
                    <a:cubicBezTo>
                      <a:pt x="5738" y="7572"/>
                      <a:pt x="6906" y="8206"/>
                      <a:pt x="8140" y="8673"/>
                    </a:cubicBezTo>
                    <a:cubicBezTo>
                      <a:pt x="9374" y="9174"/>
                      <a:pt x="10608" y="9507"/>
                      <a:pt x="11842" y="9774"/>
                    </a:cubicBezTo>
                    <a:cubicBezTo>
                      <a:pt x="13077" y="10074"/>
                      <a:pt x="14278" y="10374"/>
                      <a:pt x="15478" y="10675"/>
                    </a:cubicBezTo>
                    <a:cubicBezTo>
                      <a:pt x="16613" y="10975"/>
                      <a:pt x="17680" y="11442"/>
                      <a:pt x="18647" y="12109"/>
                    </a:cubicBezTo>
                    <a:cubicBezTo>
                      <a:pt x="20615" y="13377"/>
                      <a:pt x="22150" y="15278"/>
                      <a:pt x="22950" y="17446"/>
                    </a:cubicBezTo>
                    <a:lnTo>
                      <a:pt x="24518" y="16879"/>
                    </a:lnTo>
                    <a:cubicBezTo>
                      <a:pt x="23584" y="14344"/>
                      <a:pt x="21816" y="12176"/>
                      <a:pt x="19581" y="10708"/>
                    </a:cubicBezTo>
                    <a:cubicBezTo>
                      <a:pt x="18447" y="9974"/>
                      <a:pt x="17213" y="9407"/>
                      <a:pt x="15912" y="9073"/>
                    </a:cubicBezTo>
                    <a:cubicBezTo>
                      <a:pt x="14678" y="8740"/>
                      <a:pt x="13444" y="8473"/>
                      <a:pt x="12243" y="8173"/>
                    </a:cubicBezTo>
                    <a:cubicBezTo>
                      <a:pt x="11042" y="7873"/>
                      <a:pt x="9841" y="7572"/>
                      <a:pt x="8740" y="7139"/>
                    </a:cubicBezTo>
                    <a:cubicBezTo>
                      <a:pt x="7639" y="6705"/>
                      <a:pt x="6605" y="6138"/>
                      <a:pt x="5605" y="5438"/>
                    </a:cubicBezTo>
                    <a:cubicBezTo>
                      <a:pt x="5338" y="5304"/>
                      <a:pt x="5104" y="5104"/>
                      <a:pt x="4871" y="4937"/>
                    </a:cubicBezTo>
                    <a:lnTo>
                      <a:pt x="4504" y="4670"/>
                    </a:lnTo>
                    <a:lnTo>
                      <a:pt x="4170" y="4403"/>
                    </a:lnTo>
                    <a:cubicBezTo>
                      <a:pt x="3770" y="4037"/>
                      <a:pt x="3370" y="3603"/>
                      <a:pt x="3070" y="3136"/>
                    </a:cubicBezTo>
                    <a:cubicBezTo>
                      <a:pt x="2402" y="2202"/>
                      <a:pt x="1935" y="1134"/>
                      <a:pt x="1635"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5" name="Google Shape;605;p35"/>
              <p:cNvSpPr/>
              <p:nvPr/>
            </p:nvSpPr>
            <p:spPr>
              <a:xfrm>
                <a:off x="9454775" y="2697900"/>
                <a:ext cx="62575" cy="217675"/>
              </a:xfrm>
              <a:custGeom>
                <a:avLst/>
                <a:gdLst/>
                <a:ahLst/>
                <a:cxnLst/>
                <a:rect l="l" t="t" r="r" b="b"/>
                <a:pathLst>
                  <a:path w="2503" h="8707" extrusionOk="0">
                    <a:moveTo>
                      <a:pt x="1" y="0"/>
                    </a:moveTo>
                    <a:cubicBezTo>
                      <a:pt x="1" y="0"/>
                      <a:pt x="34" y="500"/>
                      <a:pt x="68" y="1268"/>
                    </a:cubicBezTo>
                    <a:cubicBezTo>
                      <a:pt x="101" y="2068"/>
                      <a:pt x="134" y="3069"/>
                      <a:pt x="201" y="4103"/>
                    </a:cubicBezTo>
                    <a:cubicBezTo>
                      <a:pt x="268" y="5104"/>
                      <a:pt x="401" y="6071"/>
                      <a:pt x="501" y="6805"/>
                    </a:cubicBezTo>
                    <a:cubicBezTo>
                      <a:pt x="568" y="7038"/>
                      <a:pt x="601" y="7272"/>
                      <a:pt x="635" y="7472"/>
                    </a:cubicBezTo>
                    <a:cubicBezTo>
                      <a:pt x="668" y="7739"/>
                      <a:pt x="701" y="7939"/>
                      <a:pt x="735" y="8139"/>
                    </a:cubicBezTo>
                    <a:cubicBezTo>
                      <a:pt x="835" y="8506"/>
                      <a:pt x="868" y="8706"/>
                      <a:pt x="868" y="8706"/>
                    </a:cubicBezTo>
                    <a:lnTo>
                      <a:pt x="2503" y="8273"/>
                    </a:lnTo>
                    <a:cubicBezTo>
                      <a:pt x="2503" y="8273"/>
                      <a:pt x="2336" y="7639"/>
                      <a:pt x="2102" y="6638"/>
                    </a:cubicBezTo>
                    <a:cubicBezTo>
                      <a:pt x="2002" y="6305"/>
                      <a:pt x="1902" y="5938"/>
                      <a:pt x="1769" y="5504"/>
                    </a:cubicBezTo>
                    <a:cubicBezTo>
                      <a:pt x="1702" y="5304"/>
                      <a:pt x="1635" y="5070"/>
                      <a:pt x="1569" y="4837"/>
                    </a:cubicBezTo>
                    <a:cubicBezTo>
                      <a:pt x="1502" y="4603"/>
                      <a:pt x="1435" y="4370"/>
                      <a:pt x="1335" y="4136"/>
                    </a:cubicBezTo>
                    <a:cubicBezTo>
                      <a:pt x="1202" y="3636"/>
                      <a:pt x="1035" y="3136"/>
                      <a:pt x="902" y="2669"/>
                    </a:cubicBezTo>
                    <a:cubicBezTo>
                      <a:pt x="768" y="2168"/>
                      <a:pt x="601" y="1701"/>
                      <a:pt x="501" y="1334"/>
                    </a:cubicBezTo>
                    <a:cubicBezTo>
                      <a:pt x="368" y="934"/>
                      <a:pt x="268" y="600"/>
                      <a:pt x="201" y="367"/>
                    </a:cubicBezTo>
                    <a:cubicBezTo>
                      <a:pt x="101" y="133"/>
                      <a:pt x="68"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6" name="Google Shape;606;p35"/>
              <p:cNvSpPr/>
              <p:nvPr/>
            </p:nvSpPr>
            <p:spPr>
              <a:xfrm>
                <a:off x="9426425" y="2697050"/>
                <a:ext cx="50075" cy="229350"/>
              </a:xfrm>
              <a:custGeom>
                <a:avLst/>
                <a:gdLst/>
                <a:ahLst/>
                <a:cxnLst/>
                <a:rect l="l" t="t" r="r" b="b"/>
                <a:pathLst>
                  <a:path w="2003" h="9174" extrusionOk="0">
                    <a:moveTo>
                      <a:pt x="1068" y="1"/>
                    </a:moveTo>
                    <a:cubicBezTo>
                      <a:pt x="1068" y="1"/>
                      <a:pt x="935" y="501"/>
                      <a:pt x="768" y="1268"/>
                    </a:cubicBezTo>
                    <a:cubicBezTo>
                      <a:pt x="568" y="2002"/>
                      <a:pt x="334" y="3036"/>
                      <a:pt x="168" y="4070"/>
                    </a:cubicBezTo>
                    <a:cubicBezTo>
                      <a:pt x="34" y="5104"/>
                      <a:pt x="1" y="6172"/>
                      <a:pt x="34" y="7006"/>
                    </a:cubicBezTo>
                    <a:cubicBezTo>
                      <a:pt x="34" y="7106"/>
                      <a:pt x="34" y="7206"/>
                      <a:pt x="67" y="7273"/>
                    </a:cubicBezTo>
                    <a:cubicBezTo>
                      <a:pt x="67" y="7439"/>
                      <a:pt x="101" y="7606"/>
                      <a:pt x="101" y="7740"/>
                    </a:cubicBezTo>
                    <a:cubicBezTo>
                      <a:pt x="168" y="8040"/>
                      <a:pt x="201" y="8307"/>
                      <a:pt x="234" y="8507"/>
                    </a:cubicBezTo>
                    <a:cubicBezTo>
                      <a:pt x="334" y="8907"/>
                      <a:pt x="401" y="9174"/>
                      <a:pt x="401" y="9174"/>
                    </a:cubicBezTo>
                    <a:lnTo>
                      <a:pt x="2002" y="8740"/>
                    </a:lnTo>
                    <a:cubicBezTo>
                      <a:pt x="2002" y="8740"/>
                      <a:pt x="1969" y="8540"/>
                      <a:pt x="1869" y="8173"/>
                    </a:cubicBezTo>
                    <a:cubicBezTo>
                      <a:pt x="1835" y="7973"/>
                      <a:pt x="1802" y="7773"/>
                      <a:pt x="1735" y="7506"/>
                    </a:cubicBezTo>
                    <a:cubicBezTo>
                      <a:pt x="1702" y="7306"/>
                      <a:pt x="1669" y="7072"/>
                      <a:pt x="1635" y="6839"/>
                    </a:cubicBezTo>
                    <a:cubicBezTo>
                      <a:pt x="1502" y="6105"/>
                      <a:pt x="1402" y="5138"/>
                      <a:pt x="1335" y="4137"/>
                    </a:cubicBezTo>
                    <a:cubicBezTo>
                      <a:pt x="1268" y="3103"/>
                      <a:pt x="1235" y="2102"/>
                      <a:pt x="1202" y="1302"/>
                    </a:cubicBezTo>
                    <a:cubicBezTo>
                      <a:pt x="1168" y="534"/>
                      <a:pt x="1135" y="1"/>
                      <a:pt x="1135"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7" name="Google Shape;607;p35"/>
              <p:cNvSpPr/>
              <p:nvPr/>
            </p:nvSpPr>
            <p:spPr>
              <a:xfrm>
                <a:off x="9476475" y="2904700"/>
                <a:ext cx="611275" cy="432850"/>
              </a:xfrm>
              <a:custGeom>
                <a:avLst/>
                <a:gdLst/>
                <a:ahLst/>
                <a:cxnLst/>
                <a:rect l="l" t="t" r="r" b="b"/>
                <a:pathLst>
                  <a:path w="24451" h="17314" extrusionOk="0">
                    <a:moveTo>
                      <a:pt x="1635" y="1"/>
                    </a:moveTo>
                    <a:lnTo>
                      <a:pt x="0" y="434"/>
                    </a:lnTo>
                    <a:cubicBezTo>
                      <a:pt x="300" y="1568"/>
                      <a:pt x="767" y="2636"/>
                      <a:pt x="1435" y="3570"/>
                    </a:cubicBezTo>
                    <a:cubicBezTo>
                      <a:pt x="1768" y="4037"/>
                      <a:pt x="2135" y="4471"/>
                      <a:pt x="2535" y="4837"/>
                    </a:cubicBezTo>
                    <a:lnTo>
                      <a:pt x="2869" y="5104"/>
                    </a:lnTo>
                    <a:lnTo>
                      <a:pt x="3236" y="5371"/>
                    </a:lnTo>
                    <a:cubicBezTo>
                      <a:pt x="3469" y="5538"/>
                      <a:pt x="3703" y="5738"/>
                      <a:pt x="3970" y="5872"/>
                    </a:cubicBezTo>
                    <a:cubicBezTo>
                      <a:pt x="4970" y="6572"/>
                      <a:pt x="6004" y="7139"/>
                      <a:pt x="7105" y="7573"/>
                    </a:cubicBezTo>
                    <a:cubicBezTo>
                      <a:pt x="8206" y="8006"/>
                      <a:pt x="9407" y="8307"/>
                      <a:pt x="10608" y="8607"/>
                    </a:cubicBezTo>
                    <a:cubicBezTo>
                      <a:pt x="11809" y="8874"/>
                      <a:pt x="13043" y="9174"/>
                      <a:pt x="14277" y="9507"/>
                    </a:cubicBezTo>
                    <a:cubicBezTo>
                      <a:pt x="15578" y="9841"/>
                      <a:pt x="16812" y="10408"/>
                      <a:pt x="17946" y="11142"/>
                    </a:cubicBezTo>
                    <a:cubicBezTo>
                      <a:pt x="20181" y="12610"/>
                      <a:pt x="21949" y="14778"/>
                      <a:pt x="22883" y="17313"/>
                    </a:cubicBezTo>
                    <a:lnTo>
                      <a:pt x="24451" y="16713"/>
                    </a:lnTo>
                    <a:cubicBezTo>
                      <a:pt x="23384" y="13844"/>
                      <a:pt x="21382" y="11375"/>
                      <a:pt x="18847" y="9741"/>
                    </a:cubicBezTo>
                    <a:cubicBezTo>
                      <a:pt x="17613" y="8907"/>
                      <a:pt x="16178" y="8273"/>
                      <a:pt x="14711" y="7873"/>
                    </a:cubicBezTo>
                    <a:cubicBezTo>
                      <a:pt x="13443" y="7539"/>
                      <a:pt x="12176" y="7239"/>
                      <a:pt x="11008" y="6972"/>
                    </a:cubicBezTo>
                    <a:cubicBezTo>
                      <a:pt x="9807" y="6672"/>
                      <a:pt x="8706" y="6405"/>
                      <a:pt x="7739" y="6005"/>
                    </a:cubicBezTo>
                    <a:cubicBezTo>
                      <a:pt x="6738" y="5638"/>
                      <a:pt x="5804" y="5104"/>
                      <a:pt x="4904" y="4504"/>
                    </a:cubicBezTo>
                    <a:cubicBezTo>
                      <a:pt x="4670" y="4337"/>
                      <a:pt x="4437" y="4170"/>
                      <a:pt x="4237" y="4004"/>
                    </a:cubicBezTo>
                    <a:lnTo>
                      <a:pt x="3903" y="3770"/>
                    </a:lnTo>
                    <a:lnTo>
                      <a:pt x="3636" y="3570"/>
                    </a:lnTo>
                    <a:cubicBezTo>
                      <a:pt x="3336" y="3303"/>
                      <a:pt x="3036" y="2969"/>
                      <a:pt x="2802" y="2602"/>
                    </a:cubicBezTo>
                    <a:cubicBezTo>
                      <a:pt x="2268" y="1869"/>
                      <a:pt x="1868" y="968"/>
                      <a:pt x="1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sp>
        <p:nvSpPr>
          <p:cNvPr id="608" name="Google Shape;608;p35"/>
          <p:cNvSpPr/>
          <p:nvPr/>
        </p:nvSpPr>
        <p:spPr>
          <a:xfrm rot="-5400000">
            <a:off x="5367189" y="3251221"/>
            <a:ext cx="199100" cy="199100"/>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9" name="Google Shape;609;p35"/>
          <p:cNvSpPr/>
          <p:nvPr/>
        </p:nvSpPr>
        <p:spPr>
          <a:xfrm rot="-5400000">
            <a:off x="4224829" y="3912944"/>
            <a:ext cx="159836" cy="159836"/>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0" name="Google Shape;610;p35"/>
          <p:cNvSpPr/>
          <p:nvPr/>
        </p:nvSpPr>
        <p:spPr>
          <a:xfrm rot="-5400000">
            <a:off x="5643127" y="3478892"/>
            <a:ext cx="59400" cy="59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1" name="Google Shape;611;p35"/>
          <p:cNvSpPr/>
          <p:nvPr/>
        </p:nvSpPr>
        <p:spPr>
          <a:xfrm rot="-5400000">
            <a:off x="1205727" y="841396"/>
            <a:ext cx="199100" cy="199100"/>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2" name="Google Shape;612;p35"/>
          <p:cNvSpPr/>
          <p:nvPr/>
        </p:nvSpPr>
        <p:spPr>
          <a:xfrm rot="-5400000">
            <a:off x="1481664" y="1069067"/>
            <a:ext cx="59400" cy="59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3" name="Google Shape;613;p35"/>
          <p:cNvSpPr/>
          <p:nvPr/>
        </p:nvSpPr>
        <p:spPr>
          <a:xfrm rot="-5400000">
            <a:off x="1293479" y="3538294"/>
            <a:ext cx="159836" cy="159836"/>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4" name="Google Shape;614;p35"/>
          <p:cNvSpPr/>
          <p:nvPr/>
        </p:nvSpPr>
        <p:spPr>
          <a:xfrm rot="-5400000">
            <a:off x="7704053" y="833997"/>
            <a:ext cx="213900" cy="213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5" name="Google Shape;615;p35"/>
          <p:cNvSpPr/>
          <p:nvPr/>
        </p:nvSpPr>
        <p:spPr>
          <a:xfrm rot="-5400000">
            <a:off x="2619153" y="3646084"/>
            <a:ext cx="213900" cy="213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19"/>
        <p:cNvGrpSpPr/>
        <p:nvPr/>
      </p:nvGrpSpPr>
      <p:grpSpPr>
        <a:xfrm>
          <a:off x="0" y="0"/>
          <a:ext cx="0" cy="0"/>
          <a:chOff x="0" y="0"/>
          <a:chExt cx="0" cy="0"/>
        </a:xfrm>
      </p:grpSpPr>
      <p:sp>
        <p:nvSpPr>
          <p:cNvPr id="620" name="Google Shape;620;p36"/>
          <p:cNvSpPr txBox="1">
            <a:spLocks noGrp="1"/>
          </p:cNvSpPr>
          <p:nvPr>
            <p:ph type="subTitle" idx="1"/>
          </p:nvPr>
        </p:nvSpPr>
        <p:spPr>
          <a:xfrm rot="-844">
            <a:off x="2738400" y="2217659"/>
            <a:ext cx="3667200" cy="1796400"/>
          </a:xfrm>
          <a:prstGeom prst="rect">
            <a:avLst/>
          </a:prstGeom>
        </p:spPr>
        <p:txBody>
          <a:bodyPr spcFirstLastPara="1" wrap="square" lIns="91425" tIns="91425" rIns="91425" bIns="91425" anchor="t" anchorCtr="0">
            <a:noAutofit/>
          </a:bodyPr>
          <a:lstStyle/>
          <a:p>
            <a:pPr marL="0" lvl="0" indent="0" algn="r" rtl="1">
              <a:lnSpc>
                <a:spcPct val="150000"/>
              </a:lnSpc>
              <a:buClr>
                <a:schemeClr val="lt1"/>
              </a:buClr>
              <a:buSzPts val="1100"/>
              <a:buNone/>
            </a:pPr>
            <a:r>
              <a:rPr lang="fa-IR" dirty="0">
                <a:cs typeface="B Nazanin" panose="00000400000000000000" pitchFamily="2" charset="-78"/>
              </a:rPr>
              <a:t>آیا می دانید چه چیزی به شما کمک می کند تا نظر خود را روشن کنید؟ لیست هایی مانند این:</a:t>
            </a:r>
          </a:p>
          <a:p>
            <a:pPr marL="171450" indent="-171450" algn="r" rtl="1">
              <a:lnSpc>
                <a:spcPct val="150000"/>
              </a:lnSpc>
              <a:buClr>
                <a:schemeClr val="lt1"/>
              </a:buClr>
              <a:buSzPts val="1100"/>
            </a:pPr>
            <a:r>
              <a:rPr lang="fa-IR" dirty="0">
                <a:cs typeface="B Nazanin" panose="00000400000000000000" pitchFamily="2" charset="-78"/>
              </a:rPr>
              <a:t>آنها ساده هستند</a:t>
            </a:r>
          </a:p>
          <a:p>
            <a:pPr marL="171450" indent="-171450" algn="r" rtl="1">
              <a:lnSpc>
                <a:spcPct val="150000"/>
              </a:lnSpc>
              <a:buClr>
                <a:schemeClr val="lt1"/>
              </a:buClr>
              <a:buSzPts val="1100"/>
            </a:pPr>
            <a:r>
              <a:rPr lang="fa-IR" dirty="0">
                <a:cs typeface="B Nazanin" panose="00000400000000000000" pitchFamily="2" charset="-78"/>
              </a:rPr>
              <a:t>شما می توانید ایده های خود را به وضوح سازماندهی کنید</a:t>
            </a:r>
          </a:p>
          <a:p>
            <a:pPr marL="171450" indent="-171450" algn="r" rtl="1">
              <a:lnSpc>
                <a:spcPct val="150000"/>
              </a:lnSpc>
              <a:buClr>
                <a:schemeClr val="lt1"/>
              </a:buClr>
              <a:buSzPts val="1100"/>
            </a:pPr>
            <a:r>
              <a:rPr lang="fa-IR" dirty="0">
                <a:cs typeface="B Nazanin" panose="00000400000000000000" pitchFamily="2" charset="-78"/>
              </a:rPr>
              <a:t>خرید شیر را هرگز فراموش نخواهید کرد!</a:t>
            </a:r>
          </a:p>
          <a:p>
            <a:pPr marL="0" lvl="0" indent="0" algn="r" rtl="1">
              <a:lnSpc>
                <a:spcPct val="150000"/>
              </a:lnSpc>
              <a:buClr>
                <a:schemeClr val="lt1"/>
              </a:buClr>
              <a:buSzPts val="1100"/>
              <a:buNone/>
            </a:pPr>
            <a:r>
              <a:rPr lang="fa-IR" dirty="0">
                <a:cs typeface="B Nazanin" panose="00000400000000000000" pitchFamily="2" charset="-78"/>
              </a:rPr>
              <a:t>می توانید تصویر را جایگزین کنید. فقط بر روی آن کلیک راست کرده و "</a:t>
            </a:r>
            <a:r>
              <a:rPr lang="en-US" dirty="0">
                <a:cs typeface="B Nazanin" panose="00000400000000000000" pitchFamily="2" charset="-78"/>
              </a:rPr>
              <a:t>replace image" </a:t>
            </a:r>
            <a:r>
              <a:rPr lang="fa-IR" dirty="0">
                <a:cs typeface="B Nazanin" panose="00000400000000000000" pitchFamily="2" charset="-78"/>
              </a:rPr>
              <a:t>را انتخاب کنید.</a:t>
            </a:r>
            <a:endParaRPr dirty="0">
              <a:cs typeface="B Nazanin" panose="00000400000000000000" pitchFamily="2" charset="-78"/>
            </a:endParaRPr>
          </a:p>
        </p:txBody>
      </p:sp>
      <p:sp>
        <p:nvSpPr>
          <p:cNvPr id="621" name="Google Shape;621;p36"/>
          <p:cNvSpPr txBox="1">
            <a:spLocks noGrp="1"/>
          </p:cNvSpPr>
          <p:nvPr>
            <p:ph type="ctrTitle"/>
          </p:nvPr>
        </p:nvSpPr>
        <p:spPr>
          <a:xfrm>
            <a:off x="2094300" y="1128991"/>
            <a:ext cx="4955400" cy="980400"/>
          </a:xfrm>
          <a:prstGeom prst="rect">
            <a:avLst/>
          </a:prstGeom>
        </p:spPr>
        <p:txBody>
          <a:bodyPr spcFirstLastPara="1" wrap="square" lIns="91425" tIns="91425" rIns="91425" bIns="91425" anchor="b" anchorCtr="0">
            <a:noAutofit/>
          </a:bodyPr>
          <a:lstStyle/>
          <a:p>
            <a:pPr lvl="0"/>
            <a:r>
              <a:rPr lang="fa-IR" dirty="0">
                <a:cs typeface="B Nazanin" panose="00000400000000000000" pitchFamily="2" charset="-78"/>
              </a:rPr>
              <a:t>مرکز ما</a:t>
            </a:r>
            <a:endParaRPr dirty="0">
              <a:cs typeface="B Nazanin" panose="00000400000000000000" pitchFamily="2" charset="-78"/>
            </a:endParaRPr>
          </a:p>
        </p:txBody>
      </p:sp>
      <p:sp>
        <p:nvSpPr>
          <p:cNvPr id="622" name="Google Shape;622;p36"/>
          <p:cNvSpPr/>
          <p:nvPr/>
        </p:nvSpPr>
        <p:spPr>
          <a:xfrm rot="-5857458">
            <a:off x="1809792" y="3667647"/>
            <a:ext cx="199102" cy="199102"/>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23" name="Google Shape;623;p36"/>
          <p:cNvSpPr/>
          <p:nvPr/>
        </p:nvSpPr>
        <p:spPr>
          <a:xfrm rot="-1130073" flipH="1">
            <a:off x="2121402" y="4244315"/>
            <a:ext cx="177998" cy="178016"/>
          </a:xfrm>
          <a:custGeom>
            <a:avLst/>
            <a:gdLst/>
            <a:ahLst/>
            <a:cxnLst/>
            <a:rect l="l" t="t" r="r" b="b"/>
            <a:pathLst>
              <a:path w="1915" h="1915" extrusionOk="0">
                <a:moveTo>
                  <a:pt x="957" y="0"/>
                </a:moveTo>
                <a:cubicBezTo>
                  <a:pt x="444" y="0"/>
                  <a:pt x="0" y="445"/>
                  <a:pt x="0" y="957"/>
                </a:cubicBezTo>
                <a:cubicBezTo>
                  <a:pt x="0" y="1470"/>
                  <a:pt x="444" y="1914"/>
                  <a:pt x="957" y="1914"/>
                </a:cubicBezTo>
                <a:cubicBezTo>
                  <a:pt x="1470" y="1914"/>
                  <a:pt x="1914" y="1470"/>
                  <a:pt x="1914" y="957"/>
                </a:cubicBezTo>
                <a:cubicBezTo>
                  <a:pt x="1914" y="445"/>
                  <a:pt x="1470" y="0"/>
                  <a:pt x="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24" name="Google Shape;624;p36"/>
          <p:cNvSpPr/>
          <p:nvPr/>
        </p:nvSpPr>
        <p:spPr>
          <a:xfrm rot="-1130097" flipH="1">
            <a:off x="2280823" y="3976815"/>
            <a:ext cx="140476" cy="140480"/>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625" name="Google Shape;625;p36"/>
          <p:cNvGrpSpPr/>
          <p:nvPr/>
        </p:nvGrpSpPr>
        <p:grpSpPr>
          <a:xfrm>
            <a:off x="165321" y="2951606"/>
            <a:ext cx="1928984" cy="2136901"/>
            <a:chOff x="5707625" y="1415525"/>
            <a:chExt cx="2833824" cy="3139269"/>
          </a:xfrm>
        </p:grpSpPr>
        <p:sp>
          <p:nvSpPr>
            <p:cNvPr id="626" name="Google Shape;626;p36"/>
            <p:cNvSpPr/>
            <p:nvPr/>
          </p:nvSpPr>
          <p:spPr>
            <a:xfrm>
              <a:off x="5707625" y="1415525"/>
              <a:ext cx="2833824" cy="3139269"/>
            </a:xfrm>
            <a:custGeom>
              <a:avLst/>
              <a:gdLst/>
              <a:ahLst/>
              <a:cxnLst/>
              <a:rect l="l" t="t" r="r" b="b"/>
              <a:pathLst>
                <a:path w="126158" h="139756" extrusionOk="0">
                  <a:moveTo>
                    <a:pt x="34861" y="1"/>
                  </a:moveTo>
                  <a:cubicBezTo>
                    <a:pt x="27977" y="1"/>
                    <a:pt x="21626" y="2324"/>
                    <a:pt x="15879" y="7196"/>
                  </a:cubicBezTo>
                  <a:cubicBezTo>
                    <a:pt x="10241" y="12000"/>
                    <a:pt x="6372" y="18004"/>
                    <a:pt x="3336" y="24575"/>
                  </a:cubicBezTo>
                  <a:cubicBezTo>
                    <a:pt x="1568" y="28378"/>
                    <a:pt x="434" y="34082"/>
                    <a:pt x="234" y="38285"/>
                  </a:cubicBezTo>
                  <a:cubicBezTo>
                    <a:pt x="1" y="43522"/>
                    <a:pt x="1402" y="48392"/>
                    <a:pt x="3903" y="52962"/>
                  </a:cubicBezTo>
                  <a:cubicBezTo>
                    <a:pt x="6339" y="57432"/>
                    <a:pt x="8974" y="61769"/>
                    <a:pt x="11409" y="66238"/>
                  </a:cubicBezTo>
                  <a:cubicBezTo>
                    <a:pt x="13944" y="70942"/>
                    <a:pt x="15278" y="75912"/>
                    <a:pt x="14978" y="81249"/>
                  </a:cubicBezTo>
                  <a:cubicBezTo>
                    <a:pt x="14911" y="82984"/>
                    <a:pt x="14644" y="84718"/>
                    <a:pt x="14578" y="86453"/>
                  </a:cubicBezTo>
                  <a:cubicBezTo>
                    <a:pt x="14278" y="96227"/>
                    <a:pt x="16346" y="103832"/>
                    <a:pt x="20115" y="112838"/>
                  </a:cubicBezTo>
                  <a:cubicBezTo>
                    <a:pt x="22984" y="119777"/>
                    <a:pt x="26753" y="126215"/>
                    <a:pt x="32124" y="131719"/>
                  </a:cubicBezTo>
                  <a:cubicBezTo>
                    <a:pt x="34992" y="134654"/>
                    <a:pt x="38228" y="137156"/>
                    <a:pt x="42364" y="138323"/>
                  </a:cubicBezTo>
                  <a:cubicBezTo>
                    <a:pt x="43159" y="138544"/>
                    <a:pt x="43901" y="138657"/>
                    <a:pt x="44593" y="138657"/>
                  </a:cubicBezTo>
                  <a:cubicBezTo>
                    <a:pt x="46513" y="138657"/>
                    <a:pt x="48052" y="137785"/>
                    <a:pt x="49303" y="135922"/>
                  </a:cubicBezTo>
                  <a:cubicBezTo>
                    <a:pt x="50103" y="134788"/>
                    <a:pt x="50737" y="133487"/>
                    <a:pt x="51204" y="132186"/>
                  </a:cubicBezTo>
                  <a:cubicBezTo>
                    <a:pt x="53039" y="127082"/>
                    <a:pt x="53472" y="121711"/>
                    <a:pt x="54273" y="116408"/>
                  </a:cubicBezTo>
                  <a:cubicBezTo>
                    <a:pt x="54907" y="112038"/>
                    <a:pt x="55607" y="107668"/>
                    <a:pt x="56441" y="103332"/>
                  </a:cubicBezTo>
                  <a:cubicBezTo>
                    <a:pt x="56941" y="100797"/>
                    <a:pt x="57809" y="98328"/>
                    <a:pt x="59643" y="96327"/>
                  </a:cubicBezTo>
                  <a:cubicBezTo>
                    <a:pt x="60741" y="95151"/>
                    <a:pt x="62034" y="94539"/>
                    <a:pt x="63388" y="94539"/>
                  </a:cubicBezTo>
                  <a:cubicBezTo>
                    <a:pt x="64338" y="94539"/>
                    <a:pt x="65318" y="94840"/>
                    <a:pt x="66281" y="95459"/>
                  </a:cubicBezTo>
                  <a:cubicBezTo>
                    <a:pt x="67382" y="96193"/>
                    <a:pt x="68516" y="97061"/>
                    <a:pt x="69250" y="98128"/>
                  </a:cubicBezTo>
                  <a:cubicBezTo>
                    <a:pt x="71118" y="100863"/>
                    <a:pt x="73019" y="103599"/>
                    <a:pt x="74454" y="106567"/>
                  </a:cubicBezTo>
                  <a:cubicBezTo>
                    <a:pt x="78590" y="114973"/>
                    <a:pt x="81225" y="122412"/>
                    <a:pt x="83660" y="131418"/>
                  </a:cubicBezTo>
                  <a:cubicBezTo>
                    <a:pt x="84127" y="133220"/>
                    <a:pt x="84728" y="135054"/>
                    <a:pt x="85695" y="136622"/>
                  </a:cubicBezTo>
                  <a:cubicBezTo>
                    <a:pt x="86955" y="138661"/>
                    <a:pt x="88922" y="139756"/>
                    <a:pt x="91079" y="139756"/>
                  </a:cubicBezTo>
                  <a:cubicBezTo>
                    <a:pt x="92064" y="139756"/>
                    <a:pt x="93087" y="139528"/>
                    <a:pt x="94101" y="139057"/>
                  </a:cubicBezTo>
                  <a:cubicBezTo>
                    <a:pt x="95869" y="138257"/>
                    <a:pt x="97537" y="137022"/>
                    <a:pt x="98971" y="135655"/>
                  </a:cubicBezTo>
                  <a:cubicBezTo>
                    <a:pt x="101973" y="132753"/>
                    <a:pt x="103908" y="129150"/>
                    <a:pt x="105509" y="125414"/>
                  </a:cubicBezTo>
                  <a:cubicBezTo>
                    <a:pt x="110246" y="114473"/>
                    <a:pt x="112114" y="104466"/>
                    <a:pt x="113048" y="92757"/>
                  </a:cubicBezTo>
                  <a:cubicBezTo>
                    <a:pt x="113515" y="86987"/>
                    <a:pt x="113548" y="82950"/>
                    <a:pt x="113782" y="77180"/>
                  </a:cubicBezTo>
                  <a:cubicBezTo>
                    <a:pt x="113915" y="73544"/>
                    <a:pt x="114716" y="70075"/>
                    <a:pt x="116284" y="66772"/>
                  </a:cubicBezTo>
                  <a:cubicBezTo>
                    <a:pt x="118318" y="62436"/>
                    <a:pt x="120287" y="58033"/>
                    <a:pt x="122054" y="53596"/>
                  </a:cubicBezTo>
                  <a:cubicBezTo>
                    <a:pt x="124423" y="47725"/>
                    <a:pt x="126057" y="41688"/>
                    <a:pt x="126124" y="36584"/>
                  </a:cubicBezTo>
                  <a:cubicBezTo>
                    <a:pt x="126157" y="28511"/>
                    <a:pt x="123789" y="20839"/>
                    <a:pt x="119019" y="15802"/>
                  </a:cubicBezTo>
                  <a:cubicBezTo>
                    <a:pt x="115883" y="12567"/>
                    <a:pt x="112247" y="9931"/>
                    <a:pt x="108345" y="7630"/>
                  </a:cubicBezTo>
                  <a:cubicBezTo>
                    <a:pt x="102373" y="4047"/>
                    <a:pt x="96105" y="2157"/>
                    <a:pt x="89507" y="2157"/>
                  </a:cubicBezTo>
                  <a:cubicBezTo>
                    <a:pt x="86707" y="2157"/>
                    <a:pt x="83847" y="2498"/>
                    <a:pt x="80925" y="3193"/>
                  </a:cubicBezTo>
                  <a:cubicBezTo>
                    <a:pt x="74921" y="4594"/>
                    <a:pt x="69384" y="7063"/>
                    <a:pt x="64080" y="9998"/>
                  </a:cubicBezTo>
                  <a:cubicBezTo>
                    <a:pt x="63575" y="10280"/>
                    <a:pt x="63162" y="10417"/>
                    <a:pt x="62772" y="10417"/>
                  </a:cubicBezTo>
                  <a:cubicBezTo>
                    <a:pt x="62285" y="10417"/>
                    <a:pt x="61833" y="10205"/>
                    <a:pt x="61278" y="9798"/>
                  </a:cubicBezTo>
                  <a:cubicBezTo>
                    <a:pt x="55974" y="5829"/>
                    <a:pt x="50136" y="2826"/>
                    <a:pt x="43598" y="1159"/>
                  </a:cubicBezTo>
                  <a:cubicBezTo>
                    <a:pt x="40600" y="392"/>
                    <a:pt x="37685" y="1"/>
                    <a:pt x="34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627" name="Google Shape;627;p36"/>
            <p:cNvGrpSpPr/>
            <p:nvPr/>
          </p:nvGrpSpPr>
          <p:grpSpPr>
            <a:xfrm>
              <a:off x="6732950" y="1676738"/>
              <a:ext cx="1160425" cy="1281550"/>
              <a:chOff x="6732950" y="1676738"/>
              <a:chExt cx="1160425" cy="1281550"/>
            </a:xfrm>
          </p:grpSpPr>
          <p:sp>
            <p:nvSpPr>
              <p:cNvPr id="628" name="Google Shape;628;p36"/>
              <p:cNvSpPr/>
              <p:nvPr/>
            </p:nvSpPr>
            <p:spPr>
              <a:xfrm>
                <a:off x="7123425" y="1676738"/>
                <a:ext cx="677175" cy="946525"/>
              </a:xfrm>
              <a:custGeom>
                <a:avLst/>
                <a:gdLst/>
                <a:ahLst/>
                <a:cxnLst/>
                <a:rect l="l" t="t" r="r" b="b"/>
                <a:pathLst>
                  <a:path w="27087" h="37861" extrusionOk="0">
                    <a:moveTo>
                      <a:pt x="13277" y="0"/>
                    </a:moveTo>
                    <a:cubicBezTo>
                      <a:pt x="12843" y="4303"/>
                      <a:pt x="12009" y="8540"/>
                      <a:pt x="10808" y="12676"/>
                    </a:cubicBezTo>
                    <a:cubicBezTo>
                      <a:pt x="10308" y="14277"/>
                      <a:pt x="9741" y="15912"/>
                      <a:pt x="8640" y="17179"/>
                    </a:cubicBezTo>
                    <a:cubicBezTo>
                      <a:pt x="6672" y="19447"/>
                      <a:pt x="3470" y="20015"/>
                      <a:pt x="501" y="20448"/>
                    </a:cubicBezTo>
                    <a:cubicBezTo>
                      <a:pt x="334" y="20482"/>
                      <a:pt x="167" y="20515"/>
                      <a:pt x="0" y="20548"/>
                    </a:cubicBezTo>
                    <a:cubicBezTo>
                      <a:pt x="3369" y="21215"/>
                      <a:pt x="6538" y="23117"/>
                      <a:pt x="8940" y="25652"/>
                    </a:cubicBezTo>
                    <a:cubicBezTo>
                      <a:pt x="9541" y="26319"/>
                      <a:pt x="10141" y="27053"/>
                      <a:pt x="10608" y="27853"/>
                    </a:cubicBezTo>
                    <a:cubicBezTo>
                      <a:pt x="11175" y="28821"/>
                      <a:pt x="11509" y="29955"/>
                      <a:pt x="11775" y="31056"/>
                    </a:cubicBezTo>
                    <a:cubicBezTo>
                      <a:pt x="12076" y="32357"/>
                      <a:pt x="12276" y="33691"/>
                      <a:pt x="12509" y="34992"/>
                    </a:cubicBezTo>
                    <a:cubicBezTo>
                      <a:pt x="12643" y="35959"/>
                      <a:pt x="12776" y="36893"/>
                      <a:pt x="12943" y="37861"/>
                    </a:cubicBezTo>
                    <a:cubicBezTo>
                      <a:pt x="13043" y="35626"/>
                      <a:pt x="13277" y="33424"/>
                      <a:pt x="13677" y="31256"/>
                    </a:cubicBezTo>
                    <a:cubicBezTo>
                      <a:pt x="14010" y="29254"/>
                      <a:pt x="14544" y="27220"/>
                      <a:pt x="15712" y="25552"/>
                    </a:cubicBezTo>
                    <a:cubicBezTo>
                      <a:pt x="16846" y="23951"/>
                      <a:pt x="18480" y="22817"/>
                      <a:pt x="20282" y="22083"/>
                    </a:cubicBezTo>
                    <a:cubicBezTo>
                      <a:pt x="22083" y="21349"/>
                      <a:pt x="23984" y="21015"/>
                      <a:pt x="25919" y="20815"/>
                    </a:cubicBezTo>
                    <a:cubicBezTo>
                      <a:pt x="26286" y="20748"/>
                      <a:pt x="26686" y="20748"/>
                      <a:pt x="27086" y="20715"/>
                    </a:cubicBezTo>
                    <a:cubicBezTo>
                      <a:pt x="25952" y="20715"/>
                      <a:pt x="24818" y="20648"/>
                      <a:pt x="23684" y="20548"/>
                    </a:cubicBezTo>
                    <a:cubicBezTo>
                      <a:pt x="22250" y="20381"/>
                      <a:pt x="20782" y="20148"/>
                      <a:pt x="19481" y="19447"/>
                    </a:cubicBezTo>
                    <a:cubicBezTo>
                      <a:pt x="17947" y="18580"/>
                      <a:pt x="16846" y="17079"/>
                      <a:pt x="16112" y="15445"/>
                    </a:cubicBezTo>
                    <a:cubicBezTo>
                      <a:pt x="15378" y="13810"/>
                      <a:pt x="15011" y="12042"/>
                      <a:pt x="14678" y="10274"/>
                    </a:cubicBezTo>
                    <a:cubicBezTo>
                      <a:pt x="14044" y="6872"/>
                      <a:pt x="13610" y="3436"/>
                      <a:pt x="13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29" name="Google Shape;629;p36"/>
              <p:cNvSpPr/>
              <p:nvPr/>
            </p:nvSpPr>
            <p:spPr>
              <a:xfrm>
                <a:off x="6732950" y="2341988"/>
                <a:ext cx="441150" cy="616300"/>
              </a:xfrm>
              <a:custGeom>
                <a:avLst/>
                <a:gdLst/>
                <a:ahLst/>
                <a:cxnLst/>
                <a:rect l="l" t="t" r="r" b="b"/>
                <a:pathLst>
                  <a:path w="17646" h="24652" extrusionOk="0">
                    <a:moveTo>
                      <a:pt x="8640" y="1"/>
                    </a:moveTo>
                    <a:cubicBezTo>
                      <a:pt x="8373" y="2803"/>
                      <a:pt x="7839" y="5572"/>
                      <a:pt x="7038" y="8240"/>
                    </a:cubicBezTo>
                    <a:cubicBezTo>
                      <a:pt x="6738" y="9308"/>
                      <a:pt x="6371" y="10375"/>
                      <a:pt x="5637" y="11176"/>
                    </a:cubicBezTo>
                    <a:cubicBezTo>
                      <a:pt x="4370" y="12643"/>
                      <a:pt x="2268" y="13044"/>
                      <a:pt x="334" y="13310"/>
                    </a:cubicBezTo>
                    <a:cubicBezTo>
                      <a:pt x="200" y="13344"/>
                      <a:pt x="100" y="13344"/>
                      <a:pt x="0" y="13377"/>
                    </a:cubicBezTo>
                    <a:cubicBezTo>
                      <a:pt x="2202" y="13811"/>
                      <a:pt x="4270" y="15045"/>
                      <a:pt x="5838" y="16713"/>
                    </a:cubicBezTo>
                    <a:cubicBezTo>
                      <a:pt x="6238" y="17146"/>
                      <a:pt x="6605" y="17613"/>
                      <a:pt x="6905" y="18114"/>
                    </a:cubicBezTo>
                    <a:cubicBezTo>
                      <a:pt x="7272" y="18781"/>
                      <a:pt x="7505" y="19515"/>
                      <a:pt x="7672" y="20215"/>
                    </a:cubicBezTo>
                    <a:cubicBezTo>
                      <a:pt x="7872" y="21083"/>
                      <a:pt x="8006" y="21950"/>
                      <a:pt x="8139" y="22784"/>
                    </a:cubicBezTo>
                    <a:cubicBezTo>
                      <a:pt x="8239" y="23418"/>
                      <a:pt x="8339" y="24051"/>
                      <a:pt x="8439" y="24652"/>
                    </a:cubicBezTo>
                    <a:cubicBezTo>
                      <a:pt x="8506" y="23217"/>
                      <a:pt x="8640" y="21783"/>
                      <a:pt x="8906" y="20349"/>
                    </a:cubicBezTo>
                    <a:cubicBezTo>
                      <a:pt x="9140" y="19048"/>
                      <a:pt x="9473" y="17714"/>
                      <a:pt x="10241" y="16613"/>
                    </a:cubicBezTo>
                    <a:cubicBezTo>
                      <a:pt x="10975" y="15612"/>
                      <a:pt x="12042" y="14845"/>
                      <a:pt x="13209" y="14378"/>
                    </a:cubicBezTo>
                    <a:cubicBezTo>
                      <a:pt x="14377" y="13877"/>
                      <a:pt x="15645" y="13677"/>
                      <a:pt x="16879" y="13544"/>
                    </a:cubicBezTo>
                    <a:cubicBezTo>
                      <a:pt x="17146" y="13511"/>
                      <a:pt x="17412" y="13511"/>
                      <a:pt x="17646" y="13477"/>
                    </a:cubicBezTo>
                    <a:cubicBezTo>
                      <a:pt x="16912" y="13477"/>
                      <a:pt x="16178" y="13444"/>
                      <a:pt x="15444" y="13377"/>
                    </a:cubicBezTo>
                    <a:cubicBezTo>
                      <a:pt x="14510" y="13277"/>
                      <a:pt x="13543" y="13110"/>
                      <a:pt x="12709" y="12643"/>
                    </a:cubicBezTo>
                    <a:cubicBezTo>
                      <a:pt x="11708" y="12076"/>
                      <a:pt x="10975" y="11109"/>
                      <a:pt x="10508" y="10041"/>
                    </a:cubicBezTo>
                    <a:cubicBezTo>
                      <a:pt x="10041" y="8974"/>
                      <a:pt x="9774" y="7806"/>
                      <a:pt x="9574" y="6672"/>
                    </a:cubicBezTo>
                    <a:cubicBezTo>
                      <a:pt x="9173" y="4471"/>
                      <a:pt x="8873" y="2236"/>
                      <a:pt x="8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0" name="Google Shape;630;p36"/>
              <p:cNvSpPr/>
              <p:nvPr/>
            </p:nvSpPr>
            <p:spPr>
              <a:xfrm>
                <a:off x="7588125" y="2425188"/>
                <a:ext cx="305250" cy="425325"/>
              </a:xfrm>
              <a:custGeom>
                <a:avLst/>
                <a:gdLst/>
                <a:ahLst/>
                <a:cxnLst/>
                <a:rect l="l" t="t" r="r" b="b"/>
                <a:pathLst>
                  <a:path w="12210" h="17013" extrusionOk="0">
                    <a:moveTo>
                      <a:pt x="6005" y="0"/>
                    </a:moveTo>
                    <a:cubicBezTo>
                      <a:pt x="5805" y="1935"/>
                      <a:pt x="5438" y="3836"/>
                      <a:pt x="4871" y="5704"/>
                    </a:cubicBezTo>
                    <a:cubicBezTo>
                      <a:pt x="4671" y="6438"/>
                      <a:pt x="4404" y="7172"/>
                      <a:pt x="3903" y="7739"/>
                    </a:cubicBezTo>
                    <a:cubicBezTo>
                      <a:pt x="3036" y="8740"/>
                      <a:pt x="1568" y="9007"/>
                      <a:pt x="234" y="9207"/>
                    </a:cubicBezTo>
                    <a:cubicBezTo>
                      <a:pt x="167" y="9207"/>
                      <a:pt x="101" y="9240"/>
                      <a:pt x="1" y="9240"/>
                    </a:cubicBezTo>
                    <a:cubicBezTo>
                      <a:pt x="1535" y="9540"/>
                      <a:pt x="2969" y="10408"/>
                      <a:pt x="4037" y="11542"/>
                    </a:cubicBezTo>
                    <a:cubicBezTo>
                      <a:pt x="4337" y="11842"/>
                      <a:pt x="4571" y="12175"/>
                      <a:pt x="4804" y="12509"/>
                    </a:cubicBezTo>
                    <a:cubicBezTo>
                      <a:pt x="5038" y="12976"/>
                      <a:pt x="5204" y="13476"/>
                      <a:pt x="5304" y="13977"/>
                    </a:cubicBezTo>
                    <a:cubicBezTo>
                      <a:pt x="5471" y="14544"/>
                      <a:pt x="5538" y="15144"/>
                      <a:pt x="5638" y="15745"/>
                    </a:cubicBezTo>
                    <a:cubicBezTo>
                      <a:pt x="5705" y="16178"/>
                      <a:pt x="5771" y="16612"/>
                      <a:pt x="5838" y="17012"/>
                    </a:cubicBezTo>
                    <a:cubicBezTo>
                      <a:pt x="5872" y="16012"/>
                      <a:pt x="6005" y="15044"/>
                      <a:pt x="6172" y="14043"/>
                    </a:cubicBezTo>
                    <a:cubicBezTo>
                      <a:pt x="6339" y="13143"/>
                      <a:pt x="6572" y="12242"/>
                      <a:pt x="7106" y="11475"/>
                    </a:cubicBezTo>
                    <a:cubicBezTo>
                      <a:pt x="7606" y="10774"/>
                      <a:pt x="8340" y="10274"/>
                      <a:pt x="9141" y="9941"/>
                    </a:cubicBezTo>
                    <a:cubicBezTo>
                      <a:pt x="9941" y="9607"/>
                      <a:pt x="10808" y="9440"/>
                      <a:pt x="11676" y="9340"/>
                    </a:cubicBezTo>
                    <a:cubicBezTo>
                      <a:pt x="11842" y="9340"/>
                      <a:pt x="12043" y="9340"/>
                      <a:pt x="12209" y="9307"/>
                    </a:cubicBezTo>
                    <a:cubicBezTo>
                      <a:pt x="11676" y="9307"/>
                      <a:pt x="11175" y="9273"/>
                      <a:pt x="10675" y="9240"/>
                    </a:cubicBezTo>
                    <a:cubicBezTo>
                      <a:pt x="10008" y="9173"/>
                      <a:pt x="9374" y="9073"/>
                      <a:pt x="8774" y="8740"/>
                    </a:cubicBezTo>
                    <a:cubicBezTo>
                      <a:pt x="8106" y="8339"/>
                      <a:pt x="7606" y="7672"/>
                      <a:pt x="7273" y="6938"/>
                    </a:cubicBezTo>
                    <a:cubicBezTo>
                      <a:pt x="6939" y="6205"/>
                      <a:pt x="6772" y="5404"/>
                      <a:pt x="6639" y="4603"/>
                    </a:cubicBezTo>
                    <a:cubicBezTo>
                      <a:pt x="6339" y="3102"/>
                      <a:pt x="6138" y="1568"/>
                      <a:pt x="6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grpSp>
        <p:nvGrpSpPr>
          <p:cNvPr id="631" name="Google Shape;631;p36"/>
          <p:cNvGrpSpPr/>
          <p:nvPr/>
        </p:nvGrpSpPr>
        <p:grpSpPr>
          <a:xfrm>
            <a:off x="942987" y="2180959"/>
            <a:ext cx="749264" cy="598530"/>
            <a:chOff x="4452887" y="1989705"/>
            <a:chExt cx="749264" cy="598530"/>
          </a:xfrm>
        </p:grpSpPr>
        <p:sp>
          <p:nvSpPr>
            <p:cNvPr id="632" name="Google Shape;632;p36"/>
            <p:cNvSpPr/>
            <p:nvPr/>
          </p:nvSpPr>
          <p:spPr>
            <a:xfrm rot="-1022101">
              <a:off x="4500946" y="2076032"/>
              <a:ext cx="653145" cy="425875"/>
            </a:xfrm>
            <a:custGeom>
              <a:avLst/>
              <a:gdLst/>
              <a:ahLst/>
              <a:cxnLst/>
              <a:rect l="l" t="t" r="r" b="b"/>
              <a:pathLst>
                <a:path w="7554" h="4925" extrusionOk="0">
                  <a:moveTo>
                    <a:pt x="6922" y="1"/>
                  </a:moveTo>
                  <a:cubicBezTo>
                    <a:pt x="6847" y="1"/>
                    <a:pt x="6771" y="16"/>
                    <a:pt x="6699" y="48"/>
                  </a:cubicBezTo>
                  <a:cubicBezTo>
                    <a:pt x="4375" y="936"/>
                    <a:pt x="4067" y="1859"/>
                    <a:pt x="3931" y="2782"/>
                  </a:cubicBezTo>
                  <a:lnTo>
                    <a:pt x="3931" y="2919"/>
                  </a:lnTo>
                  <a:cubicBezTo>
                    <a:pt x="3862" y="3260"/>
                    <a:pt x="3691" y="3500"/>
                    <a:pt x="3555" y="3602"/>
                  </a:cubicBezTo>
                  <a:cubicBezTo>
                    <a:pt x="3418" y="3431"/>
                    <a:pt x="3350" y="3295"/>
                    <a:pt x="3281" y="3192"/>
                  </a:cubicBezTo>
                  <a:cubicBezTo>
                    <a:pt x="3145" y="2884"/>
                    <a:pt x="3008" y="2714"/>
                    <a:pt x="2632" y="2543"/>
                  </a:cubicBezTo>
                  <a:cubicBezTo>
                    <a:pt x="2419" y="2457"/>
                    <a:pt x="2182" y="2413"/>
                    <a:pt x="1941" y="2413"/>
                  </a:cubicBezTo>
                  <a:cubicBezTo>
                    <a:pt x="1602" y="2413"/>
                    <a:pt x="1257" y="2500"/>
                    <a:pt x="957" y="2679"/>
                  </a:cubicBezTo>
                  <a:cubicBezTo>
                    <a:pt x="410" y="2987"/>
                    <a:pt x="103" y="3500"/>
                    <a:pt x="35" y="4183"/>
                  </a:cubicBezTo>
                  <a:cubicBezTo>
                    <a:pt x="0" y="4525"/>
                    <a:pt x="240" y="4832"/>
                    <a:pt x="581" y="4867"/>
                  </a:cubicBezTo>
                  <a:cubicBezTo>
                    <a:pt x="603" y="4869"/>
                    <a:pt x="625" y="4870"/>
                    <a:pt x="646" y="4870"/>
                  </a:cubicBezTo>
                  <a:cubicBezTo>
                    <a:pt x="961" y="4870"/>
                    <a:pt x="1233" y="4640"/>
                    <a:pt x="1265" y="4320"/>
                  </a:cubicBezTo>
                  <a:cubicBezTo>
                    <a:pt x="1299" y="4046"/>
                    <a:pt x="1402" y="3841"/>
                    <a:pt x="1572" y="3739"/>
                  </a:cubicBezTo>
                  <a:cubicBezTo>
                    <a:pt x="1685" y="3682"/>
                    <a:pt x="1798" y="3657"/>
                    <a:pt x="1905" y="3657"/>
                  </a:cubicBezTo>
                  <a:cubicBezTo>
                    <a:pt x="1993" y="3657"/>
                    <a:pt x="2077" y="3674"/>
                    <a:pt x="2153" y="3705"/>
                  </a:cubicBezTo>
                  <a:cubicBezTo>
                    <a:pt x="2153" y="3739"/>
                    <a:pt x="2188" y="3773"/>
                    <a:pt x="2188" y="3807"/>
                  </a:cubicBezTo>
                  <a:cubicBezTo>
                    <a:pt x="2256" y="3910"/>
                    <a:pt x="2359" y="4081"/>
                    <a:pt x="2529" y="4320"/>
                  </a:cubicBezTo>
                  <a:cubicBezTo>
                    <a:pt x="2789" y="4695"/>
                    <a:pt x="3147" y="4924"/>
                    <a:pt x="3540" y="4924"/>
                  </a:cubicBezTo>
                  <a:cubicBezTo>
                    <a:pt x="3612" y="4924"/>
                    <a:pt x="3686" y="4917"/>
                    <a:pt x="3760" y="4901"/>
                  </a:cubicBezTo>
                  <a:cubicBezTo>
                    <a:pt x="4512" y="4730"/>
                    <a:pt x="5024" y="3876"/>
                    <a:pt x="5161" y="3124"/>
                  </a:cubicBezTo>
                  <a:lnTo>
                    <a:pt x="5195" y="2953"/>
                  </a:lnTo>
                  <a:cubicBezTo>
                    <a:pt x="5264" y="2440"/>
                    <a:pt x="5332" y="1893"/>
                    <a:pt x="7143" y="1210"/>
                  </a:cubicBezTo>
                  <a:cubicBezTo>
                    <a:pt x="7314" y="1141"/>
                    <a:pt x="7451" y="1005"/>
                    <a:pt x="7519" y="800"/>
                  </a:cubicBezTo>
                  <a:cubicBezTo>
                    <a:pt x="7553" y="697"/>
                    <a:pt x="7553" y="560"/>
                    <a:pt x="7485" y="424"/>
                  </a:cubicBezTo>
                  <a:cubicBezTo>
                    <a:pt x="7407" y="162"/>
                    <a:pt x="7168" y="1"/>
                    <a:pt x="6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3" name="Google Shape;633;p36"/>
            <p:cNvSpPr/>
            <p:nvPr/>
          </p:nvSpPr>
          <p:spPr>
            <a:xfrm rot="-1022101">
              <a:off x="4534218" y="2140579"/>
              <a:ext cx="626601" cy="356784"/>
            </a:xfrm>
            <a:custGeom>
              <a:avLst/>
              <a:gdLst/>
              <a:ahLst/>
              <a:cxnLst/>
              <a:rect l="l" t="t" r="r" b="b"/>
              <a:pathLst>
                <a:path w="7247" h="4126" extrusionOk="0">
                  <a:moveTo>
                    <a:pt x="7237" y="1"/>
                  </a:moveTo>
                  <a:cubicBezTo>
                    <a:pt x="7090" y="1"/>
                    <a:pt x="5242" y="32"/>
                    <a:pt x="4717" y="1607"/>
                  </a:cubicBezTo>
                  <a:cubicBezTo>
                    <a:pt x="4393" y="2610"/>
                    <a:pt x="3947" y="3737"/>
                    <a:pt x="3349" y="3737"/>
                  </a:cubicBezTo>
                  <a:cubicBezTo>
                    <a:pt x="3316" y="3737"/>
                    <a:pt x="3282" y="3733"/>
                    <a:pt x="3248" y="3726"/>
                  </a:cubicBezTo>
                  <a:cubicBezTo>
                    <a:pt x="1966" y="3438"/>
                    <a:pt x="2786" y="2309"/>
                    <a:pt x="1572" y="2309"/>
                  </a:cubicBezTo>
                  <a:cubicBezTo>
                    <a:pt x="1491" y="2309"/>
                    <a:pt x="1400" y="2314"/>
                    <a:pt x="1299" y="2325"/>
                  </a:cubicBezTo>
                  <a:cubicBezTo>
                    <a:pt x="616" y="2427"/>
                    <a:pt x="172" y="3452"/>
                    <a:pt x="1" y="3965"/>
                  </a:cubicBezTo>
                  <a:cubicBezTo>
                    <a:pt x="103" y="3999"/>
                    <a:pt x="206" y="4068"/>
                    <a:pt x="308" y="4068"/>
                  </a:cubicBezTo>
                  <a:cubicBezTo>
                    <a:pt x="330" y="4070"/>
                    <a:pt x="352" y="4071"/>
                    <a:pt x="373" y="4071"/>
                  </a:cubicBezTo>
                  <a:cubicBezTo>
                    <a:pt x="688" y="4071"/>
                    <a:pt x="960" y="3841"/>
                    <a:pt x="992" y="3521"/>
                  </a:cubicBezTo>
                  <a:cubicBezTo>
                    <a:pt x="1026" y="3247"/>
                    <a:pt x="1129" y="3042"/>
                    <a:pt x="1299" y="2940"/>
                  </a:cubicBezTo>
                  <a:cubicBezTo>
                    <a:pt x="1412" y="2883"/>
                    <a:pt x="1525" y="2858"/>
                    <a:pt x="1632" y="2858"/>
                  </a:cubicBezTo>
                  <a:cubicBezTo>
                    <a:pt x="1720" y="2858"/>
                    <a:pt x="1804" y="2875"/>
                    <a:pt x="1880" y="2906"/>
                  </a:cubicBezTo>
                  <a:cubicBezTo>
                    <a:pt x="1880" y="2940"/>
                    <a:pt x="1915" y="2974"/>
                    <a:pt x="1915" y="3008"/>
                  </a:cubicBezTo>
                  <a:cubicBezTo>
                    <a:pt x="1983" y="3111"/>
                    <a:pt x="2086" y="3282"/>
                    <a:pt x="2256" y="3521"/>
                  </a:cubicBezTo>
                  <a:cubicBezTo>
                    <a:pt x="2516" y="3896"/>
                    <a:pt x="2874" y="4125"/>
                    <a:pt x="3267" y="4125"/>
                  </a:cubicBezTo>
                  <a:cubicBezTo>
                    <a:pt x="3339" y="4125"/>
                    <a:pt x="3413" y="4118"/>
                    <a:pt x="3487" y="4102"/>
                  </a:cubicBezTo>
                  <a:cubicBezTo>
                    <a:pt x="4239" y="3931"/>
                    <a:pt x="4751" y="3077"/>
                    <a:pt x="4888" y="2325"/>
                  </a:cubicBezTo>
                  <a:lnTo>
                    <a:pt x="4922" y="2154"/>
                  </a:lnTo>
                  <a:cubicBezTo>
                    <a:pt x="4991" y="1641"/>
                    <a:pt x="5059" y="1094"/>
                    <a:pt x="6870" y="411"/>
                  </a:cubicBezTo>
                  <a:cubicBezTo>
                    <a:pt x="7041" y="342"/>
                    <a:pt x="7178" y="206"/>
                    <a:pt x="7246" y="1"/>
                  </a:cubicBezTo>
                  <a:cubicBezTo>
                    <a:pt x="7246" y="1"/>
                    <a:pt x="7243" y="1"/>
                    <a:pt x="72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634" name="Google Shape;634;p36"/>
          <p:cNvGrpSpPr/>
          <p:nvPr/>
        </p:nvGrpSpPr>
        <p:grpSpPr>
          <a:xfrm>
            <a:off x="346683" y="1344643"/>
            <a:ext cx="773588" cy="664198"/>
            <a:chOff x="7946658" y="331606"/>
            <a:chExt cx="773588" cy="664198"/>
          </a:xfrm>
        </p:grpSpPr>
        <p:sp>
          <p:nvSpPr>
            <p:cNvPr id="635" name="Google Shape;635;p36"/>
            <p:cNvSpPr/>
            <p:nvPr/>
          </p:nvSpPr>
          <p:spPr>
            <a:xfrm rot="-200446">
              <a:off x="7964160" y="352597"/>
              <a:ext cx="738584" cy="622215"/>
            </a:xfrm>
            <a:custGeom>
              <a:avLst/>
              <a:gdLst/>
              <a:ahLst/>
              <a:cxnLst/>
              <a:rect l="l" t="t" r="r" b="b"/>
              <a:pathLst>
                <a:path w="7007" h="5903" extrusionOk="0">
                  <a:moveTo>
                    <a:pt x="1083" y="1"/>
                  </a:moveTo>
                  <a:cubicBezTo>
                    <a:pt x="909" y="1"/>
                    <a:pt x="729" y="20"/>
                    <a:pt x="547" y="59"/>
                  </a:cubicBezTo>
                  <a:cubicBezTo>
                    <a:pt x="206" y="161"/>
                    <a:pt x="1" y="503"/>
                    <a:pt x="103" y="845"/>
                  </a:cubicBezTo>
                  <a:cubicBezTo>
                    <a:pt x="160" y="1127"/>
                    <a:pt x="425" y="1315"/>
                    <a:pt x="689" y="1315"/>
                  </a:cubicBezTo>
                  <a:cubicBezTo>
                    <a:pt x="745" y="1315"/>
                    <a:pt x="801" y="1307"/>
                    <a:pt x="855" y="1289"/>
                  </a:cubicBezTo>
                  <a:cubicBezTo>
                    <a:pt x="946" y="1266"/>
                    <a:pt x="1030" y="1255"/>
                    <a:pt x="1107" y="1255"/>
                  </a:cubicBezTo>
                  <a:cubicBezTo>
                    <a:pt x="1261" y="1255"/>
                    <a:pt x="1390" y="1300"/>
                    <a:pt x="1504" y="1391"/>
                  </a:cubicBezTo>
                  <a:cubicBezTo>
                    <a:pt x="1675" y="1528"/>
                    <a:pt x="1744" y="1699"/>
                    <a:pt x="1744" y="1904"/>
                  </a:cubicBezTo>
                  <a:cubicBezTo>
                    <a:pt x="1709" y="1904"/>
                    <a:pt x="1709" y="1938"/>
                    <a:pt x="1675" y="1972"/>
                  </a:cubicBezTo>
                  <a:cubicBezTo>
                    <a:pt x="1573" y="2075"/>
                    <a:pt x="1470" y="2246"/>
                    <a:pt x="1299" y="2485"/>
                  </a:cubicBezTo>
                  <a:cubicBezTo>
                    <a:pt x="958" y="2895"/>
                    <a:pt x="958" y="3408"/>
                    <a:pt x="1197" y="3818"/>
                  </a:cubicBezTo>
                  <a:cubicBezTo>
                    <a:pt x="1521" y="4331"/>
                    <a:pt x="2207" y="4545"/>
                    <a:pt x="2852" y="4545"/>
                  </a:cubicBezTo>
                  <a:cubicBezTo>
                    <a:pt x="3024" y="4545"/>
                    <a:pt x="3192" y="4530"/>
                    <a:pt x="3350" y="4502"/>
                  </a:cubicBezTo>
                  <a:lnTo>
                    <a:pt x="3521" y="4467"/>
                  </a:lnTo>
                  <a:cubicBezTo>
                    <a:pt x="3660" y="4439"/>
                    <a:pt x="3799" y="4409"/>
                    <a:pt x="3954" y="4409"/>
                  </a:cubicBezTo>
                  <a:cubicBezTo>
                    <a:pt x="4368" y="4409"/>
                    <a:pt x="4890" y="4627"/>
                    <a:pt x="5811" y="5698"/>
                  </a:cubicBezTo>
                  <a:cubicBezTo>
                    <a:pt x="5947" y="5834"/>
                    <a:pt x="6152" y="5903"/>
                    <a:pt x="6357" y="5903"/>
                  </a:cubicBezTo>
                  <a:cubicBezTo>
                    <a:pt x="6460" y="5869"/>
                    <a:pt x="6597" y="5834"/>
                    <a:pt x="6699" y="5732"/>
                  </a:cubicBezTo>
                  <a:cubicBezTo>
                    <a:pt x="6973" y="5527"/>
                    <a:pt x="7007" y="5117"/>
                    <a:pt x="6768" y="4843"/>
                  </a:cubicBezTo>
                  <a:cubicBezTo>
                    <a:pt x="5555" y="3479"/>
                    <a:pt x="4697" y="3142"/>
                    <a:pt x="3973" y="3142"/>
                  </a:cubicBezTo>
                  <a:cubicBezTo>
                    <a:pt x="3717" y="3142"/>
                    <a:pt x="3479" y="3184"/>
                    <a:pt x="3247" y="3237"/>
                  </a:cubicBezTo>
                  <a:lnTo>
                    <a:pt x="3111" y="3271"/>
                  </a:lnTo>
                  <a:cubicBezTo>
                    <a:pt x="3015" y="3290"/>
                    <a:pt x="2922" y="3299"/>
                    <a:pt x="2835" y="3299"/>
                  </a:cubicBezTo>
                  <a:cubicBezTo>
                    <a:pt x="2610" y="3299"/>
                    <a:pt x="2423" y="3243"/>
                    <a:pt x="2325" y="3169"/>
                  </a:cubicBezTo>
                  <a:cubicBezTo>
                    <a:pt x="2461" y="2998"/>
                    <a:pt x="2564" y="2861"/>
                    <a:pt x="2632" y="2793"/>
                  </a:cubicBezTo>
                  <a:cubicBezTo>
                    <a:pt x="2837" y="2519"/>
                    <a:pt x="2974" y="2348"/>
                    <a:pt x="3008" y="1938"/>
                  </a:cubicBezTo>
                  <a:cubicBezTo>
                    <a:pt x="3042" y="1391"/>
                    <a:pt x="2735" y="776"/>
                    <a:pt x="2290" y="400"/>
                  </a:cubicBezTo>
                  <a:cubicBezTo>
                    <a:pt x="1946" y="130"/>
                    <a:pt x="1531" y="1"/>
                    <a:pt x="1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6" name="Google Shape;636;p36"/>
            <p:cNvSpPr/>
            <p:nvPr/>
          </p:nvSpPr>
          <p:spPr>
            <a:xfrm rot="-200446">
              <a:off x="7972922" y="407251"/>
              <a:ext cx="663008" cy="569301"/>
            </a:xfrm>
            <a:custGeom>
              <a:avLst/>
              <a:gdLst/>
              <a:ahLst/>
              <a:cxnLst/>
              <a:rect l="l" t="t" r="r" b="b"/>
              <a:pathLst>
                <a:path w="6290" h="5401" extrusionOk="0">
                  <a:moveTo>
                    <a:pt x="35" y="1"/>
                  </a:moveTo>
                  <a:cubicBezTo>
                    <a:pt x="1" y="138"/>
                    <a:pt x="1" y="240"/>
                    <a:pt x="35" y="343"/>
                  </a:cubicBezTo>
                  <a:cubicBezTo>
                    <a:pt x="92" y="625"/>
                    <a:pt x="357" y="813"/>
                    <a:pt x="621" y="813"/>
                  </a:cubicBezTo>
                  <a:cubicBezTo>
                    <a:pt x="677" y="813"/>
                    <a:pt x="733" y="805"/>
                    <a:pt x="787" y="787"/>
                  </a:cubicBezTo>
                  <a:cubicBezTo>
                    <a:pt x="878" y="764"/>
                    <a:pt x="962" y="753"/>
                    <a:pt x="1039" y="753"/>
                  </a:cubicBezTo>
                  <a:cubicBezTo>
                    <a:pt x="1193" y="753"/>
                    <a:pt x="1322" y="798"/>
                    <a:pt x="1436" y="889"/>
                  </a:cubicBezTo>
                  <a:cubicBezTo>
                    <a:pt x="1607" y="1026"/>
                    <a:pt x="1676" y="1197"/>
                    <a:pt x="1676" y="1402"/>
                  </a:cubicBezTo>
                  <a:cubicBezTo>
                    <a:pt x="1641" y="1402"/>
                    <a:pt x="1641" y="1436"/>
                    <a:pt x="1607" y="1470"/>
                  </a:cubicBezTo>
                  <a:cubicBezTo>
                    <a:pt x="1505" y="1573"/>
                    <a:pt x="1402" y="1744"/>
                    <a:pt x="1231" y="1983"/>
                  </a:cubicBezTo>
                  <a:cubicBezTo>
                    <a:pt x="890" y="2393"/>
                    <a:pt x="890" y="2906"/>
                    <a:pt x="1129" y="3316"/>
                  </a:cubicBezTo>
                  <a:cubicBezTo>
                    <a:pt x="1453" y="3829"/>
                    <a:pt x="2139" y="4043"/>
                    <a:pt x="2784" y="4043"/>
                  </a:cubicBezTo>
                  <a:cubicBezTo>
                    <a:pt x="2956" y="4043"/>
                    <a:pt x="3124" y="4028"/>
                    <a:pt x="3282" y="4000"/>
                  </a:cubicBezTo>
                  <a:lnTo>
                    <a:pt x="3453" y="3965"/>
                  </a:lnTo>
                  <a:cubicBezTo>
                    <a:pt x="3592" y="3937"/>
                    <a:pt x="3731" y="3907"/>
                    <a:pt x="3886" y="3907"/>
                  </a:cubicBezTo>
                  <a:cubicBezTo>
                    <a:pt x="4300" y="3907"/>
                    <a:pt x="4822" y="4125"/>
                    <a:pt x="5743" y="5196"/>
                  </a:cubicBezTo>
                  <a:cubicBezTo>
                    <a:pt x="5879" y="5332"/>
                    <a:pt x="6084" y="5401"/>
                    <a:pt x="6289" y="5401"/>
                  </a:cubicBezTo>
                  <a:cubicBezTo>
                    <a:pt x="6289" y="5401"/>
                    <a:pt x="5630" y="3588"/>
                    <a:pt x="3988" y="3588"/>
                  </a:cubicBezTo>
                  <a:cubicBezTo>
                    <a:pt x="3958" y="3588"/>
                    <a:pt x="3928" y="3588"/>
                    <a:pt x="3897" y="3589"/>
                  </a:cubicBezTo>
                  <a:cubicBezTo>
                    <a:pt x="3657" y="3604"/>
                    <a:pt x="3410" y="3614"/>
                    <a:pt x="3167" y="3614"/>
                  </a:cubicBezTo>
                  <a:cubicBezTo>
                    <a:pt x="2271" y="3614"/>
                    <a:pt x="1449" y="3478"/>
                    <a:pt x="1368" y="2940"/>
                  </a:cubicBezTo>
                  <a:cubicBezTo>
                    <a:pt x="1197" y="1573"/>
                    <a:pt x="2735" y="2086"/>
                    <a:pt x="2017" y="650"/>
                  </a:cubicBezTo>
                  <a:cubicBezTo>
                    <a:pt x="1676" y="35"/>
                    <a:pt x="582"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637" name="Google Shape;637;p36"/>
          <p:cNvSpPr/>
          <p:nvPr/>
        </p:nvSpPr>
        <p:spPr>
          <a:xfrm rot="-5400000">
            <a:off x="7114953" y="4446309"/>
            <a:ext cx="213900" cy="213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8" name="Google Shape;638;p36"/>
          <p:cNvSpPr/>
          <p:nvPr/>
        </p:nvSpPr>
        <p:spPr>
          <a:xfrm rot="-195680" flipH="1">
            <a:off x="7408741" y="3870279"/>
            <a:ext cx="70640" cy="137067"/>
          </a:xfrm>
          <a:custGeom>
            <a:avLst/>
            <a:gdLst/>
            <a:ahLst/>
            <a:cxnLst/>
            <a:rect l="l" t="t" r="r" b="b"/>
            <a:pathLst>
              <a:path w="3370" h="6539" extrusionOk="0">
                <a:moveTo>
                  <a:pt x="3003" y="1"/>
                </a:moveTo>
                <a:cubicBezTo>
                  <a:pt x="2970" y="34"/>
                  <a:pt x="2936" y="34"/>
                  <a:pt x="2903" y="34"/>
                </a:cubicBezTo>
                <a:cubicBezTo>
                  <a:pt x="2836" y="67"/>
                  <a:pt x="2736" y="134"/>
                  <a:pt x="2703" y="201"/>
                </a:cubicBezTo>
                <a:cubicBezTo>
                  <a:pt x="2603" y="368"/>
                  <a:pt x="2469" y="568"/>
                  <a:pt x="2336" y="868"/>
                </a:cubicBezTo>
                <a:cubicBezTo>
                  <a:pt x="2169" y="1135"/>
                  <a:pt x="2002" y="1435"/>
                  <a:pt x="1835" y="1769"/>
                </a:cubicBezTo>
                <a:cubicBezTo>
                  <a:pt x="1769" y="1935"/>
                  <a:pt x="1669" y="2136"/>
                  <a:pt x="1602" y="2302"/>
                </a:cubicBezTo>
                <a:cubicBezTo>
                  <a:pt x="1502" y="2469"/>
                  <a:pt x="1402" y="2669"/>
                  <a:pt x="1335" y="2836"/>
                </a:cubicBezTo>
                <a:cubicBezTo>
                  <a:pt x="1168" y="3203"/>
                  <a:pt x="968" y="3570"/>
                  <a:pt x="835" y="3904"/>
                </a:cubicBezTo>
                <a:cubicBezTo>
                  <a:pt x="735" y="4104"/>
                  <a:pt x="668" y="4237"/>
                  <a:pt x="601" y="4404"/>
                </a:cubicBezTo>
                <a:cubicBezTo>
                  <a:pt x="534" y="4571"/>
                  <a:pt x="468" y="4704"/>
                  <a:pt x="401" y="4838"/>
                </a:cubicBezTo>
                <a:cubicBezTo>
                  <a:pt x="168" y="5405"/>
                  <a:pt x="34" y="5772"/>
                  <a:pt x="34" y="5772"/>
                </a:cubicBezTo>
                <a:lnTo>
                  <a:pt x="1" y="5772"/>
                </a:lnTo>
                <a:lnTo>
                  <a:pt x="1835" y="6539"/>
                </a:lnTo>
                <a:cubicBezTo>
                  <a:pt x="1835" y="6539"/>
                  <a:pt x="2002" y="6139"/>
                  <a:pt x="2236" y="5571"/>
                </a:cubicBezTo>
                <a:cubicBezTo>
                  <a:pt x="2269" y="5438"/>
                  <a:pt x="2336" y="5271"/>
                  <a:pt x="2402" y="5104"/>
                </a:cubicBezTo>
                <a:cubicBezTo>
                  <a:pt x="2436" y="4938"/>
                  <a:pt x="2503" y="4771"/>
                  <a:pt x="2569" y="4571"/>
                </a:cubicBezTo>
                <a:cubicBezTo>
                  <a:pt x="2703" y="4204"/>
                  <a:pt x="2803" y="3803"/>
                  <a:pt x="2903" y="3403"/>
                </a:cubicBezTo>
                <a:cubicBezTo>
                  <a:pt x="2970" y="3203"/>
                  <a:pt x="3003" y="3003"/>
                  <a:pt x="3036" y="2803"/>
                </a:cubicBezTo>
                <a:cubicBezTo>
                  <a:pt x="3103" y="2603"/>
                  <a:pt x="3136" y="2402"/>
                  <a:pt x="3170" y="2202"/>
                </a:cubicBezTo>
                <a:cubicBezTo>
                  <a:pt x="3236" y="1835"/>
                  <a:pt x="3303" y="1468"/>
                  <a:pt x="3336" y="1135"/>
                </a:cubicBezTo>
                <a:cubicBezTo>
                  <a:pt x="3336" y="835"/>
                  <a:pt x="3370" y="568"/>
                  <a:pt x="3370" y="368"/>
                </a:cubicBezTo>
                <a:cubicBezTo>
                  <a:pt x="3370" y="301"/>
                  <a:pt x="3336" y="201"/>
                  <a:pt x="3303" y="134"/>
                </a:cubicBezTo>
                <a:cubicBezTo>
                  <a:pt x="3270" y="101"/>
                  <a:pt x="3236" y="67"/>
                  <a:pt x="3236" y="67"/>
                </a:cubicBezTo>
                <a:cubicBezTo>
                  <a:pt x="3203" y="34"/>
                  <a:pt x="3203" y="34"/>
                  <a:pt x="3203" y="34"/>
                </a:cubicBezTo>
                <a:lnTo>
                  <a:pt x="3036" y="1"/>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639" name="Google Shape;639;p36"/>
          <p:cNvGrpSpPr/>
          <p:nvPr/>
        </p:nvGrpSpPr>
        <p:grpSpPr>
          <a:xfrm>
            <a:off x="7420123" y="3496077"/>
            <a:ext cx="1489155" cy="1656939"/>
            <a:chOff x="7420123" y="3496077"/>
            <a:chExt cx="1489155" cy="1656939"/>
          </a:xfrm>
        </p:grpSpPr>
        <p:sp>
          <p:nvSpPr>
            <p:cNvPr id="640" name="Google Shape;640;p36"/>
            <p:cNvSpPr/>
            <p:nvPr/>
          </p:nvSpPr>
          <p:spPr>
            <a:xfrm flipH="1">
              <a:off x="7428236" y="4904757"/>
              <a:ext cx="1466348" cy="248259"/>
            </a:xfrm>
            <a:custGeom>
              <a:avLst/>
              <a:gdLst/>
              <a:ahLst/>
              <a:cxnLst/>
              <a:rect l="l" t="t" r="r" b="b"/>
              <a:pathLst>
                <a:path w="69951" h="11843" extrusionOk="0">
                  <a:moveTo>
                    <a:pt x="34992" y="1"/>
                  </a:moveTo>
                  <a:cubicBezTo>
                    <a:pt x="15645" y="1"/>
                    <a:pt x="0" y="2636"/>
                    <a:pt x="0" y="5905"/>
                  </a:cubicBezTo>
                  <a:cubicBezTo>
                    <a:pt x="0" y="9207"/>
                    <a:pt x="15645" y="11842"/>
                    <a:pt x="34992" y="11842"/>
                  </a:cubicBezTo>
                  <a:cubicBezTo>
                    <a:pt x="54306" y="11842"/>
                    <a:pt x="69950" y="9207"/>
                    <a:pt x="69950" y="5905"/>
                  </a:cubicBezTo>
                  <a:cubicBezTo>
                    <a:pt x="69950" y="2636"/>
                    <a:pt x="54306" y="1"/>
                    <a:pt x="349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1" name="Google Shape;641;p36"/>
            <p:cNvSpPr/>
            <p:nvPr/>
          </p:nvSpPr>
          <p:spPr>
            <a:xfrm flipH="1">
              <a:off x="7477896" y="4005529"/>
              <a:ext cx="415372" cy="518864"/>
            </a:xfrm>
            <a:custGeom>
              <a:avLst/>
              <a:gdLst/>
              <a:ahLst/>
              <a:cxnLst/>
              <a:rect l="l" t="t" r="r" b="b"/>
              <a:pathLst>
                <a:path w="19815" h="24752" extrusionOk="0">
                  <a:moveTo>
                    <a:pt x="14178" y="0"/>
                  </a:moveTo>
                  <a:cubicBezTo>
                    <a:pt x="13544" y="1968"/>
                    <a:pt x="12777" y="3870"/>
                    <a:pt x="11809" y="5604"/>
                  </a:cubicBezTo>
                  <a:cubicBezTo>
                    <a:pt x="10875" y="7339"/>
                    <a:pt x="9741" y="8940"/>
                    <a:pt x="8507" y="10274"/>
                  </a:cubicBezTo>
                  <a:cubicBezTo>
                    <a:pt x="7239" y="11608"/>
                    <a:pt x="5838" y="12676"/>
                    <a:pt x="4404" y="13343"/>
                  </a:cubicBezTo>
                  <a:cubicBezTo>
                    <a:pt x="2936" y="14044"/>
                    <a:pt x="1469" y="14344"/>
                    <a:pt x="1" y="14344"/>
                  </a:cubicBezTo>
                  <a:lnTo>
                    <a:pt x="1335" y="24751"/>
                  </a:lnTo>
                  <a:cubicBezTo>
                    <a:pt x="4271" y="24151"/>
                    <a:pt x="7073" y="22883"/>
                    <a:pt x="9374" y="21182"/>
                  </a:cubicBezTo>
                  <a:cubicBezTo>
                    <a:pt x="11676" y="19481"/>
                    <a:pt x="13510" y="17379"/>
                    <a:pt x="14945" y="15178"/>
                  </a:cubicBezTo>
                  <a:cubicBezTo>
                    <a:pt x="16379" y="12976"/>
                    <a:pt x="17447" y="10641"/>
                    <a:pt x="18214" y="8306"/>
                  </a:cubicBezTo>
                  <a:cubicBezTo>
                    <a:pt x="19014" y="5938"/>
                    <a:pt x="19515" y="3569"/>
                    <a:pt x="19815" y="1201"/>
                  </a:cubicBezTo>
                  <a:lnTo>
                    <a:pt x="14178" y="0"/>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2" name="Google Shape;642;p36"/>
            <p:cNvSpPr/>
            <p:nvPr/>
          </p:nvSpPr>
          <p:spPr>
            <a:xfrm flipH="1">
              <a:off x="8268036" y="4176834"/>
              <a:ext cx="531462" cy="342653"/>
            </a:xfrm>
            <a:custGeom>
              <a:avLst/>
              <a:gdLst/>
              <a:ahLst/>
              <a:cxnLst/>
              <a:rect l="l" t="t" r="r" b="b"/>
              <a:pathLst>
                <a:path w="25353" h="16346" extrusionOk="0">
                  <a:moveTo>
                    <a:pt x="3837" y="1"/>
                  </a:moveTo>
                  <a:lnTo>
                    <a:pt x="1" y="3103"/>
                  </a:lnTo>
                  <a:cubicBezTo>
                    <a:pt x="1335" y="5004"/>
                    <a:pt x="2903" y="6839"/>
                    <a:pt x="4738" y="8473"/>
                  </a:cubicBezTo>
                  <a:cubicBezTo>
                    <a:pt x="6572" y="10108"/>
                    <a:pt x="8674" y="11476"/>
                    <a:pt x="10909" y="12510"/>
                  </a:cubicBezTo>
                  <a:cubicBezTo>
                    <a:pt x="13144" y="13577"/>
                    <a:pt x="15445" y="14311"/>
                    <a:pt x="17714" y="14911"/>
                  </a:cubicBezTo>
                  <a:cubicBezTo>
                    <a:pt x="19982" y="15478"/>
                    <a:pt x="22183" y="15945"/>
                    <a:pt x="24385" y="16346"/>
                  </a:cubicBezTo>
                  <a:lnTo>
                    <a:pt x="25352" y="7406"/>
                  </a:lnTo>
                  <a:cubicBezTo>
                    <a:pt x="21116" y="7273"/>
                    <a:pt x="17046" y="7072"/>
                    <a:pt x="13444" y="6038"/>
                  </a:cubicBezTo>
                  <a:cubicBezTo>
                    <a:pt x="11643" y="5505"/>
                    <a:pt x="9941" y="4737"/>
                    <a:pt x="8340" y="3737"/>
                  </a:cubicBezTo>
                  <a:cubicBezTo>
                    <a:pt x="6739" y="2736"/>
                    <a:pt x="5238" y="1435"/>
                    <a:pt x="3837"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3" name="Google Shape;643;p36"/>
            <p:cNvSpPr/>
            <p:nvPr/>
          </p:nvSpPr>
          <p:spPr>
            <a:xfrm flipH="1">
              <a:off x="8708562" y="4058669"/>
              <a:ext cx="200716" cy="186713"/>
            </a:xfrm>
            <a:custGeom>
              <a:avLst/>
              <a:gdLst/>
              <a:ahLst/>
              <a:cxnLst/>
              <a:rect l="l" t="t" r="r" b="b"/>
              <a:pathLst>
                <a:path w="9575" h="8907" extrusionOk="0">
                  <a:moveTo>
                    <a:pt x="4571" y="0"/>
                  </a:moveTo>
                  <a:cubicBezTo>
                    <a:pt x="4437" y="0"/>
                    <a:pt x="4271" y="0"/>
                    <a:pt x="4171" y="67"/>
                  </a:cubicBezTo>
                  <a:cubicBezTo>
                    <a:pt x="3904" y="267"/>
                    <a:pt x="3937" y="701"/>
                    <a:pt x="4037" y="1001"/>
                  </a:cubicBezTo>
                  <a:cubicBezTo>
                    <a:pt x="4337" y="2068"/>
                    <a:pt x="4638" y="3103"/>
                    <a:pt x="4938" y="4137"/>
                  </a:cubicBezTo>
                  <a:cubicBezTo>
                    <a:pt x="4070" y="3603"/>
                    <a:pt x="3170" y="3136"/>
                    <a:pt x="2236" y="2669"/>
                  </a:cubicBezTo>
                  <a:cubicBezTo>
                    <a:pt x="2069" y="2569"/>
                    <a:pt x="1869" y="2469"/>
                    <a:pt x="1669" y="2469"/>
                  </a:cubicBezTo>
                  <a:cubicBezTo>
                    <a:pt x="1469" y="2469"/>
                    <a:pt x="1268" y="2602"/>
                    <a:pt x="1202" y="2802"/>
                  </a:cubicBezTo>
                  <a:cubicBezTo>
                    <a:pt x="1168" y="2936"/>
                    <a:pt x="1235" y="3069"/>
                    <a:pt x="1302" y="3203"/>
                  </a:cubicBezTo>
                  <a:cubicBezTo>
                    <a:pt x="1702" y="4103"/>
                    <a:pt x="2269" y="4904"/>
                    <a:pt x="2936" y="5671"/>
                  </a:cubicBezTo>
                  <a:cubicBezTo>
                    <a:pt x="2580" y="5625"/>
                    <a:pt x="2217" y="5600"/>
                    <a:pt x="1853" y="5600"/>
                  </a:cubicBezTo>
                  <a:cubicBezTo>
                    <a:pt x="1433" y="5600"/>
                    <a:pt x="1012" y="5633"/>
                    <a:pt x="601" y="5704"/>
                  </a:cubicBezTo>
                  <a:cubicBezTo>
                    <a:pt x="334" y="5738"/>
                    <a:pt x="34" y="5838"/>
                    <a:pt x="34" y="6105"/>
                  </a:cubicBezTo>
                  <a:lnTo>
                    <a:pt x="1" y="6105"/>
                  </a:lnTo>
                  <a:cubicBezTo>
                    <a:pt x="1" y="6305"/>
                    <a:pt x="201" y="6438"/>
                    <a:pt x="368" y="6538"/>
                  </a:cubicBezTo>
                  <a:cubicBezTo>
                    <a:pt x="2069" y="7606"/>
                    <a:pt x="3937" y="8406"/>
                    <a:pt x="5905" y="8907"/>
                  </a:cubicBezTo>
                  <a:lnTo>
                    <a:pt x="9207" y="6205"/>
                  </a:lnTo>
                  <a:cubicBezTo>
                    <a:pt x="9408" y="4537"/>
                    <a:pt x="9574" y="1568"/>
                    <a:pt x="8540" y="1235"/>
                  </a:cubicBezTo>
                  <a:cubicBezTo>
                    <a:pt x="8497" y="1218"/>
                    <a:pt x="8456" y="1211"/>
                    <a:pt x="8418" y="1211"/>
                  </a:cubicBezTo>
                  <a:cubicBezTo>
                    <a:pt x="7990" y="1211"/>
                    <a:pt x="7898" y="2181"/>
                    <a:pt x="7806" y="2702"/>
                  </a:cubicBezTo>
                  <a:lnTo>
                    <a:pt x="7506" y="4237"/>
                  </a:lnTo>
                  <a:cubicBezTo>
                    <a:pt x="7106" y="3203"/>
                    <a:pt x="6606" y="2202"/>
                    <a:pt x="6039" y="1268"/>
                  </a:cubicBezTo>
                  <a:cubicBezTo>
                    <a:pt x="5672" y="667"/>
                    <a:pt x="5238" y="67"/>
                    <a:pt x="4571"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4" name="Google Shape;644;p36"/>
            <p:cNvSpPr/>
            <p:nvPr/>
          </p:nvSpPr>
          <p:spPr>
            <a:xfrm flipH="1">
              <a:off x="7809334" y="4275882"/>
              <a:ext cx="585294" cy="635164"/>
            </a:xfrm>
            <a:custGeom>
              <a:avLst/>
              <a:gdLst/>
              <a:ahLst/>
              <a:cxnLst/>
              <a:rect l="l" t="t" r="r" b="b"/>
              <a:pathLst>
                <a:path w="27921" h="30300" extrusionOk="0">
                  <a:moveTo>
                    <a:pt x="15620" y="0"/>
                  </a:moveTo>
                  <a:cubicBezTo>
                    <a:pt x="11996" y="0"/>
                    <a:pt x="8325" y="556"/>
                    <a:pt x="5171" y="1513"/>
                  </a:cubicBezTo>
                  <a:cubicBezTo>
                    <a:pt x="1402" y="9919"/>
                    <a:pt x="1" y="19360"/>
                    <a:pt x="1102" y="28499"/>
                  </a:cubicBezTo>
                  <a:cubicBezTo>
                    <a:pt x="5635" y="29698"/>
                    <a:pt x="10331" y="30299"/>
                    <a:pt x="15029" y="30299"/>
                  </a:cubicBezTo>
                  <a:cubicBezTo>
                    <a:pt x="19355" y="30299"/>
                    <a:pt x="23682" y="29790"/>
                    <a:pt x="27887" y="28766"/>
                  </a:cubicBezTo>
                  <a:cubicBezTo>
                    <a:pt x="27921" y="19393"/>
                    <a:pt x="26486" y="10020"/>
                    <a:pt x="23718" y="1080"/>
                  </a:cubicBezTo>
                  <a:cubicBezTo>
                    <a:pt x="21223" y="336"/>
                    <a:pt x="18436" y="0"/>
                    <a:pt x="15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5" name="Google Shape;645;p36"/>
            <p:cNvSpPr/>
            <p:nvPr/>
          </p:nvSpPr>
          <p:spPr>
            <a:xfrm flipH="1">
              <a:off x="8230974" y="4293617"/>
              <a:ext cx="164346" cy="243500"/>
            </a:xfrm>
            <a:custGeom>
              <a:avLst/>
              <a:gdLst/>
              <a:ahLst/>
              <a:cxnLst/>
              <a:rect l="l" t="t" r="r" b="b"/>
              <a:pathLst>
                <a:path w="7840" h="11616" extrusionOk="0">
                  <a:moveTo>
                    <a:pt x="7839" y="0"/>
                  </a:moveTo>
                  <a:lnTo>
                    <a:pt x="7839" y="0"/>
                  </a:lnTo>
                  <a:cubicBezTo>
                    <a:pt x="5571" y="401"/>
                    <a:pt x="3303" y="701"/>
                    <a:pt x="1001" y="768"/>
                  </a:cubicBezTo>
                  <a:cubicBezTo>
                    <a:pt x="467" y="4137"/>
                    <a:pt x="134" y="6939"/>
                    <a:pt x="0" y="10341"/>
                  </a:cubicBezTo>
                  <a:lnTo>
                    <a:pt x="34" y="10341"/>
                  </a:lnTo>
                  <a:cubicBezTo>
                    <a:pt x="1367" y="10722"/>
                    <a:pt x="2609" y="11616"/>
                    <a:pt x="3933" y="11616"/>
                  </a:cubicBezTo>
                  <a:cubicBezTo>
                    <a:pt x="4001" y="11616"/>
                    <a:pt x="4068" y="11614"/>
                    <a:pt x="4137" y="11609"/>
                  </a:cubicBezTo>
                  <a:lnTo>
                    <a:pt x="78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6" name="Google Shape;646;p36"/>
            <p:cNvSpPr/>
            <p:nvPr/>
          </p:nvSpPr>
          <p:spPr>
            <a:xfrm flipH="1">
              <a:off x="7780657" y="4282423"/>
              <a:ext cx="174827" cy="241362"/>
            </a:xfrm>
            <a:custGeom>
              <a:avLst/>
              <a:gdLst/>
              <a:ahLst/>
              <a:cxnLst/>
              <a:rect l="l" t="t" r="r" b="b"/>
              <a:pathLst>
                <a:path w="8340" h="11514" extrusionOk="0">
                  <a:moveTo>
                    <a:pt x="6405" y="1"/>
                  </a:moveTo>
                  <a:cubicBezTo>
                    <a:pt x="4958" y="27"/>
                    <a:pt x="2844" y="162"/>
                    <a:pt x="1152" y="162"/>
                  </a:cubicBezTo>
                  <a:cubicBezTo>
                    <a:pt x="737" y="162"/>
                    <a:pt x="348" y="154"/>
                    <a:pt x="0" y="134"/>
                  </a:cubicBezTo>
                  <a:lnTo>
                    <a:pt x="0" y="134"/>
                  </a:lnTo>
                  <a:lnTo>
                    <a:pt x="4403" y="10908"/>
                  </a:lnTo>
                  <a:cubicBezTo>
                    <a:pt x="4581" y="11359"/>
                    <a:pt x="5066" y="11513"/>
                    <a:pt x="5661" y="11513"/>
                  </a:cubicBezTo>
                  <a:cubicBezTo>
                    <a:pt x="6520" y="11513"/>
                    <a:pt x="7610" y="11192"/>
                    <a:pt x="8339" y="10975"/>
                  </a:cubicBezTo>
                  <a:cubicBezTo>
                    <a:pt x="8072" y="7172"/>
                    <a:pt x="7239" y="3737"/>
                    <a:pt x="6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7" name="Google Shape;647;p36"/>
            <p:cNvSpPr/>
            <p:nvPr/>
          </p:nvSpPr>
          <p:spPr>
            <a:xfrm flipH="1">
              <a:off x="7617045" y="4759173"/>
              <a:ext cx="743309" cy="269662"/>
            </a:xfrm>
            <a:custGeom>
              <a:avLst/>
              <a:gdLst/>
              <a:ahLst/>
              <a:cxnLst/>
              <a:rect l="l" t="t" r="r" b="b"/>
              <a:pathLst>
                <a:path w="35459" h="12864" extrusionOk="0">
                  <a:moveTo>
                    <a:pt x="28681" y="1"/>
                  </a:moveTo>
                  <a:cubicBezTo>
                    <a:pt x="22581" y="1"/>
                    <a:pt x="15997" y="2077"/>
                    <a:pt x="10741" y="4611"/>
                  </a:cubicBezTo>
                  <a:cubicBezTo>
                    <a:pt x="8406" y="5745"/>
                    <a:pt x="4537" y="8080"/>
                    <a:pt x="2669" y="9814"/>
                  </a:cubicBezTo>
                  <a:lnTo>
                    <a:pt x="0" y="12249"/>
                  </a:lnTo>
                  <a:cubicBezTo>
                    <a:pt x="3079" y="12661"/>
                    <a:pt x="6193" y="12863"/>
                    <a:pt x="9310" y="12863"/>
                  </a:cubicBezTo>
                  <a:cubicBezTo>
                    <a:pt x="13014" y="12863"/>
                    <a:pt x="16722" y="12577"/>
                    <a:pt x="20381" y="12016"/>
                  </a:cubicBezTo>
                  <a:cubicBezTo>
                    <a:pt x="23917" y="11482"/>
                    <a:pt x="27520" y="10648"/>
                    <a:pt x="30622" y="8847"/>
                  </a:cubicBezTo>
                  <a:cubicBezTo>
                    <a:pt x="32757" y="7613"/>
                    <a:pt x="34692" y="5811"/>
                    <a:pt x="35259" y="3443"/>
                  </a:cubicBezTo>
                  <a:cubicBezTo>
                    <a:pt x="35426" y="2843"/>
                    <a:pt x="35459" y="2175"/>
                    <a:pt x="35159" y="1642"/>
                  </a:cubicBezTo>
                  <a:cubicBezTo>
                    <a:pt x="34758" y="841"/>
                    <a:pt x="33791" y="541"/>
                    <a:pt x="32924" y="374"/>
                  </a:cubicBezTo>
                  <a:cubicBezTo>
                    <a:pt x="31553" y="118"/>
                    <a:pt x="30131" y="1"/>
                    <a:pt x="28681" y="1"/>
                  </a:cubicBezTo>
                  <a:close/>
                </a:path>
              </a:pathLst>
            </a:custGeom>
            <a:solidFill>
              <a:srgbClr val="364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8" name="Google Shape;648;p36"/>
            <p:cNvSpPr/>
            <p:nvPr/>
          </p:nvSpPr>
          <p:spPr>
            <a:xfrm flipH="1">
              <a:off x="7617045" y="4759173"/>
              <a:ext cx="743309" cy="269662"/>
            </a:xfrm>
            <a:custGeom>
              <a:avLst/>
              <a:gdLst/>
              <a:ahLst/>
              <a:cxnLst/>
              <a:rect l="l" t="t" r="r" b="b"/>
              <a:pathLst>
                <a:path w="35459" h="12864" extrusionOk="0">
                  <a:moveTo>
                    <a:pt x="28681" y="1"/>
                  </a:moveTo>
                  <a:cubicBezTo>
                    <a:pt x="22581" y="1"/>
                    <a:pt x="15997" y="2077"/>
                    <a:pt x="10741" y="4611"/>
                  </a:cubicBezTo>
                  <a:cubicBezTo>
                    <a:pt x="8406" y="5745"/>
                    <a:pt x="4537" y="8080"/>
                    <a:pt x="2669" y="9814"/>
                  </a:cubicBezTo>
                  <a:lnTo>
                    <a:pt x="0" y="12249"/>
                  </a:lnTo>
                  <a:cubicBezTo>
                    <a:pt x="3079" y="12661"/>
                    <a:pt x="6193" y="12863"/>
                    <a:pt x="9310" y="12863"/>
                  </a:cubicBezTo>
                  <a:cubicBezTo>
                    <a:pt x="13014" y="12863"/>
                    <a:pt x="16722" y="12577"/>
                    <a:pt x="20381" y="12016"/>
                  </a:cubicBezTo>
                  <a:cubicBezTo>
                    <a:pt x="23917" y="11482"/>
                    <a:pt x="27520" y="10648"/>
                    <a:pt x="30622" y="8847"/>
                  </a:cubicBezTo>
                  <a:cubicBezTo>
                    <a:pt x="32757" y="7613"/>
                    <a:pt x="34692" y="5811"/>
                    <a:pt x="35259" y="3443"/>
                  </a:cubicBezTo>
                  <a:cubicBezTo>
                    <a:pt x="35426" y="2843"/>
                    <a:pt x="35459" y="2175"/>
                    <a:pt x="35159" y="1642"/>
                  </a:cubicBezTo>
                  <a:cubicBezTo>
                    <a:pt x="34758" y="841"/>
                    <a:pt x="33791" y="541"/>
                    <a:pt x="32924" y="374"/>
                  </a:cubicBezTo>
                  <a:cubicBezTo>
                    <a:pt x="31553" y="118"/>
                    <a:pt x="30131" y="1"/>
                    <a:pt x="28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9" name="Google Shape;649;p36"/>
            <p:cNvSpPr/>
            <p:nvPr/>
          </p:nvSpPr>
          <p:spPr>
            <a:xfrm flipH="1">
              <a:off x="8230974" y="4966722"/>
              <a:ext cx="289513" cy="79762"/>
            </a:xfrm>
            <a:custGeom>
              <a:avLst/>
              <a:gdLst/>
              <a:ahLst/>
              <a:cxnLst/>
              <a:rect l="l" t="t" r="r" b="b"/>
              <a:pathLst>
                <a:path w="13811" h="3805" extrusionOk="0">
                  <a:moveTo>
                    <a:pt x="5112" y="1"/>
                  </a:moveTo>
                  <a:cubicBezTo>
                    <a:pt x="3971" y="1"/>
                    <a:pt x="2820" y="75"/>
                    <a:pt x="1668" y="213"/>
                  </a:cubicBezTo>
                  <a:cubicBezTo>
                    <a:pt x="1101" y="280"/>
                    <a:pt x="534" y="347"/>
                    <a:pt x="0" y="614"/>
                  </a:cubicBezTo>
                  <a:cubicBezTo>
                    <a:pt x="301" y="1848"/>
                    <a:pt x="1401" y="2815"/>
                    <a:pt x="2636" y="3316"/>
                  </a:cubicBezTo>
                  <a:cubicBezTo>
                    <a:pt x="3641" y="3686"/>
                    <a:pt x="4709" y="3805"/>
                    <a:pt x="5773" y="3805"/>
                  </a:cubicBezTo>
                  <a:cubicBezTo>
                    <a:pt x="6051" y="3805"/>
                    <a:pt x="6329" y="3796"/>
                    <a:pt x="6605" y="3783"/>
                  </a:cubicBezTo>
                  <a:cubicBezTo>
                    <a:pt x="9107" y="3649"/>
                    <a:pt x="11575" y="3116"/>
                    <a:pt x="13810" y="2081"/>
                  </a:cubicBezTo>
                  <a:lnTo>
                    <a:pt x="6639" y="47"/>
                  </a:lnTo>
                  <a:cubicBezTo>
                    <a:pt x="6133" y="16"/>
                    <a:pt x="5623" y="1"/>
                    <a:pt x="5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0" name="Google Shape;650;p36"/>
            <p:cNvSpPr/>
            <p:nvPr/>
          </p:nvSpPr>
          <p:spPr>
            <a:xfrm flipH="1">
              <a:off x="7858973" y="4759173"/>
              <a:ext cx="744022" cy="269662"/>
            </a:xfrm>
            <a:custGeom>
              <a:avLst/>
              <a:gdLst/>
              <a:ahLst/>
              <a:cxnLst/>
              <a:rect l="l" t="t" r="r" b="b"/>
              <a:pathLst>
                <a:path w="35493" h="12864" extrusionOk="0">
                  <a:moveTo>
                    <a:pt x="6808" y="1"/>
                  </a:moveTo>
                  <a:cubicBezTo>
                    <a:pt x="5360" y="1"/>
                    <a:pt x="3939" y="118"/>
                    <a:pt x="2569" y="374"/>
                  </a:cubicBezTo>
                  <a:cubicBezTo>
                    <a:pt x="1702" y="541"/>
                    <a:pt x="734" y="841"/>
                    <a:pt x="301" y="1642"/>
                  </a:cubicBezTo>
                  <a:cubicBezTo>
                    <a:pt x="0" y="2175"/>
                    <a:pt x="67" y="2843"/>
                    <a:pt x="200" y="3443"/>
                  </a:cubicBezTo>
                  <a:cubicBezTo>
                    <a:pt x="801" y="5811"/>
                    <a:pt x="2736" y="7613"/>
                    <a:pt x="4870" y="8847"/>
                  </a:cubicBezTo>
                  <a:cubicBezTo>
                    <a:pt x="7973" y="10648"/>
                    <a:pt x="11542" y="11482"/>
                    <a:pt x="15111" y="12016"/>
                  </a:cubicBezTo>
                  <a:cubicBezTo>
                    <a:pt x="18770" y="12577"/>
                    <a:pt x="22469" y="12863"/>
                    <a:pt x="26169" y="12863"/>
                  </a:cubicBezTo>
                  <a:cubicBezTo>
                    <a:pt x="29283" y="12863"/>
                    <a:pt x="32398" y="12661"/>
                    <a:pt x="35492" y="12249"/>
                  </a:cubicBezTo>
                  <a:lnTo>
                    <a:pt x="32824" y="9814"/>
                  </a:lnTo>
                  <a:cubicBezTo>
                    <a:pt x="30922" y="8080"/>
                    <a:pt x="27053" y="5745"/>
                    <a:pt x="24751" y="4611"/>
                  </a:cubicBezTo>
                  <a:cubicBezTo>
                    <a:pt x="19469" y="2077"/>
                    <a:pt x="12901" y="1"/>
                    <a:pt x="6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1" name="Google Shape;651;p36"/>
            <p:cNvSpPr/>
            <p:nvPr/>
          </p:nvSpPr>
          <p:spPr>
            <a:xfrm flipH="1">
              <a:off x="7694648" y="4940414"/>
              <a:ext cx="222391" cy="106322"/>
            </a:xfrm>
            <a:custGeom>
              <a:avLst/>
              <a:gdLst/>
              <a:ahLst/>
              <a:cxnLst/>
              <a:rect l="l" t="t" r="r" b="b"/>
              <a:pathLst>
                <a:path w="10609" h="5072" extrusionOk="0">
                  <a:moveTo>
                    <a:pt x="8740" y="1"/>
                  </a:moveTo>
                  <a:cubicBezTo>
                    <a:pt x="5805" y="1"/>
                    <a:pt x="2869" y="301"/>
                    <a:pt x="1" y="901"/>
                  </a:cubicBezTo>
                  <a:lnTo>
                    <a:pt x="167" y="3770"/>
                  </a:lnTo>
                  <a:cubicBezTo>
                    <a:pt x="3103" y="4637"/>
                    <a:pt x="6138" y="5071"/>
                    <a:pt x="9207" y="5071"/>
                  </a:cubicBezTo>
                  <a:cubicBezTo>
                    <a:pt x="9441" y="5071"/>
                    <a:pt x="9708" y="5038"/>
                    <a:pt x="9908" y="4904"/>
                  </a:cubicBezTo>
                  <a:cubicBezTo>
                    <a:pt x="10075" y="4804"/>
                    <a:pt x="10175" y="4571"/>
                    <a:pt x="10241" y="4371"/>
                  </a:cubicBezTo>
                  <a:cubicBezTo>
                    <a:pt x="10608" y="3170"/>
                    <a:pt x="10175" y="1902"/>
                    <a:pt x="9708" y="701"/>
                  </a:cubicBezTo>
                  <a:cubicBezTo>
                    <a:pt x="9641" y="468"/>
                    <a:pt x="9507" y="234"/>
                    <a:pt x="9307" y="101"/>
                  </a:cubicBezTo>
                  <a:cubicBezTo>
                    <a:pt x="9141" y="34"/>
                    <a:pt x="8940" y="1"/>
                    <a:pt x="8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2" name="Google Shape;652;p36"/>
            <p:cNvSpPr/>
            <p:nvPr/>
          </p:nvSpPr>
          <p:spPr>
            <a:xfrm flipH="1">
              <a:off x="7985545" y="4060765"/>
              <a:ext cx="207696" cy="296494"/>
            </a:xfrm>
            <a:custGeom>
              <a:avLst/>
              <a:gdLst/>
              <a:ahLst/>
              <a:cxnLst/>
              <a:rect l="l" t="t" r="r" b="b"/>
              <a:pathLst>
                <a:path w="9908" h="14144" extrusionOk="0">
                  <a:moveTo>
                    <a:pt x="4971" y="0"/>
                  </a:moveTo>
                  <a:cubicBezTo>
                    <a:pt x="2236" y="0"/>
                    <a:pt x="1" y="3169"/>
                    <a:pt x="1" y="7072"/>
                  </a:cubicBezTo>
                  <a:cubicBezTo>
                    <a:pt x="1" y="10975"/>
                    <a:pt x="2236" y="14144"/>
                    <a:pt x="4971" y="14144"/>
                  </a:cubicBezTo>
                  <a:cubicBezTo>
                    <a:pt x="7673" y="14144"/>
                    <a:pt x="9908" y="10975"/>
                    <a:pt x="9908" y="7072"/>
                  </a:cubicBezTo>
                  <a:cubicBezTo>
                    <a:pt x="9908" y="3169"/>
                    <a:pt x="7673" y="0"/>
                    <a:pt x="4971" y="0"/>
                  </a:cubicBezTo>
                  <a:close/>
                </a:path>
              </a:pathLst>
            </a:custGeom>
            <a:solidFill>
              <a:srgbClr val="F0C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3" name="Google Shape;653;p36"/>
            <p:cNvSpPr/>
            <p:nvPr/>
          </p:nvSpPr>
          <p:spPr>
            <a:xfrm flipH="1">
              <a:off x="7985545" y="4060765"/>
              <a:ext cx="207696" cy="296494"/>
            </a:xfrm>
            <a:custGeom>
              <a:avLst/>
              <a:gdLst/>
              <a:ahLst/>
              <a:cxnLst/>
              <a:rect l="l" t="t" r="r" b="b"/>
              <a:pathLst>
                <a:path w="9908" h="14144" extrusionOk="0">
                  <a:moveTo>
                    <a:pt x="4971" y="0"/>
                  </a:moveTo>
                  <a:cubicBezTo>
                    <a:pt x="2236" y="0"/>
                    <a:pt x="1" y="3169"/>
                    <a:pt x="1" y="7072"/>
                  </a:cubicBezTo>
                  <a:cubicBezTo>
                    <a:pt x="1" y="10975"/>
                    <a:pt x="2236" y="14144"/>
                    <a:pt x="4971" y="14144"/>
                  </a:cubicBezTo>
                  <a:cubicBezTo>
                    <a:pt x="7673" y="14144"/>
                    <a:pt x="9908" y="10975"/>
                    <a:pt x="9908" y="7072"/>
                  </a:cubicBezTo>
                  <a:cubicBezTo>
                    <a:pt x="9908" y="3169"/>
                    <a:pt x="7673" y="0"/>
                    <a:pt x="4971"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4" name="Google Shape;654;p36"/>
            <p:cNvSpPr/>
            <p:nvPr/>
          </p:nvSpPr>
          <p:spPr>
            <a:xfrm flipH="1">
              <a:off x="7821220" y="3584581"/>
              <a:ext cx="536347" cy="699267"/>
            </a:xfrm>
            <a:custGeom>
              <a:avLst/>
              <a:gdLst/>
              <a:ahLst/>
              <a:cxnLst/>
              <a:rect l="l" t="t" r="r" b="b"/>
              <a:pathLst>
                <a:path w="25586" h="33358" extrusionOk="0">
                  <a:moveTo>
                    <a:pt x="12776" y="0"/>
                  </a:moveTo>
                  <a:cubicBezTo>
                    <a:pt x="5705" y="0"/>
                    <a:pt x="1" y="5738"/>
                    <a:pt x="1" y="12809"/>
                  </a:cubicBezTo>
                  <a:lnTo>
                    <a:pt x="1" y="20548"/>
                  </a:lnTo>
                  <a:cubicBezTo>
                    <a:pt x="1" y="27620"/>
                    <a:pt x="5738" y="33357"/>
                    <a:pt x="12776" y="33357"/>
                  </a:cubicBezTo>
                  <a:cubicBezTo>
                    <a:pt x="19848" y="33357"/>
                    <a:pt x="25586" y="27620"/>
                    <a:pt x="25586" y="20548"/>
                  </a:cubicBezTo>
                  <a:lnTo>
                    <a:pt x="25586" y="12809"/>
                  </a:lnTo>
                  <a:cubicBezTo>
                    <a:pt x="25586" y="5738"/>
                    <a:pt x="19848" y="0"/>
                    <a:pt x="12776"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5" name="Google Shape;655;p36"/>
            <p:cNvSpPr/>
            <p:nvPr/>
          </p:nvSpPr>
          <p:spPr>
            <a:xfrm flipH="1">
              <a:off x="8296712" y="3996159"/>
              <a:ext cx="181829" cy="103177"/>
            </a:xfrm>
            <a:custGeom>
              <a:avLst/>
              <a:gdLst/>
              <a:ahLst/>
              <a:cxnLst/>
              <a:rect l="l" t="t" r="r" b="b"/>
              <a:pathLst>
                <a:path w="8674" h="4922" extrusionOk="0">
                  <a:moveTo>
                    <a:pt x="6471" y="375"/>
                  </a:moveTo>
                  <a:lnTo>
                    <a:pt x="6471" y="375"/>
                  </a:lnTo>
                  <a:cubicBezTo>
                    <a:pt x="6479" y="377"/>
                    <a:pt x="6487" y="378"/>
                    <a:pt x="6495" y="379"/>
                  </a:cubicBezTo>
                  <a:lnTo>
                    <a:pt x="6495" y="379"/>
                  </a:lnTo>
                  <a:cubicBezTo>
                    <a:pt x="6496" y="379"/>
                    <a:pt x="6497" y="380"/>
                    <a:pt x="6498" y="380"/>
                  </a:cubicBezTo>
                  <a:lnTo>
                    <a:pt x="6498" y="380"/>
                  </a:lnTo>
                  <a:cubicBezTo>
                    <a:pt x="6485" y="380"/>
                    <a:pt x="6478" y="380"/>
                    <a:pt x="6471" y="375"/>
                  </a:cubicBezTo>
                  <a:close/>
                  <a:moveTo>
                    <a:pt x="4499" y="0"/>
                  </a:moveTo>
                  <a:cubicBezTo>
                    <a:pt x="4247" y="0"/>
                    <a:pt x="3992" y="17"/>
                    <a:pt x="3737" y="47"/>
                  </a:cubicBezTo>
                  <a:cubicBezTo>
                    <a:pt x="3170" y="47"/>
                    <a:pt x="2669" y="147"/>
                    <a:pt x="2169" y="314"/>
                  </a:cubicBezTo>
                  <a:cubicBezTo>
                    <a:pt x="1268" y="647"/>
                    <a:pt x="468" y="1148"/>
                    <a:pt x="234" y="1781"/>
                  </a:cubicBezTo>
                  <a:cubicBezTo>
                    <a:pt x="1" y="2415"/>
                    <a:pt x="68" y="3082"/>
                    <a:pt x="668" y="3649"/>
                  </a:cubicBezTo>
                  <a:cubicBezTo>
                    <a:pt x="1068" y="4050"/>
                    <a:pt x="1535" y="4350"/>
                    <a:pt x="2236" y="4583"/>
                  </a:cubicBezTo>
                  <a:cubicBezTo>
                    <a:pt x="2784" y="4766"/>
                    <a:pt x="3583" y="4921"/>
                    <a:pt x="4252" y="4921"/>
                  </a:cubicBezTo>
                  <a:cubicBezTo>
                    <a:pt x="4315" y="4921"/>
                    <a:pt x="4377" y="4920"/>
                    <a:pt x="4437" y="4917"/>
                  </a:cubicBezTo>
                  <a:cubicBezTo>
                    <a:pt x="5004" y="4917"/>
                    <a:pt x="5572" y="4850"/>
                    <a:pt x="6072" y="4717"/>
                  </a:cubicBezTo>
                  <a:cubicBezTo>
                    <a:pt x="6572" y="4617"/>
                    <a:pt x="7039" y="4450"/>
                    <a:pt x="7406" y="4183"/>
                  </a:cubicBezTo>
                  <a:cubicBezTo>
                    <a:pt x="7806" y="3983"/>
                    <a:pt x="8107" y="3716"/>
                    <a:pt x="8273" y="3416"/>
                  </a:cubicBezTo>
                  <a:cubicBezTo>
                    <a:pt x="8540" y="3116"/>
                    <a:pt x="8674" y="2816"/>
                    <a:pt x="8640" y="2482"/>
                  </a:cubicBezTo>
                  <a:cubicBezTo>
                    <a:pt x="8607" y="2248"/>
                    <a:pt x="8540" y="2048"/>
                    <a:pt x="8507" y="1815"/>
                  </a:cubicBezTo>
                  <a:cubicBezTo>
                    <a:pt x="8307" y="1415"/>
                    <a:pt x="7940" y="1048"/>
                    <a:pt x="7406" y="747"/>
                  </a:cubicBezTo>
                  <a:lnTo>
                    <a:pt x="6572" y="380"/>
                  </a:lnTo>
                  <a:cubicBezTo>
                    <a:pt x="6525" y="364"/>
                    <a:pt x="6477" y="348"/>
                    <a:pt x="6429" y="332"/>
                  </a:cubicBezTo>
                  <a:lnTo>
                    <a:pt x="6429" y="332"/>
                  </a:lnTo>
                  <a:cubicBezTo>
                    <a:pt x="6126" y="216"/>
                    <a:pt x="5788" y="125"/>
                    <a:pt x="5405" y="80"/>
                  </a:cubicBezTo>
                  <a:cubicBezTo>
                    <a:pt x="5111" y="25"/>
                    <a:pt x="4807" y="0"/>
                    <a:pt x="4499"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6" name="Google Shape;656;p36"/>
            <p:cNvSpPr/>
            <p:nvPr/>
          </p:nvSpPr>
          <p:spPr>
            <a:xfrm flipH="1">
              <a:off x="8359097" y="4018798"/>
              <a:ext cx="85171" cy="60225"/>
            </a:xfrm>
            <a:custGeom>
              <a:avLst/>
              <a:gdLst/>
              <a:ahLst/>
              <a:cxnLst/>
              <a:rect l="l" t="t" r="r" b="b"/>
              <a:pathLst>
                <a:path w="4063" h="2873" extrusionOk="0">
                  <a:moveTo>
                    <a:pt x="2613" y="1691"/>
                  </a:moveTo>
                  <a:cubicBezTo>
                    <a:pt x="2610" y="1691"/>
                    <a:pt x="2613" y="1702"/>
                    <a:pt x="2636" y="1736"/>
                  </a:cubicBezTo>
                  <a:cubicBezTo>
                    <a:pt x="2658" y="1736"/>
                    <a:pt x="2621" y="1691"/>
                    <a:pt x="2613" y="1691"/>
                  </a:cubicBezTo>
                  <a:close/>
                  <a:moveTo>
                    <a:pt x="2135" y="1"/>
                  </a:moveTo>
                  <a:cubicBezTo>
                    <a:pt x="1735" y="1"/>
                    <a:pt x="1268" y="68"/>
                    <a:pt x="868" y="201"/>
                  </a:cubicBezTo>
                  <a:cubicBezTo>
                    <a:pt x="501" y="335"/>
                    <a:pt x="100" y="601"/>
                    <a:pt x="34" y="1035"/>
                  </a:cubicBezTo>
                  <a:cubicBezTo>
                    <a:pt x="0" y="1235"/>
                    <a:pt x="100" y="1469"/>
                    <a:pt x="301" y="1535"/>
                  </a:cubicBezTo>
                  <a:cubicBezTo>
                    <a:pt x="326" y="1540"/>
                    <a:pt x="352" y="1542"/>
                    <a:pt x="378" y="1542"/>
                  </a:cubicBezTo>
                  <a:cubicBezTo>
                    <a:pt x="564" y="1542"/>
                    <a:pt x="772" y="1439"/>
                    <a:pt x="801" y="1235"/>
                  </a:cubicBezTo>
                  <a:cubicBezTo>
                    <a:pt x="801" y="1205"/>
                    <a:pt x="801" y="1174"/>
                    <a:pt x="827" y="1169"/>
                  </a:cubicBezTo>
                  <a:lnTo>
                    <a:pt x="827" y="1169"/>
                  </a:lnTo>
                  <a:cubicBezTo>
                    <a:pt x="822" y="1178"/>
                    <a:pt x="818" y="1192"/>
                    <a:pt x="820" y="1192"/>
                  </a:cubicBezTo>
                  <a:cubicBezTo>
                    <a:pt x="821" y="1192"/>
                    <a:pt x="826" y="1186"/>
                    <a:pt x="834" y="1168"/>
                  </a:cubicBezTo>
                  <a:cubicBezTo>
                    <a:pt x="832" y="1168"/>
                    <a:pt x="829" y="1169"/>
                    <a:pt x="827" y="1169"/>
                  </a:cubicBezTo>
                  <a:lnTo>
                    <a:pt x="827" y="1169"/>
                  </a:lnTo>
                  <a:cubicBezTo>
                    <a:pt x="827" y="1169"/>
                    <a:pt x="827" y="1168"/>
                    <a:pt x="827" y="1168"/>
                  </a:cubicBezTo>
                  <a:lnTo>
                    <a:pt x="827" y="1168"/>
                  </a:lnTo>
                  <a:cubicBezTo>
                    <a:pt x="829" y="1168"/>
                    <a:pt x="831" y="1168"/>
                    <a:pt x="834" y="1168"/>
                  </a:cubicBezTo>
                  <a:cubicBezTo>
                    <a:pt x="834" y="1163"/>
                    <a:pt x="834" y="1161"/>
                    <a:pt x="832" y="1161"/>
                  </a:cubicBezTo>
                  <a:cubicBezTo>
                    <a:pt x="831" y="1161"/>
                    <a:pt x="829" y="1164"/>
                    <a:pt x="827" y="1168"/>
                  </a:cubicBezTo>
                  <a:lnTo>
                    <a:pt x="827" y="1168"/>
                  </a:lnTo>
                  <a:cubicBezTo>
                    <a:pt x="813" y="1162"/>
                    <a:pt x="868" y="1135"/>
                    <a:pt x="868" y="1135"/>
                  </a:cubicBezTo>
                  <a:cubicBezTo>
                    <a:pt x="868" y="1102"/>
                    <a:pt x="901" y="1068"/>
                    <a:pt x="901" y="1068"/>
                  </a:cubicBezTo>
                  <a:cubicBezTo>
                    <a:pt x="1001" y="1002"/>
                    <a:pt x="1101" y="968"/>
                    <a:pt x="1235" y="935"/>
                  </a:cubicBezTo>
                  <a:cubicBezTo>
                    <a:pt x="1535" y="835"/>
                    <a:pt x="1835" y="802"/>
                    <a:pt x="2169" y="802"/>
                  </a:cubicBezTo>
                  <a:cubicBezTo>
                    <a:pt x="2226" y="802"/>
                    <a:pt x="2280" y="803"/>
                    <a:pt x="2332" y="806"/>
                  </a:cubicBezTo>
                  <a:lnTo>
                    <a:pt x="2332" y="806"/>
                  </a:lnTo>
                  <a:cubicBezTo>
                    <a:pt x="2032" y="980"/>
                    <a:pt x="1816" y="1250"/>
                    <a:pt x="1802" y="1635"/>
                  </a:cubicBezTo>
                  <a:cubicBezTo>
                    <a:pt x="1802" y="2536"/>
                    <a:pt x="2836" y="2803"/>
                    <a:pt x="3503" y="2870"/>
                  </a:cubicBezTo>
                  <a:cubicBezTo>
                    <a:pt x="3518" y="2872"/>
                    <a:pt x="3533" y="2873"/>
                    <a:pt x="3547" y="2873"/>
                  </a:cubicBezTo>
                  <a:cubicBezTo>
                    <a:pt x="3757" y="2873"/>
                    <a:pt x="3903" y="2657"/>
                    <a:pt x="3903" y="2469"/>
                  </a:cubicBezTo>
                  <a:cubicBezTo>
                    <a:pt x="3903" y="2236"/>
                    <a:pt x="3736" y="2069"/>
                    <a:pt x="3503" y="2069"/>
                  </a:cubicBezTo>
                  <a:cubicBezTo>
                    <a:pt x="3336" y="2036"/>
                    <a:pt x="3169" y="2002"/>
                    <a:pt x="3003" y="1969"/>
                  </a:cubicBezTo>
                  <a:cubicBezTo>
                    <a:pt x="2969" y="1969"/>
                    <a:pt x="2936" y="1936"/>
                    <a:pt x="2902" y="1936"/>
                  </a:cubicBezTo>
                  <a:cubicBezTo>
                    <a:pt x="2891" y="1925"/>
                    <a:pt x="2884" y="1921"/>
                    <a:pt x="2880" y="1921"/>
                  </a:cubicBezTo>
                  <a:cubicBezTo>
                    <a:pt x="2877" y="1921"/>
                    <a:pt x="2877" y="1924"/>
                    <a:pt x="2879" y="1927"/>
                  </a:cubicBezTo>
                  <a:lnTo>
                    <a:pt x="2879" y="1927"/>
                  </a:lnTo>
                  <a:cubicBezTo>
                    <a:pt x="2874" y="1922"/>
                    <a:pt x="2869" y="1915"/>
                    <a:pt x="2869" y="1902"/>
                  </a:cubicBezTo>
                  <a:cubicBezTo>
                    <a:pt x="2802" y="1902"/>
                    <a:pt x="2769" y="1869"/>
                    <a:pt x="2702" y="1836"/>
                  </a:cubicBezTo>
                  <a:lnTo>
                    <a:pt x="2702" y="1836"/>
                  </a:lnTo>
                  <a:cubicBezTo>
                    <a:pt x="2716" y="1843"/>
                    <a:pt x="2723" y="1845"/>
                    <a:pt x="2725" y="1845"/>
                  </a:cubicBezTo>
                  <a:cubicBezTo>
                    <a:pt x="2730" y="1845"/>
                    <a:pt x="2712" y="1833"/>
                    <a:pt x="2702" y="1828"/>
                  </a:cubicBezTo>
                  <a:lnTo>
                    <a:pt x="2702" y="1828"/>
                  </a:lnTo>
                  <a:cubicBezTo>
                    <a:pt x="2702" y="1830"/>
                    <a:pt x="2702" y="1833"/>
                    <a:pt x="2702" y="1836"/>
                  </a:cubicBezTo>
                  <a:cubicBezTo>
                    <a:pt x="2695" y="1829"/>
                    <a:pt x="2694" y="1826"/>
                    <a:pt x="2696" y="1826"/>
                  </a:cubicBezTo>
                  <a:cubicBezTo>
                    <a:pt x="2697" y="1826"/>
                    <a:pt x="2699" y="1827"/>
                    <a:pt x="2702" y="1828"/>
                  </a:cubicBezTo>
                  <a:lnTo>
                    <a:pt x="2702" y="1828"/>
                  </a:lnTo>
                  <a:cubicBezTo>
                    <a:pt x="2699" y="1809"/>
                    <a:pt x="2686" y="1790"/>
                    <a:pt x="2668" y="1779"/>
                  </a:cubicBezTo>
                  <a:lnTo>
                    <a:pt x="2668" y="1779"/>
                  </a:lnTo>
                  <a:cubicBezTo>
                    <a:pt x="2669" y="1776"/>
                    <a:pt x="2669" y="1773"/>
                    <a:pt x="2669" y="1769"/>
                  </a:cubicBezTo>
                  <a:cubicBezTo>
                    <a:pt x="2636" y="1769"/>
                    <a:pt x="2636" y="1736"/>
                    <a:pt x="2636" y="1736"/>
                  </a:cubicBezTo>
                  <a:cubicBezTo>
                    <a:pt x="2636" y="1736"/>
                    <a:pt x="2602" y="1702"/>
                    <a:pt x="2602" y="1702"/>
                  </a:cubicBezTo>
                  <a:cubicBezTo>
                    <a:pt x="2602" y="1695"/>
                    <a:pt x="2602" y="1684"/>
                    <a:pt x="2602" y="1669"/>
                  </a:cubicBezTo>
                  <a:cubicBezTo>
                    <a:pt x="2602" y="1669"/>
                    <a:pt x="2609" y="1647"/>
                    <a:pt x="2617" y="1624"/>
                  </a:cubicBezTo>
                  <a:lnTo>
                    <a:pt x="2617" y="1624"/>
                  </a:lnTo>
                  <a:cubicBezTo>
                    <a:pt x="2611" y="1628"/>
                    <a:pt x="2606" y="1631"/>
                    <a:pt x="2602" y="1631"/>
                  </a:cubicBezTo>
                  <a:cubicBezTo>
                    <a:pt x="2594" y="1631"/>
                    <a:pt x="2592" y="1623"/>
                    <a:pt x="2602" y="1602"/>
                  </a:cubicBezTo>
                  <a:cubicBezTo>
                    <a:pt x="2608" y="1602"/>
                    <a:pt x="2613" y="1602"/>
                    <a:pt x="2617" y="1602"/>
                  </a:cubicBezTo>
                  <a:lnTo>
                    <a:pt x="2617" y="1602"/>
                  </a:lnTo>
                  <a:cubicBezTo>
                    <a:pt x="2613" y="1610"/>
                    <a:pt x="2613" y="1615"/>
                    <a:pt x="2617" y="1615"/>
                  </a:cubicBezTo>
                  <a:cubicBezTo>
                    <a:pt x="2618" y="1615"/>
                    <a:pt x="2619" y="1615"/>
                    <a:pt x="2621" y="1614"/>
                  </a:cubicBezTo>
                  <a:lnTo>
                    <a:pt x="2621" y="1614"/>
                  </a:lnTo>
                  <a:cubicBezTo>
                    <a:pt x="2619" y="1617"/>
                    <a:pt x="2618" y="1621"/>
                    <a:pt x="2617" y="1624"/>
                  </a:cubicBezTo>
                  <a:lnTo>
                    <a:pt x="2617" y="1624"/>
                  </a:lnTo>
                  <a:cubicBezTo>
                    <a:pt x="2626" y="1618"/>
                    <a:pt x="2635" y="1609"/>
                    <a:pt x="2639" y="1598"/>
                  </a:cubicBezTo>
                  <a:lnTo>
                    <a:pt x="2639" y="1598"/>
                  </a:lnTo>
                  <a:lnTo>
                    <a:pt x="2636" y="1602"/>
                  </a:lnTo>
                  <a:cubicBezTo>
                    <a:pt x="2629" y="1608"/>
                    <a:pt x="2624" y="1612"/>
                    <a:pt x="2621" y="1614"/>
                  </a:cubicBezTo>
                  <a:lnTo>
                    <a:pt x="2621" y="1614"/>
                  </a:lnTo>
                  <a:cubicBezTo>
                    <a:pt x="2622" y="1610"/>
                    <a:pt x="2623" y="1605"/>
                    <a:pt x="2625" y="1601"/>
                  </a:cubicBezTo>
                  <a:lnTo>
                    <a:pt x="2625" y="1601"/>
                  </a:lnTo>
                  <a:cubicBezTo>
                    <a:pt x="2635" y="1599"/>
                    <a:pt x="2636" y="1592"/>
                    <a:pt x="2636" y="1572"/>
                  </a:cubicBezTo>
                  <a:lnTo>
                    <a:pt x="2636" y="1572"/>
                  </a:lnTo>
                  <a:cubicBezTo>
                    <a:pt x="2635" y="1573"/>
                    <a:pt x="2634" y="1574"/>
                    <a:pt x="2633" y="1575"/>
                  </a:cubicBezTo>
                  <a:lnTo>
                    <a:pt x="2633" y="1575"/>
                  </a:lnTo>
                  <a:cubicBezTo>
                    <a:pt x="2635" y="1571"/>
                    <a:pt x="2636" y="1569"/>
                    <a:pt x="2636" y="1569"/>
                  </a:cubicBezTo>
                  <a:lnTo>
                    <a:pt x="2636" y="1569"/>
                  </a:lnTo>
                  <a:cubicBezTo>
                    <a:pt x="2636" y="1570"/>
                    <a:pt x="2636" y="1571"/>
                    <a:pt x="2636" y="1572"/>
                  </a:cubicBezTo>
                  <a:lnTo>
                    <a:pt x="2636" y="1572"/>
                  </a:lnTo>
                  <a:cubicBezTo>
                    <a:pt x="2636" y="1572"/>
                    <a:pt x="2637" y="1571"/>
                    <a:pt x="2637" y="1570"/>
                  </a:cubicBezTo>
                  <a:lnTo>
                    <a:pt x="2637" y="1570"/>
                  </a:lnTo>
                  <a:cubicBezTo>
                    <a:pt x="2637" y="1570"/>
                    <a:pt x="2636" y="1569"/>
                    <a:pt x="2636" y="1569"/>
                  </a:cubicBezTo>
                  <a:lnTo>
                    <a:pt x="2636" y="1569"/>
                  </a:lnTo>
                  <a:cubicBezTo>
                    <a:pt x="2636" y="1569"/>
                    <a:pt x="2636" y="1569"/>
                    <a:pt x="2636" y="1569"/>
                  </a:cubicBezTo>
                  <a:cubicBezTo>
                    <a:pt x="2636" y="1569"/>
                    <a:pt x="2667" y="1537"/>
                    <a:pt x="2669" y="1535"/>
                  </a:cubicBezTo>
                  <a:lnTo>
                    <a:pt x="2669" y="1535"/>
                  </a:lnTo>
                  <a:cubicBezTo>
                    <a:pt x="2656" y="1548"/>
                    <a:pt x="2645" y="1560"/>
                    <a:pt x="2637" y="1570"/>
                  </a:cubicBezTo>
                  <a:lnTo>
                    <a:pt x="2637" y="1570"/>
                  </a:lnTo>
                  <a:cubicBezTo>
                    <a:pt x="2644" y="1579"/>
                    <a:pt x="2644" y="1589"/>
                    <a:pt x="2639" y="1598"/>
                  </a:cubicBezTo>
                  <a:lnTo>
                    <a:pt x="2639" y="1598"/>
                  </a:lnTo>
                  <a:lnTo>
                    <a:pt x="2669" y="1569"/>
                  </a:lnTo>
                  <a:lnTo>
                    <a:pt x="2669" y="1569"/>
                  </a:lnTo>
                  <a:cubicBezTo>
                    <a:pt x="2656" y="1575"/>
                    <a:pt x="2649" y="1578"/>
                    <a:pt x="2647" y="1578"/>
                  </a:cubicBezTo>
                  <a:cubicBezTo>
                    <a:pt x="2638" y="1578"/>
                    <a:pt x="2702" y="1535"/>
                    <a:pt x="2702" y="1535"/>
                  </a:cubicBezTo>
                  <a:cubicBezTo>
                    <a:pt x="2802" y="1469"/>
                    <a:pt x="2836" y="1469"/>
                    <a:pt x="2902" y="1435"/>
                  </a:cubicBezTo>
                  <a:cubicBezTo>
                    <a:pt x="3049" y="1386"/>
                    <a:pt x="3196" y="1355"/>
                    <a:pt x="3329" y="1355"/>
                  </a:cubicBezTo>
                  <a:cubicBezTo>
                    <a:pt x="3378" y="1355"/>
                    <a:pt x="3425" y="1360"/>
                    <a:pt x="3470" y="1369"/>
                  </a:cubicBezTo>
                  <a:cubicBezTo>
                    <a:pt x="3491" y="1371"/>
                    <a:pt x="3513" y="1372"/>
                    <a:pt x="3535" y="1372"/>
                  </a:cubicBezTo>
                  <a:cubicBezTo>
                    <a:pt x="3811" y="1372"/>
                    <a:pt x="4063" y="1178"/>
                    <a:pt x="3970" y="868"/>
                  </a:cubicBezTo>
                  <a:cubicBezTo>
                    <a:pt x="3770" y="168"/>
                    <a:pt x="2769" y="34"/>
                    <a:pt x="2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7" name="Google Shape;657;p36"/>
            <p:cNvSpPr/>
            <p:nvPr/>
          </p:nvSpPr>
          <p:spPr>
            <a:xfrm flipH="1">
              <a:off x="7702342" y="3996431"/>
              <a:ext cx="177636" cy="102989"/>
            </a:xfrm>
            <a:custGeom>
              <a:avLst/>
              <a:gdLst/>
              <a:ahLst/>
              <a:cxnLst/>
              <a:rect l="l" t="t" r="r" b="b"/>
              <a:pathLst>
                <a:path w="8474" h="4913" extrusionOk="0">
                  <a:moveTo>
                    <a:pt x="4237" y="1"/>
                  </a:moveTo>
                  <a:cubicBezTo>
                    <a:pt x="3870" y="34"/>
                    <a:pt x="3503" y="67"/>
                    <a:pt x="3136" y="101"/>
                  </a:cubicBezTo>
                  <a:cubicBezTo>
                    <a:pt x="2402" y="201"/>
                    <a:pt x="1802" y="401"/>
                    <a:pt x="1268" y="701"/>
                  </a:cubicBezTo>
                  <a:cubicBezTo>
                    <a:pt x="1035" y="868"/>
                    <a:pt x="835" y="1035"/>
                    <a:pt x="601" y="1201"/>
                  </a:cubicBezTo>
                  <a:cubicBezTo>
                    <a:pt x="234" y="1602"/>
                    <a:pt x="34" y="2002"/>
                    <a:pt x="34" y="2436"/>
                  </a:cubicBezTo>
                  <a:lnTo>
                    <a:pt x="34" y="2469"/>
                  </a:lnTo>
                  <a:cubicBezTo>
                    <a:pt x="1" y="2803"/>
                    <a:pt x="134" y="3136"/>
                    <a:pt x="401" y="3403"/>
                  </a:cubicBezTo>
                  <a:cubicBezTo>
                    <a:pt x="568" y="3703"/>
                    <a:pt x="868" y="3970"/>
                    <a:pt x="1268" y="4204"/>
                  </a:cubicBezTo>
                  <a:cubicBezTo>
                    <a:pt x="1635" y="4437"/>
                    <a:pt x="2102" y="4604"/>
                    <a:pt x="2602" y="4704"/>
                  </a:cubicBezTo>
                  <a:cubicBezTo>
                    <a:pt x="3019" y="4843"/>
                    <a:pt x="3483" y="4912"/>
                    <a:pt x="3954" y="4912"/>
                  </a:cubicBezTo>
                  <a:cubicBezTo>
                    <a:pt x="4048" y="4912"/>
                    <a:pt x="4142" y="4910"/>
                    <a:pt x="4237" y="4904"/>
                  </a:cubicBezTo>
                  <a:cubicBezTo>
                    <a:pt x="4604" y="4871"/>
                    <a:pt x="4971" y="4871"/>
                    <a:pt x="5371" y="4837"/>
                  </a:cubicBezTo>
                  <a:cubicBezTo>
                    <a:pt x="6072" y="4704"/>
                    <a:pt x="6705" y="4504"/>
                    <a:pt x="7206" y="4204"/>
                  </a:cubicBezTo>
                  <a:cubicBezTo>
                    <a:pt x="7439" y="4037"/>
                    <a:pt x="7673" y="3870"/>
                    <a:pt x="7873" y="3703"/>
                  </a:cubicBezTo>
                  <a:cubicBezTo>
                    <a:pt x="8273" y="3336"/>
                    <a:pt x="8440" y="2936"/>
                    <a:pt x="8440" y="2469"/>
                  </a:cubicBezTo>
                  <a:lnTo>
                    <a:pt x="8440" y="2436"/>
                  </a:lnTo>
                  <a:cubicBezTo>
                    <a:pt x="8473" y="2102"/>
                    <a:pt x="8340" y="1802"/>
                    <a:pt x="8106" y="1502"/>
                  </a:cubicBezTo>
                  <a:cubicBezTo>
                    <a:pt x="7906" y="1201"/>
                    <a:pt x="7639" y="935"/>
                    <a:pt x="7206" y="701"/>
                  </a:cubicBezTo>
                  <a:cubicBezTo>
                    <a:pt x="6839" y="468"/>
                    <a:pt x="6372" y="301"/>
                    <a:pt x="5871" y="201"/>
                  </a:cubicBezTo>
                  <a:cubicBezTo>
                    <a:pt x="5371" y="67"/>
                    <a:pt x="4837" y="1"/>
                    <a:pt x="4237"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8" name="Google Shape;658;p36"/>
            <p:cNvSpPr/>
            <p:nvPr/>
          </p:nvSpPr>
          <p:spPr>
            <a:xfrm flipH="1">
              <a:off x="7738711" y="4017415"/>
              <a:ext cx="84521" cy="59450"/>
            </a:xfrm>
            <a:custGeom>
              <a:avLst/>
              <a:gdLst/>
              <a:ahLst/>
              <a:cxnLst/>
              <a:rect l="l" t="t" r="r" b="b"/>
              <a:pathLst>
                <a:path w="4032" h="2836" extrusionOk="0">
                  <a:moveTo>
                    <a:pt x="888" y="1025"/>
                  </a:moveTo>
                  <a:cubicBezTo>
                    <a:pt x="888" y="1033"/>
                    <a:pt x="880" y="1051"/>
                    <a:pt x="863" y="1068"/>
                  </a:cubicBezTo>
                  <a:cubicBezTo>
                    <a:pt x="863" y="1045"/>
                    <a:pt x="878" y="1038"/>
                    <a:pt x="888" y="1025"/>
                  </a:cubicBezTo>
                  <a:close/>
                  <a:moveTo>
                    <a:pt x="863" y="1034"/>
                  </a:moveTo>
                  <a:lnTo>
                    <a:pt x="863" y="1034"/>
                  </a:lnTo>
                  <a:cubicBezTo>
                    <a:pt x="863" y="1054"/>
                    <a:pt x="852" y="1073"/>
                    <a:pt x="849" y="1073"/>
                  </a:cubicBezTo>
                  <a:cubicBezTo>
                    <a:pt x="847" y="1073"/>
                    <a:pt x="849" y="1062"/>
                    <a:pt x="863" y="1034"/>
                  </a:cubicBezTo>
                  <a:close/>
                  <a:moveTo>
                    <a:pt x="4032" y="1168"/>
                  </a:moveTo>
                  <a:cubicBezTo>
                    <a:pt x="4032" y="1168"/>
                    <a:pt x="4032" y="1168"/>
                    <a:pt x="4032" y="1168"/>
                  </a:cubicBezTo>
                  <a:lnTo>
                    <a:pt x="4032" y="1168"/>
                  </a:lnTo>
                  <a:close/>
                  <a:moveTo>
                    <a:pt x="4032" y="1168"/>
                  </a:moveTo>
                  <a:cubicBezTo>
                    <a:pt x="4032" y="1176"/>
                    <a:pt x="4032" y="1185"/>
                    <a:pt x="4031" y="1193"/>
                  </a:cubicBezTo>
                  <a:lnTo>
                    <a:pt x="4031" y="1193"/>
                  </a:lnTo>
                  <a:cubicBezTo>
                    <a:pt x="4031" y="1196"/>
                    <a:pt x="4032" y="1199"/>
                    <a:pt x="4032" y="1201"/>
                  </a:cubicBezTo>
                  <a:lnTo>
                    <a:pt x="4032" y="1168"/>
                  </a:lnTo>
                  <a:close/>
                  <a:moveTo>
                    <a:pt x="1356" y="1528"/>
                  </a:moveTo>
                  <a:lnTo>
                    <a:pt x="1356" y="1528"/>
                  </a:lnTo>
                  <a:cubicBezTo>
                    <a:pt x="1356" y="1528"/>
                    <a:pt x="1358" y="1530"/>
                    <a:pt x="1363" y="1535"/>
                  </a:cubicBezTo>
                  <a:cubicBezTo>
                    <a:pt x="1363" y="1535"/>
                    <a:pt x="1363" y="1535"/>
                    <a:pt x="1363" y="1536"/>
                  </a:cubicBezTo>
                  <a:lnTo>
                    <a:pt x="1363" y="1536"/>
                  </a:lnTo>
                  <a:cubicBezTo>
                    <a:pt x="1359" y="1531"/>
                    <a:pt x="1356" y="1528"/>
                    <a:pt x="1356" y="1528"/>
                  </a:cubicBezTo>
                  <a:close/>
                  <a:moveTo>
                    <a:pt x="1375" y="1584"/>
                  </a:moveTo>
                  <a:cubicBezTo>
                    <a:pt x="1358" y="1606"/>
                    <a:pt x="1371" y="1630"/>
                    <a:pt x="1383" y="1630"/>
                  </a:cubicBezTo>
                  <a:cubicBezTo>
                    <a:pt x="1390" y="1630"/>
                    <a:pt x="1397" y="1622"/>
                    <a:pt x="1397" y="1601"/>
                  </a:cubicBezTo>
                  <a:cubicBezTo>
                    <a:pt x="1397" y="1601"/>
                    <a:pt x="1394" y="1599"/>
                    <a:pt x="1391" y="1596"/>
                  </a:cubicBezTo>
                  <a:lnTo>
                    <a:pt x="1391" y="1596"/>
                  </a:lnTo>
                  <a:cubicBezTo>
                    <a:pt x="1391" y="1597"/>
                    <a:pt x="1390" y="1597"/>
                    <a:pt x="1390" y="1597"/>
                  </a:cubicBezTo>
                  <a:cubicBezTo>
                    <a:pt x="1387" y="1597"/>
                    <a:pt x="1382" y="1593"/>
                    <a:pt x="1375" y="1584"/>
                  </a:cubicBezTo>
                  <a:close/>
                  <a:moveTo>
                    <a:pt x="1300" y="1772"/>
                  </a:moveTo>
                  <a:cubicBezTo>
                    <a:pt x="1296" y="1772"/>
                    <a:pt x="1285" y="1779"/>
                    <a:pt x="1263" y="1802"/>
                  </a:cubicBezTo>
                  <a:cubicBezTo>
                    <a:pt x="1285" y="1802"/>
                    <a:pt x="1308" y="1772"/>
                    <a:pt x="1300" y="1772"/>
                  </a:cubicBezTo>
                  <a:close/>
                  <a:moveTo>
                    <a:pt x="1964" y="0"/>
                  </a:moveTo>
                  <a:cubicBezTo>
                    <a:pt x="1296" y="0"/>
                    <a:pt x="329" y="134"/>
                    <a:pt x="96" y="834"/>
                  </a:cubicBezTo>
                  <a:cubicBezTo>
                    <a:pt x="1" y="1056"/>
                    <a:pt x="206" y="1337"/>
                    <a:pt x="426" y="1337"/>
                  </a:cubicBezTo>
                  <a:cubicBezTo>
                    <a:pt x="438" y="1337"/>
                    <a:pt x="451" y="1336"/>
                    <a:pt x="463" y="1335"/>
                  </a:cubicBezTo>
                  <a:cubicBezTo>
                    <a:pt x="531" y="1325"/>
                    <a:pt x="594" y="1321"/>
                    <a:pt x="653" y="1321"/>
                  </a:cubicBezTo>
                  <a:cubicBezTo>
                    <a:pt x="797" y="1321"/>
                    <a:pt x="921" y="1344"/>
                    <a:pt x="1063" y="1368"/>
                  </a:cubicBezTo>
                  <a:cubicBezTo>
                    <a:pt x="1130" y="1401"/>
                    <a:pt x="1196" y="1435"/>
                    <a:pt x="1263" y="1468"/>
                  </a:cubicBezTo>
                  <a:cubicBezTo>
                    <a:pt x="1296" y="1501"/>
                    <a:pt x="1296" y="1501"/>
                    <a:pt x="1330" y="1501"/>
                  </a:cubicBezTo>
                  <a:cubicBezTo>
                    <a:pt x="1330" y="1535"/>
                    <a:pt x="1363" y="1535"/>
                    <a:pt x="1363" y="1568"/>
                  </a:cubicBezTo>
                  <a:cubicBezTo>
                    <a:pt x="1363" y="1568"/>
                    <a:pt x="1363" y="1568"/>
                    <a:pt x="1363" y="1568"/>
                  </a:cubicBezTo>
                  <a:lnTo>
                    <a:pt x="1363" y="1568"/>
                  </a:lnTo>
                  <a:cubicBezTo>
                    <a:pt x="1368" y="1575"/>
                    <a:pt x="1372" y="1580"/>
                    <a:pt x="1375" y="1584"/>
                  </a:cubicBezTo>
                  <a:lnTo>
                    <a:pt x="1375" y="1584"/>
                  </a:lnTo>
                  <a:cubicBezTo>
                    <a:pt x="1376" y="1584"/>
                    <a:pt x="1376" y="1583"/>
                    <a:pt x="1377" y="1582"/>
                  </a:cubicBezTo>
                  <a:lnTo>
                    <a:pt x="1377" y="1582"/>
                  </a:lnTo>
                  <a:cubicBezTo>
                    <a:pt x="1382" y="1587"/>
                    <a:pt x="1388" y="1592"/>
                    <a:pt x="1391" y="1596"/>
                  </a:cubicBezTo>
                  <a:lnTo>
                    <a:pt x="1391" y="1596"/>
                  </a:lnTo>
                  <a:cubicBezTo>
                    <a:pt x="1394" y="1593"/>
                    <a:pt x="1393" y="1583"/>
                    <a:pt x="1389" y="1572"/>
                  </a:cubicBezTo>
                  <a:lnTo>
                    <a:pt x="1389" y="1572"/>
                  </a:lnTo>
                  <a:cubicBezTo>
                    <a:pt x="1392" y="1571"/>
                    <a:pt x="1394" y="1569"/>
                    <a:pt x="1397" y="1568"/>
                  </a:cubicBezTo>
                  <a:lnTo>
                    <a:pt x="1397" y="1635"/>
                  </a:lnTo>
                  <a:cubicBezTo>
                    <a:pt x="1397" y="1635"/>
                    <a:pt x="1363" y="1668"/>
                    <a:pt x="1363" y="1701"/>
                  </a:cubicBezTo>
                  <a:cubicBezTo>
                    <a:pt x="1363" y="1711"/>
                    <a:pt x="1364" y="1717"/>
                    <a:pt x="1365" y="1721"/>
                  </a:cubicBezTo>
                  <a:lnTo>
                    <a:pt x="1365" y="1721"/>
                  </a:lnTo>
                  <a:cubicBezTo>
                    <a:pt x="1364" y="1725"/>
                    <a:pt x="1363" y="1730"/>
                    <a:pt x="1363" y="1735"/>
                  </a:cubicBezTo>
                  <a:cubicBezTo>
                    <a:pt x="1351" y="1747"/>
                    <a:pt x="1339" y="1755"/>
                    <a:pt x="1331" y="1756"/>
                  </a:cubicBezTo>
                  <a:lnTo>
                    <a:pt x="1331" y="1756"/>
                  </a:lnTo>
                  <a:cubicBezTo>
                    <a:pt x="1338" y="1734"/>
                    <a:pt x="1363" y="1730"/>
                    <a:pt x="1363" y="1701"/>
                  </a:cubicBezTo>
                  <a:lnTo>
                    <a:pt x="1363" y="1701"/>
                  </a:lnTo>
                  <a:cubicBezTo>
                    <a:pt x="1324" y="1741"/>
                    <a:pt x="1319" y="1757"/>
                    <a:pt x="1329" y="1757"/>
                  </a:cubicBezTo>
                  <a:cubicBezTo>
                    <a:pt x="1330" y="1757"/>
                    <a:pt x="1331" y="1757"/>
                    <a:pt x="1331" y="1756"/>
                  </a:cubicBezTo>
                  <a:lnTo>
                    <a:pt x="1331" y="1756"/>
                  </a:lnTo>
                  <a:cubicBezTo>
                    <a:pt x="1330" y="1760"/>
                    <a:pt x="1330" y="1764"/>
                    <a:pt x="1330" y="1768"/>
                  </a:cubicBezTo>
                  <a:cubicBezTo>
                    <a:pt x="1296" y="1768"/>
                    <a:pt x="1296" y="1802"/>
                    <a:pt x="1263" y="1802"/>
                  </a:cubicBezTo>
                  <a:cubicBezTo>
                    <a:pt x="1202" y="1832"/>
                    <a:pt x="1169" y="1863"/>
                    <a:pt x="1112" y="1893"/>
                  </a:cubicBezTo>
                  <a:lnTo>
                    <a:pt x="1112" y="1893"/>
                  </a:lnTo>
                  <a:cubicBezTo>
                    <a:pt x="1095" y="1897"/>
                    <a:pt x="1075" y="1902"/>
                    <a:pt x="1063" y="1902"/>
                  </a:cubicBezTo>
                  <a:cubicBezTo>
                    <a:pt x="1030" y="1935"/>
                    <a:pt x="996" y="1935"/>
                    <a:pt x="963" y="1935"/>
                  </a:cubicBezTo>
                  <a:cubicBezTo>
                    <a:pt x="763" y="2002"/>
                    <a:pt x="596" y="2002"/>
                    <a:pt x="429" y="2035"/>
                  </a:cubicBezTo>
                  <a:cubicBezTo>
                    <a:pt x="196" y="2068"/>
                    <a:pt x="29" y="2202"/>
                    <a:pt x="29" y="2435"/>
                  </a:cubicBezTo>
                  <a:cubicBezTo>
                    <a:pt x="29" y="2635"/>
                    <a:pt x="196" y="2836"/>
                    <a:pt x="429" y="2836"/>
                  </a:cubicBezTo>
                  <a:cubicBezTo>
                    <a:pt x="1130" y="2769"/>
                    <a:pt x="2130" y="2535"/>
                    <a:pt x="2197" y="1668"/>
                  </a:cubicBezTo>
                  <a:cubicBezTo>
                    <a:pt x="2212" y="1283"/>
                    <a:pt x="2017" y="997"/>
                    <a:pt x="1734" y="806"/>
                  </a:cubicBezTo>
                  <a:lnTo>
                    <a:pt x="1734" y="806"/>
                  </a:lnTo>
                  <a:cubicBezTo>
                    <a:pt x="1795" y="803"/>
                    <a:pt x="1860" y="801"/>
                    <a:pt x="1930" y="801"/>
                  </a:cubicBezTo>
                  <a:cubicBezTo>
                    <a:pt x="2197" y="801"/>
                    <a:pt x="2497" y="834"/>
                    <a:pt x="2764" y="934"/>
                  </a:cubicBezTo>
                  <a:cubicBezTo>
                    <a:pt x="2898" y="968"/>
                    <a:pt x="3031" y="1001"/>
                    <a:pt x="3131" y="1068"/>
                  </a:cubicBezTo>
                  <a:cubicBezTo>
                    <a:pt x="3131" y="1101"/>
                    <a:pt x="3198" y="1168"/>
                    <a:pt x="3198" y="1168"/>
                  </a:cubicBezTo>
                  <a:cubicBezTo>
                    <a:pt x="3198" y="1161"/>
                    <a:pt x="3201" y="1158"/>
                    <a:pt x="3205" y="1158"/>
                  </a:cubicBezTo>
                  <a:cubicBezTo>
                    <a:pt x="3211" y="1158"/>
                    <a:pt x="3220" y="1163"/>
                    <a:pt x="3228" y="1168"/>
                  </a:cubicBezTo>
                  <a:lnTo>
                    <a:pt x="3228" y="1168"/>
                  </a:lnTo>
                  <a:cubicBezTo>
                    <a:pt x="3210" y="1171"/>
                    <a:pt x="3217" y="1197"/>
                    <a:pt x="3224" y="1197"/>
                  </a:cubicBezTo>
                  <a:cubicBezTo>
                    <a:pt x="3227" y="1197"/>
                    <a:pt x="3231" y="1191"/>
                    <a:pt x="3231" y="1171"/>
                  </a:cubicBezTo>
                  <a:lnTo>
                    <a:pt x="3231" y="1171"/>
                  </a:lnTo>
                  <a:cubicBezTo>
                    <a:pt x="3231" y="1171"/>
                    <a:pt x="3231" y="1171"/>
                    <a:pt x="3231" y="1171"/>
                  </a:cubicBezTo>
                  <a:lnTo>
                    <a:pt x="3231" y="1171"/>
                  </a:lnTo>
                  <a:cubicBezTo>
                    <a:pt x="3233" y="1403"/>
                    <a:pt x="3399" y="1568"/>
                    <a:pt x="3631" y="1568"/>
                  </a:cubicBezTo>
                  <a:cubicBezTo>
                    <a:pt x="3824" y="1568"/>
                    <a:pt x="4017" y="1413"/>
                    <a:pt x="4031" y="1193"/>
                  </a:cubicBezTo>
                  <a:lnTo>
                    <a:pt x="4031" y="1193"/>
                  </a:lnTo>
                  <a:cubicBezTo>
                    <a:pt x="3925" y="233"/>
                    <a:pt x="2696" y="33"/>
                    <a:pt x="1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9" name="Google Shape;659;p36"/>
            <p:cNvSpPr/>
            <p:nvPr/>
          </p:nvSpPr>
          <p:spPr>
            <a:xfrm flipH="1">
              <a:off x="7890438" y="3496077"/>
              <a:ext cx="626548" cy="391454"/>
            </a:xfrm>
            <a:custGeom>
              <a:avLst/>
              <a:gdLst/>
              <a:ahLst/>
              <a:cxnLst/>
              <a:rect l="l" t="t" r="r" b="b"/>
              <a:pathLst>
                <a:path w="29889" h="18674" extrusionOk="0">
                  <a:moveTo>
                    <a:pt x="18135" y="0"/>
                  </a:moveTo>
                  <a:cubicBezTo>
                    <a:pt x="16612" y="0"/>
                    <a:pt x="15088" y="314"/>
                    <a:pt x="13743" y="986"/>
                  </a:cubicBezTo>
                  <a:cubicBezTo>
                    <a:pt x="14477" y="1087"/>
                    <a:pt x="15244" y="1320"/>
                    <a:pt x="15912" y="1654"/>
                  </a:cubicBezTo>
                  <a:cubicBezTo>
                    <a:pt x="16312" y="1854"/>
                    <a:pt x="16679" y="2087"/>
                    <a:pt x="17012" y="2354"/>
                  </a:cubicBezTo>
                  <a:cubicBezTo>
                    <a:pt x="16112" y="2588"/>
                    <a:pt x="15478" y="3422"/>
                    <a:pt x="14811" y="4122"/>
                  </a:cubicBezTo>
                  <a:cubicBezTo>
                    <a:pt x="13243" y="5790"/>
                    <a:pt x="11175" y="7024"/>
                    <a:pt x="8907" y="7391"/>
                  </a:cubicBezTo>
                  <a:cubicBezTo>
                    <a:pt x="8456" y="7462"/>
                    <a:pt x="8000" y="7498"/>
                    <a:pt x="7545" y="7498"/>
                  </a:cubicBezTo>
                  <a:cubicBezTo>
                    <a:pt x="6076" y="7498"/>
                    <a:pt x="4609" y="7129"/>
                    <a:pt x="3336" y="6390"/>
                  </a:cubicBezTo>
                  <a:lnTo>
                    <a:pt x="3336" y="6390"/>
                  </a:lnTo>
                  <a:cubicBezTo>
                    <a:pt x="3369" y="7291"/>
                    <a:pt x="3503" y="8192"/>
                    <a:pt x="3803" y="9026"/>
                  </a:cubicBezTo>
                  <a:cubicBezTo>
                    <a:pt x="3636" y="8992"/>
                    <a:pt x="3469" y="8992"/>
                    <a:pt x="3303" y="8959"/>
                  </a:cubicBezTo>
                  <a:cubicBezTo>
                    <a:pt x="2135" y="8759"/>
                    <a:pt x="1034" y="8425"/>
                    <a:pt x="0" y="7925"/>
                  </a:cubicBezTo>
                  <a:lnTo>
                    <a:pt x="0" y="7925"/>
                  </a:lnTo>
                  <a:cubicBezTo>
                    <a:pt x="100" y="8592"/>
                    <a:pt x="300" y="9292"/>
                    <a:pt x="501" y="9960"/>
                  </a:cubicBezTo>
                  <a:cubicBezTo>
                    <a:pt x="1201" y="12128"/>
                    <a:pt x="1968" y="14363"/>
                    <a:pt x="3569" y="15964"/>
                  </a:cubicBezTo>
                  <a:cubicBezTo>
                    <a:pt x="5538" y="17932"/>
                    <a:pt x="8440" y="18632"/>
                    <a:pt x="11208" y="18666"/>
                  </a:cubicBezTo>
                  <a:cubicBezTo>
                    <a:pt x="11373" y="18671"/>
                    <a:pt x="11539" y="18674"/>
                    <a:pt x="11703" y="18674"/>
                  </a:cubicBezTo>
                  <a:cubicBezTo>
                    <a:pt x="12604" y="18674"/>
                    <a:pt x="13498" y="18591"/>
                    <a:pt x="14344" y="18366"/>
                  </a:cubicBezTo>
                  <a:cubicBezTo>
                    <a:pt x="16012" y="17932"/>
                    <a:pt x="17479" y="17031"/>
                    <a:pt x="18880" y="16031"/>
                  </a:cubicBezTo>
                  <a:cubicBezTo>
                    <a:pt x="19914" y="15297"/>
                    <a:pt x="20882" y="14496"/>
                    <a:pt x="21816" y="13662"/>
                  </a:cubicBezTo>
                  <a:cubicBezTo>
                    <a:pt x="23584" y="12061"/>
                    <a:pt x="25452" y="10193"/>
                    <a:pt x="27853" y="10093"/>
                  </a:cubicBezTo>
                  <a:lnTo>
                    <a:pt x="28854" y="8825"/>
                  </a:lnTo>
                  <a:cubicBezTo>
                    <a:pt x="29721" y="7324"/>
                    <a:pt x="29888" y="5456"/>
                    <a:pt x="29388" y="3822"/>
                  </a:cubicBezTo>
                  <a:cubicBezTo>
                    <a:pt x="29054" y="2754"/>
                    <a:pt x="28421" y="1820"/>
                    <a:pt x="27587" y="1087"/>
                  </a:cubicBezTo>
                  <a:cubicBezTo>
                    <a:pt x="27253" y="1754"/>
                    <a:pt x="27086" y="2488"/>
                    <a:pt x="27053" y="3221"/>
                  </a:cubicBezTo>
                  <a:cubicBezTo>
                    <a:pt x="26386" y="2521"/>
                    <a:pt x="25452" y="1987"/>
                    <a:pt x="24518" y="1554"/>
                  </a:cubicBezTo>
                  <a:cubicBezTo>
                    <a:pt x="22716" y="720"/>
                    <a:pt x="20782" y="153"/>
                    <a:pt x="18780" y="19"/>
                  </a:cubicBezTo>
                  <a:cubicBezTo>
                    <a:pt x="18566" y="7"/>
                    <a:pt x="18351" y="0"/>
                    <a:pt x="181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0" name="Google Shape;660;p36"/>
            <p:cNvSpPr/>
            <p:nvPr/>
          </p:nvSpPr>
          <p:spPr>
            <a:xfrm flipH="1">
              <a:off x="7789042" y="3653338"/>
              <a:ext cx="184638" cy="387869"/>
            </a:xfrm>
            <a:custGeom>
              <a:avLst/>
              <a:gdLst/>
              <a:ahLst/>
              <a:cxnLst/>
              <a:rect l="l" t="t" r="r" b="b"/>
              <a:pathLst>
                <a:path w="8808" h="18503" extrusionOk="0">
                  <a:moveTo>
                    <a:pt x="3204" y="1"/>
                  </a:moveTo>
                  <a:cubicBezTo>
                    <a:pt x="2956" y="1"/>
                    <a:pt x="2708" y="48"/>
                    <a:pt x="2469" y="156"/>
                  </a:cubicBezTo>
                  <a:lnTo>
                    <a:pt x="868" y="1123"/>
                  </a:lnTo>
                  <a:cubicBezTo>
                    <a:pt x="1" y="3492"/>
                    <a:pt x="901" y="6294"/>
                    <a:pt x="2436" y="8162"/>
                  </a:cubicBezTo>
                  <a:cubicBezTo>
                    <a:pt x="3603" y="9563"/>
                    <a:pt x="5071" y="10563"/>
                    <a:pt x="6639" y="11431"/>
                  </a:cubicBezTo>
                  <a:cubicBezTo>
                    <a:pt x="6772" y="13799"/>
                    <a:pt x="6939" y="16134"/>
                    <a:pt x="7106" y="18502"/>
                  </a:cubicBezTo>
                  <a:cubicBezTo>
                    <a:pt x="7439" y="17402"/>
                    <a:pt x="7773" y="16301"/>
                    <a:pt x="8006" y="15167"/>
                  </a:cubicBezTo>
                  <a:cubicBezTo>
                    <a:pt x="8607" y="12431"/>
                    <a:pt x="8807" y="9463"/>
                    <a:pt x="8273" y="6694"/>
                  </a:cubicBezTo>
                  <a:cubicBezTo>
                    <a:pt x="7740" y="3925"/>
                    <a:pt x="6372" y="1423"/>
                    <a:pt x="4504" y="389"/>
                  </a:cubicBezTo>
                  <a:cubicBezTo>
                    <a:pt x="4097" y="154"/>
                    <a:pt x="3649" y="1"/>
                    <a:pt x="32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1" name="Google Shape;661;p36"/>
            <p:cNvSpPr/>
            <p:nvPr/>
          </p:nvSpPr>
          <p:spPr>
            <a:xfrm flipH="1">
              <a:off x="7903728" y="3939099"/>
              <a:ext cx="83934" cy="36370"/>
            </a:xfrm>
            <a:custGeom>
              <a:avLst/>
              <a:gdLst/>
              <a:ahLst/>
              <a:cxnLst/>
              <a:rect l="l" t="t" r="r" b="b"/>
              <a:pathLst>
                <a:path w="4004" h="1735" fill="none" extrusionOk="0">
                  <a:moveTo>
                    <a:pt x="1" y="1735"/>
                  </a:moveTo>
                  <a:cubicBezTo>
                    <a:pt x="401" y="868"/>
                    <a:pt x="1101" y="300"/>
                    <a:pt x="1869" y="134"/>
                  </a:cubicBezTo>
                  <a:cubicBezTo>
                    <a:pt x="2636" y="0"/>
                    <a:pt x="3436" y="334"/>
                    <a:pt x="4003" y="1034"/>
                  </a:cubicBezTo>
                </a:path>
              </a:pathLst>
            </a:custGeom>
            <a:noFill/>
            <a:ln w="500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2" name="Google Shape;662;p36"/>
            <p:cNvSpPr/>
            <p:nvPr/>
          </p:nvSpPr>
          <p:spPr>
            <a:xfrm flipH="1">
              <a:off x="8191124" y="3938386"/>
              <a:ext cx="83934" cy="27293"/>
            </a:xfrm>
            <a:custGeom>
              <a:avLst/>
              <a:gdLst/>
              <a:ahLst/>
              <a:cxnLst/>
              <a:rect l="l" t="t" r="r" b="b"/>
              <a:pathLst>
                <a:path w="4004" h="1302" fill="none" extrusionOk="0">
                  <a:moveTo>
                    <a:pt x="1" y="1235"/>
                  </a:moveTo>
                  <a:cubicBezTo>
                    <a:pt x="735" y="401"/>
                    <a:pt x="1802" y="1"/>
                    <a:pt x="2803" y="201"/>
                  </a:cubicBezTo>
                  <a:cubicBezTo>
                    <a:pt x="2936" y="234"/>
                    <a:pt x="3070" y="301"/>
                    <a:pt x="3203" y="368"/>
                  </a:cubicBezTo>
                  <a:cubicBezTo>
                    <a:pt x="3537" y="535"/>
                    <a:pt x="3770" y="935"/>
                    <a:pt x="4004" y="1302"/>
                  </a:cubicBezTo>
                </a:path>
              </a:pathLst>
            </a:custGeom>
            <a:noFill/>
            <a:ln w="500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3" name="Google Shape;663;p36"/>
            <p:cNvSpPr/>
            <p:nvPr/>
          </p:nvSpPr>
          <p:spPr>
            <a:xfrm flipH="1">
              <a:off x="8202318" y="3989430"/>
              <a:ext cx="45468" cy="61567"/>
            </a:xfrm>
            <a:custGeom>
              <a:avLst/>
              <a:gdLst/>
              <a:ahLst/>
              <a:cxnLst/>
              <a:rect l="l" t="t" r="r" b="b"/>
              <a:pathLst>
                <a:path w="2169" h="2937" extrusionOk="0">
                  <a:moveTo>
                    <a:pt x="1068" y="1"/>
                  </a:moveTo>
                  <a:cubicBezTo>
                    <a:pt x="468" y="1"/>
                    <a:pt x="1" y="635"/>
                    <a:pt x="1" y="1469"/>
                  </a:cubicBezTo>
                  <a:cubicBezTo>
                    <a:pt x="1" y="2269"/>
                    <a:pt x="468" y="2936"/>
                    <a:pt x="1068" y="2936"/>
                  </a:cubicBezTo>
                  <a:cubicBezTo>
                    <a:pt x="1669" y="2936"/>
                    <a:pt x="2169" y="2269"/>
                    <a:pt x="2169" y="1469"/>
                  </a:cubicBezTo>
                  <a:cubicBezTo>
                    <a:pt x="2169" y="635"/>
                    <a:pt x="1669" y="1"/>
                    <a:pt x="1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4" name="Google Shape;664;p36"/>
            <p:cNvSpPr/>
            <p:nvPr/>
          </p:nvSpPr>
          <p:spPr>
            <a:xfrm flipH="1">
              <a:off x="7931000" y="3989430"/>
              <a:ext cx="45468" cy="61567"/>
            </a:xfrm>
            <a:custGeom>
              <a:avLst/>
              <a:gdLst/>
              <a:ahLst/>
              <a:cxnLst/>
              <a:rect l="l" t="t" r="r" b="b"/>
              <a:pathLst>
                <a:path w="2169" h="2937" extrusionOk="0">
                  <a:moveTo>
                    <a:pt x="1101" y="1"/>
                  </a:moveTo>
                  <a:cubicBezTo>
                    <a:pt x="501" y="1"/>
                    <a:pt x="0" y="635"/>
                    <a:pt x="0" y="1469"/>
                  </a:cubicBezTo>
                  <a:cubicBezTo>
                    <a:pt x="0" y="2269"/>
                    <a:pt x="501" y="2936"/>
                    <a:pt x="1101" y="2936"/>
                  </a:cubicBezTo>
                  <a:cubicBezTo>
                    <a:pt x="1702" y="2936"/>
                    <a:pt x="2169" y="2269"/>
                    <a:pt x="2169" y="1469"/>
                  </a:cubicBezTo>
                  <a:cubicBezTo>
                    <a:pt x="2169" y="635"/>
                    <a:pt x="1702" y="1"/>
                    <a:pt x="1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5" name="Google Shape;665;p36"/>
            <p:cNvSpPr/>
            <p:nvPr/>
          </p:nvSpPr>
          <p:spPr>
            <a:xfrm flipH="1">
              <a:off x="8015605" y="4143273"/>
              <a:ext cx="107705" cy="69344"/>
            </a:xfrm>
            <a:custGeom>
              <a:avLst/>
              <a:gdLst/>
              <a:ahLst/>
              <a:cxnLst/>
              <a:rect l="l" t="t" r="r" b="b"/>
              <a:pathLst>
                <a:path w="5138" h="3308" extrusionOk="0">
                  <a:moveTo>
                    <a:pt x="5104" y="1"/>
                  </a:moveTo>
                  <a:lnTo>
                    <a:pt x="5104" y="1"/>
                  </a:lnTo>
                  <a:cubicBezTo>
                    <a:pt x="3436" y="501"/>
                    <a:pt x="1735" y="901"/>
                    <a:pt x="0" y="1168"/>
                  </a:cubicBezTo>
                  <a:cubicBezTo>
                    <a:pt x="200" y="1735"/>
                    <a:pt x="501" y="2269"/>
                    <a:pt x="968" y="2669"/>
                  </a:cubicBezTo>
                  <a:cubicBezTo>
                    <a:pt x="1432" y="3060"/>
                    <a:pt x="2039" y="3308"/>
                    <a:pt x="2632" y="3308"/>
                  </a:cubicBezTo>
                  <a:cubicBezTo>
                    <a:pt x="2849" y="3308"/>
                    <a:pt x="3064" y="3274"/>
                    <a:pt x="3269" y="3203"/>
                  </a:cubicBezTo>
                  <a:cubicBezTo>
                    <a:pt x="4070" y="2969"/>
                    <a:pt x="4670" y="2269"/>
                    <a:pt x="4937" y="1468"/>
                  </a:cubicBezTo>
                  <a:cubicBezTo>
                    <a:pt x="5071" y="1001"/>
                    <a:pt x="5137" y="501"/>
                    <a:pt x="5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6" name="Google Shape;666;p36"/>
            <p:cNvSpPr/>
            <p:nvPr/>
          </p:nvSpPr>
          <p:spPr>
            <a:xfrm flipH="1">
              <a:off x="8077151" y="4017415"/>
              <a:ext cx="40562" cy="97916"/>
            </a:xfrm>
            <a:custGeom>
              <a:avLst/>
              <a:gdLst/>
              <a:ahLst/>
              <a:cxnLst/>
              <a:rect l="l" t="t" r="r" b="b"/>
              <a:pathLst>
                <a:path w="1935" h="4671" fill="none" extrusionOk="0">
                  <a:moveTo>
                    <a:pt x="1268" y="0"/>
                  </a:moveTo>
                  <a:cubicBezTo>
                    <a:pt x="1201" y="501"/>
                    <a:pt x="1134" y="1001"/>
                    <a:pt x="1068" y="1501"/>
                  </a:cubicBezTo>
                  <a:cubicBezTo>
                    <a:pt x="1034" y="1835"/>
                    <a:pt x="1001" y="2168"/>
                    <a:pt x="834" y="2469"/>
                  </a:cubicBezTo>
                  <a:cubicBezTo>
                    <a:pt x="701" y="2702"/>
                    <a:pt x="501" y="2936"/>
                    <a:pt x="334" y="3169"/>
                  </a:cubicBezTo>
                  <a:cubicBezTo>
                    <a:pt x="134" y="3403"/>
                    <a:pt x="0" y="3670"/>
                    <a:pt x="34" y="3970"/>
                  </a:cubicBezTo>
                  <a:cubicBezTo>
                    <a:pt x="100" y="4337"/>
                    <a:pt x="501" y="4637"/>
                    <a:pt x="901" y="4637"/>
                  </a:cubicBezTo>
                  <a:cubicBezTo>
                    <a:pt x="1301" y="4670"/>
                    <a:pt x="1668" y="4437"/>
                    <a:pt x="1935" y="4170"/>
                  </a:cubicBezTo>
                </a:path>
              </a:pathLst>
            </a:custGeom>
            <a:solidFill>
              <a:schemeClr val="accent1"/>
            </a:solidFill>
            <a:ln w="166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7" name="Google Shape;667;p36"/>
            <p:cNvSpPr/>
            <p:nvPr/>
          </p:nvSpPr>
          <p:spPr>
            <a:xfrm flipH="1">
              <a:off x="7527535" y="3823008"/>
              <a:ext cx="49660" cy="114015"/>
            </a:xfrm>
            <a:custGeom>
              <a:avLst/>
              <a:gdLst/>
              <a:ahLst/>
              <a:cxnLst/>
              <a:rect l="l" t="t" r="r" b="b"/>
              <a:pathLst>
                <a:path w="2369" h="5439" extrusionOk="0">
                  <a:moveTo>
                    <a:pt x="1601" y="1"/>
                  </a:moveTo>
                  <a:cubicBezTo>
                    <a:pt x="1568" y="1"/>
                    <a:pt x="1535" y="34"/>
                    <a:pt x="1501" y="34"/>
                  </a:cubicBezTo>
                  <a:cubicBezTo>
                    <a:pt x="1401" y="68"/>
                    <a:pt x="1335" y="101"/>
                    <a:pt x="1301" y="168"/>
                  </a:cubicBezTo>
                  <a:cubicBezTo>
                    <a:pt x="1234" y="301"/>
                    <a:pt x="1168" y="501"/>
                    <a:pt x="1068" y="735"/>
                  </a:cubicBezTo>
                  <a:cubicBezTo>
                    <a:pt x="1001" y="968"/>
                    <a:pt x="868" y="1235"/>
                    <a:pt x="801" y="1535"/>
                  </a:cubicBezTo>
                  <a:cubicBezTo>
                    <a:pt x="767" y="1669"/>
                    <a:pt x="701" y="1836"/>
                    <a:pt x="667" y="2002"/>
                  </a:cubicBezTo>
                  <a:cubicBezTo>
                    <a:pt x="634" y="2136"/>
                    <a:pt x="567" y="2303"/>
                    <a:pt x="534" y="2469"/>
                  </a:cubicBezTo>
                  <a:cubicBezTo>
                    <a:pt x="467" y="2770"/>
                    <a:pt x="367" y="3070"/>
                    <a:pt x="300" y="3370"/>
                  </a:cubicBezTo>
                  <a:cubicBezTo>
                    <a:pt x="267" y="3503"/>
                    <a:pt x="234" y="3670"/>
                    <a:pt x="200" y="3804"/>
                  </a:cubicBezTo>
                  <a:cubicBezTo>
                    <a:pt x="167" y="3937"/>
                    <a:pt x="167" y="4070"/>
                    <a:pt x="134" y="4171"/>
                  </a:cubicBezTo>
                  <a:cubicBezTo>
                    <a:pt x="34" y="4671"/>
                    <a:pt x="0" y="4971"/>
                    <a:pt x="0" y="4971"/>
                  </a:cubicBezTo>
                  <a:lnTo>
                    <a:pt x="2135" y="5438"/>
                  </a:lnTo>
                  <a:cubicBezTo>
                    <a:pt x="2135" y="5438"/>
                    <a:pt x="2235" y="5105"/>
                    <a:pt x="2269" y="4604"/>
                  </a:cubicBezTo>
                  <a:cubicBezTo>
                    <a:pt x="2302" y="4471"/>
                    <a:pt x="2302" y="4337"/>
                    <a:pt x="2335" y="4204"/>
                  </a:cubicBezTo>
                  <a:cubicBezTo>
                    <a:pt x="2335" y="4070"/>
                    <a:pt x="2335" y="3904"/>
                    <a:pt x="2369" y="3737"/>
                  </a:cubicBezTo>
                  <a:cubicBezTo>
                    <a:pt x="2369" y="3437"/>
                    <a:pt x="2369" y="3103"/>
                    <a:pt x="2369" y="2770"/>
                  </a:cubicBezTo>
                  <a:cubicBezTo>
                    <a:pt x="2369" y="2603"/>
                    <a:pt x="2369" y="2436"/>
                    <a:pt x="2369" y="2269"/>
                  </a:cubicBezTo>
                  <a:cubicBezTo>
                    <a:pt x="2369" y="2102"/>
                    <a:pt x="2369" y="1936"/>
                    <a:pt x="2335" y="1769"/>
                  </a:cubicBezTo>
                  <a:cubicBezTo>
                    <a:pt x="2335" y="1435"/>
                    <a:pt x="2269" y="1135"/>
                    <a:pt x="2235" y="902"/>
                  </a:cubicBezTo>
                  <a:cubicBezTo>
                    <a:pt x="2168" y="635"/>
                    <a:pt x="2135" y="435"/>
                    <a:pt x="2102" y="268"/>
                  </a:cubicBezTo>
                  <a:cubicBezTo>
                    <a:pt x="2068" y="201"/>
                    <a:pt x="2002" y="134"/>
                    <a:pt x="1935" y="101"/>
                  </a:cubicBezTo>
                  <a:cubicBezTo>
                    <a:pt x="1902" y="68"/>
                    <a:pt x="1868" y="68"/>
                    <a:pt x="1835" y="34"/>
                  </a:cubicBezTo>
                  <a:lnTo>
                    <a:pt x="1802" y="34"/>
                  </a:lnTo>
                  <a:lnTo>
                    <a:pt x="1635" y="1"/>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8" name="Google Shape;668;p36"/>
            <p:cNvSpPr/>
            <p:nvPr/>
          </p:nvSpPr>
          <p:spPr>
            <a:xfrm flipH="1">
              <a:off x="7478588" y="3816028"/>
              <a:ext cx="61546" cy="135669"/>
            </a:xfrm>
            <a:custGeom>
              <a:avLst/>
              <a:gdLst/>
              <a:ahLst/>
              <a:cxnLst/>
              <a:rect l="l" t="t" r="r" b="b"/>
              <a:pathLst>
                <a:path w="2936" h="6472" extrusionOk="0">
                  <a:moveTo>
                    <a:pt x="2502" y="0"/>
                  </a:moveTo>
                  <a:cubicBezTo>
                    <a:pt x="2469" y="0"/>
                    <a:pt x="2435" y="34"/>
                    <a:pt x="2402" y="34"/>
                  </a:cubicBezTo>
                  <a:cubicBezTo>
                    <a:pt x="2335" y="67"/>
                    <a:pt x="2235" y="134"/>
                    <a:pt x="2202" y="200"/>
                  </a:cubicBezTo>
                  <a:cubicBezTo>
                    <a:pt x="2135" y="367"/>
                    <a:pt x="2035" y="601"/>
                    <a:pt x="1902" y="868"/>
                  </a:cubicBezTo>
                  <a:cubicBezTo>
                    <a:pt x="1801" y="1134"/>
                    <a:pt x="1668" y="1468"/>
                    <a:pt x="1501" y="1802"/>
                  </a:cubicBezTo>
                  <a:cubicBezTo>
                    <a:pt x="1435" y="1968"/>
                    <a:pt x="1401" y="2169"/>
                    <a:pt x="1301" y="2335"/>
                  </a:cubicBezTo>
                  <a:cubicBezTo>
                    <a:pt x="1234" y="2502"/>
                    <a:pt x="1168" y="2702"/>
                    <a:pt x="1101" y="2869"/>
                  </a:cubicBezTo>
                  <a:cubicBezTo>
                    <a:pt x="968" y="3236"/>
                    <a:pt x="834" y="3603"/>
                    <a:pt x="701" y="3936"/>
                  </a:cubicBezTo>
                  <a:cubicBezTo>
                    <a:pt x="634" y="4137"/>
                    <a:pt x="567" y="4270"/>
                    <a:pt x="501" y="4437"/>
                  </a:cubicBezTo>
                  <a:cubicBezTo>
                    <a:pt x="434" y="4604"/>
                    <a:pt x="400" y="4737"/>
                    <a:pt x="334" y="4870"/>
                  </a:cubicBezTo>
                  <a:cubicBezTo>
                    <a:pt x="234" y="5137"/>
                    <a:pt x="167" y="5371"/>
                    <a:pt x="100" y="5538"/>
                  </a:cubicBezTo>
                  <a:cubicBezTo>
                    <a:pt x="34" y="5704"/>
                    <a:pt x="0" y="5804"/>
                    <a:pt x="0" y="5804"/>
                  </a:cubicBezTo>
                  <a:lnTo>
                    <a:pt x="34" y="5804"/>
                  </a:lnTo>
                  <a:lnTo>
                    <a:pt x="1868" y="6472"/>
                  </a:lnTo>
                  <a:cubicBezTo>
                    <a:pt x="1868" y="6472"/>
                    <a:pt x="1902" y="6372"/>
                    <a:pt x="1968" y="6205"/>
                  </a:cubicBezTo>
                  <a:cubicBezTo>
                    <a:pt x="2035" y="6071"/>
                    <a:pt x="2102" y="5804"/>
                    <a:pt x="2202" y="5504"/>
                  </a:cubicBezTo>
                  <a:cubicBezTo>
                    <a:pt x="2235" y="5371"/>
                    <a:pt x="2302" y="5204"/>
                    <a:pt x="2335" y="5037"/>
                  </a:cubicBezTo>
                  <a:cubicBezTo>
                    <a:pt x="2402" y="4870"/>
                    <a:pt x="2435" y="4704"/>
                    <a:pt x="2469" y="4504"/>
                  </a:cubicBezTo>
                  <a:cubicBezTo>
                    <a:pt x="2569" y="4137"/>
                    <a:pt x="2669" y="3736"/>
                    <a:pt x="2735" y="3336"/>
                  </a:cubicBezTo>
                  <a:cubicBezTo>
                    <a:pt x="2769" y="3136"/>
                    <a:pt x="2802" y="2936"/>
                    <a:pt x="2836" y="2736"/>
                  </a:cubicBezTo>
                  <a:cubicBezTo>
                    <a:pt x="2836" y="2535"/>
                    <a:pt x="2869" y="2335"/>
                    <a:pt x="2902" y="2135"/>
                  </a:cubicBezTo>
                  <a:cubicBezTo>
                    <a:pt x="2936" y="1768"/>
                    <a:pt x="2936" y="1401"/>
                    <a:pt x="2936" y="1101"/>
                  </a:cubicBezTo>
                  <a:cubicBezTo>
                    <a:pt x="2936" y="768"/>
                    <a:pt x="2902" y="534"/>
                    <a:pt x="2902" y="334"/>
                  </a:cubicBezTo>
                  <a:cubicBezTo>
                    <a:pt x="2902" y="234"/>
                    <a:pt x="2836" y="167"/>
                    <a:pt x="2802" y="100"/>
                  </a:cubicBezTo>
                  <a:cubicBezTo>
                    <a:pt x="2769" y="67"/>
                    <a:pt x="2735" y="67"/>
                    <a:pt x="2735" y="34"/>
                  </a:cubicBezTo>
                  <a:lnTo>
                    <a:pt x="2702" y="34"/>
                  </a:lnTo>
                  <a:lnTo>
                    <a:pt x="2535" y="0"/>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9" name="Google Shape;669;p36"/>
            <p:cNvSpPr/>
            <p:nvPr/>
          </p:nvSpPr>
          <p:spPr>
            <a:xfrm flipH="1">
              <a:off x="7433141" y="3828605"/>
              <a:ext cx="70644" cy="137074"/>
            </a:xfrm>
            <a:custGeom>
              <a:avLst/>
              <a:gdLst/>
              <a:ahLst/>
              <a:cxnLst/>
              <a:rect l="l" t="t" r="r" b="b"/>
              <a:pathLst>
                <a:path w="3370" h="6539" extrusionOk="0">
                  <a:moveTo>
                    <a:pt x="3003" y="1"/>
                  </a:moveTo>
                  <a:cubicBezTo>
                    <a:pt x="2970" y="34"/>
                    <a:pt x="2936" y="34"/>
                    <a:pt x="2903" y="34"/>
                  </a:cubicBezTo>
                  <a:cubicBezTo>
                    <a:pt x="2836" y="67"/>
                    <a:pt x="2736" y="134"/>
                    <a:pt x="2703" y="201"/>
                  </a:cubicBezTo>
                  <a:cubicBezTo>
                    <a:pt x="2603" y="368"/>
                    <a:pt x="2469" y="568"/>
                    <a:pt x="2336" y="868"/>
                  </a:cubicBezTo>
                  <a:cubicBezTo>
                    <a:pt x="2169" y="1135"/>
                    <a:pt x="2002" y="1435"/>
                    <a:pt x="1835" y="1769"/>
                  </a:cubicBezTo>
                  <a:cubicBezTo>
                    <a:pt x="1769" y="1935"/>
                    <a:pt x="1669" y="2136"/>
                    <a:pt x="1602" y="2302"/>
                  </a:cubicBezTo>
                  <a:cubicBezTo>
                    <a:pt x="1502" y="2469"/>
                    <a:pt x="1402" y="2669"/>
                    <a:pt x="1335" y="2836"/>
                  </a:cubicBezTo>
                  <a:cubicBezTo>
                    <a:pt x="1168" y="3203"/>
                    <a:pt x="968" y="3570"/>
                    <a:pt x="835" y="3904"/>
                  </a:cubicBezTo>
                  <a:cubicBezTo>
                    <a:pt x="735" y="4104"/>
                    <a:pt x="668" y="4237"/>
                    <a:pt x="601" y="4404"/>
                  </a:cubicBezTo>
                  <a:cubicBezTo>
                    <a:pt x="534" y="4571"/>
                    <a:pt x="468" y="4704"/>
                    <a:pt x="401" y="4838"/>
                  </a:cubicBezTo>
                  <a:cubicBezTo>
                    <a:pt x="168" y="5405"/>
                    <a:pt x="34" y="5772"/>
                    <a:pt x="34" y="5772"/>
                  </a:cubicBezTo>
                  <a:lnTo>
                    <a:pt x="1" y="5772"/>
                  </a:lnTo>
                  <a:lnTo>
                    <a:pt x="1835" y="6539"/>
                  </a:lnTo>
                  <a:cubicBezTo>
                    <a:pt x="1835" y="6539"/>
                    <a:pt x="2002" y="6139"/>
                    <a:pt x="2236" y="5571"/>
                  </a:cubicBezTo>
                  <a:cubicBezTo>
                    <a:pt x="2269" y="5438"/>
                    <a:pt x="2336" y="5271"/>
                    <a:pt x="2402" y="5104"/>
                  </a:cubicBezTo>
                  <a:cubicBezTo>
                    <a:pt x="2436" y="4938"/>
                    <a:pt x="2503" y="4771"/>
                    <a:pt x="2569" y="4571"/>
                  </a:cubicBezTo>
                  <a:cubicBezTo>
                    <a:pt x="2703" y="4204"/>
                    <a:pt x="2803" y="3803"/>
                    <a:pt x="2903" y="3403"/>
                  </a:cubicBezTo>
                  <a:cubicBezTo>
                    <a:pt x="2970" y="3203"/>
                    <a:pt x="3003" y="3003"/>
                    <a:pt x="3036" y="2803"/>
                  </a:cubicBezTo>
                  <a:cubicBezTo>
                    <a:pt x="3103" y="2603"/>
                    <a:pt x="3136" y="2402"/>
                    <a:pt x="3170" y="2202"/>
                  </a:cubicBezTo>
                  <a:cubicBezTo>
                    <a:pt x="3236" y="1835"/>
                    <a:pt x="3303" y="1468"/>
                    <a:pt x="3336" y="1135"/>
                  </a:cubicBezTo>
                  <a:cubicBezTo>
                    <a:pt x="3336" y="835"/>
                    <a:pt x="3370" y="568"/>
                    <a:pt x="3370" y="368"/>
                  </a:cubicBezTo>
                  <a:cubicBezTo>
                    <a:pt x="3370" y="301"/>
                    <a:pt x="3336" y="201"/>
                    <a:pt x="3303" y="134"/>
                  </a:cubicBezTo>
                  <a:cubicBezTo>
                    <a:pt x="3270" y="101"/>
                    <a:pt x="3236" y="67"/>
                    <a:pt x="3236" y="67"/>
                  </a:cubicBezTo>
                  <a:cubicBezTo>
                    <a:pt x="3203" y="34"/>
                    <a:pt x="3203" y="34"/>
                    <a:pt x="3203" y="34"/>
                  </a:cubicBezTo>
                  <a:lnTo>
                    <a:pt x="3036" y="1"/>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0" name="Google Shape;670;p36"/>
            <p:cNvSpPr/>
            <p:nvPr/>
          </p:nvSpPr>
          <p:spPr>
            <a:xfrm flipH="1">
              <a:off x="7570194" y="3877553"/>
              <a:ext cx="44063" cy="97224"/>
            </a:xfrm>
            <a:custGeom>
              <a:avLst/>
              <a:gdLst/>
              <a:ahLst/>
              <a:cxnLst/>
              <a:rect l="l" t="t" r="r" b="b"/>
              <a:pathLst>
                <a:path w="2102" h="4638" extrusionOk="0">
                  <a:moveTo>
                    <a:pt x="634" y="1"/>
                  </a:moveTo>
                  <a:cubicBezTo>
                    <a:pt x="634" y="1"/>
                    <a:pt x="634" y="34"/>
                    <a:pt x="601" y="34"/>
                  </a:cubicBezTo>
                  <a:cubicBezTo>
                    <a:pt x="601" y="34"/>
                    <a:pt x="567" y="34"/>
                    <a:pt x="534" y="67"/>
                  </a:cubicBezTo>
                  <a:cubicBezTo>
                    <a:pt x="467" y="67"/>
                    <a:pt x="401" y="134"/>
                    <a:pt x="367" y="168"/>
                  </a:cubicBezTo>
                  <a:cubicBezTo>
                    <a:pt x="334" y="301"/>
                    <a:pt x="267" y="468"/>
                    <a:pt x="234" y="701"/>
                  </a:cubicBezTo>
                  <a:cubicBezTo>
                    <a:pt x="167" y="901"/>
                    <a:pt x="100" y="1135"/>
                    <a:pt x="67" y="1402"/>
                  </a:cubicBezTo>
                  <a:cubicBezTo>
                    <a:pt x="67" y="1535"/>
                    <a:pt x="34" y="1669"/>
                    <a:pt x="34" y="1835"/>
                  </a:cubicBezTo>
                  <a:cubicBezTo>
                    <a:pt x="34" y="1969"/>
                    <a:pt x="34" y="2102"/>
                    <a:pt x="0" y="2269"/>
                  </a:cubicBezTo>
                  <a:cubicBezTo>
                    <a:pt x="0" y="2536"/>
                    <a:pt x="0" y="2836"/>
                    <a:pt x="0" y="3103"/>
                  </a:cubicBezTo>
                  <a:cubicBezTo>
                    <a:pt x="0" y="3236"/>
                    <a:pt x="34" y="3370"/>
                    <a:pt x="34" y="3503"/>
                  </a:cubicBezTo>
                  <a:cubicBezTo>
                    <a:pt x="34" y="3637"/>
                    <a:pt x="34" y="3770"/>
                    <a:pt x="34" y="3870"/>
                  </a:cubicBezTo>
                  <a:cubicBezTo>
                    <a:pt x="67" y="4004"/>
                    <a:pt x="67" y="4104"/>
                    <a:pt x="100" y="4204"/>
                  </a:cubicBezTo>
                  <a:cubicBezTo>
                    <a:pt x="100" y="4271"/>
                    <a:pt x="134" y="4371"/>
                    <a:pt x="134" y="4437"/>
                  </a:cubicBezTo>
                  <a:cubicBezTo>
                    <a:pt x="167" y="4571"/>
                    <a:pt x="167" y="4637"/>
                    <a:pt x="167" y="4637"/>
                  </a:cubicBezTo>
                  <a:lnTo>
                    <a:pt x="200" y="4637"/>
                  </a:lnTo>
                  <a:cubicBezTo>
                    <a:pt x="834" y="4604"/>
                    <a:pt x="1468" y="4571"/>
                    <a:pt x="2102" y="4537"/>
                  </a:cubicBezTo>
                  <a:cubicBezTo>
                    <a:pt x="2102" y="4537"/>
                    <a:pt x="2068" y="4437"/>
                    <a:pt x="2068" y="4304"/>
                  </a:cubicBezTo>
                  <a:cubicBezTo>
                    <a:pt x="2035" y="4204"/>
                    <a:pt x="2002" y="4037"/>
                    <a:pt x="1968" y="3837"/>
                  </a:cubicBezTo>
                  <a:cubicBezTo>
                    <a:pt x="1935" y="3637"/>
                    <a:pt x="1902" y="3370"/>
                    <a:pt x="1835" y="3103"/>
                  </a:cubicBezTo>
                  <a:cubicBezTo>
                    <a:pt x="1768" y="2869"/>
                    <a:pt x="1735" y="2569"/>
                    <a:pt x="1668" y="2302"/>
                  </a:cubicBezTo>
                  <a:cubicBezTo>
                    <a:pt x="1635" y="2169"/>
                    <a:pt x="1601" y="2002"/>
                    <a:pt x="1568" y="1869"/>
                  </a:cubicBezTo>
                  <a:cubicBezTo>
                    <a:pt x="1535" y="1735"/>
                    <a:pt x="1501" y="1602"/>
                    <a:pt x="1468" y="1468"/>
                  </a:cubicBezTo>
                  <a:cubicBezTo>
                    <a:pt x="1435" y="1335"/>
                    <a:pt x="1401" y="1202"/>
                    <a:pt x="1368" y="1102"/>
                  </a:cubicBezTo>
                  <a:cubicBezTo>
                    <a:pt x="1335" y="968"/>
                    <a:pt x="1268" y="868"/>
                    <a:pt x="1235" y="768"/>
                  </a:cubicBezTo>
                  <a:cubicBezTo>
                    <a:pt x="1168" y="534"/>
                    <a:pt x="1101" y="368"/>
                    <a:pt x="1068" y="234"/>
                  </a:cubicBezTo>
                  <a:cubicBezTo>
                    <a:pt x="1034" y="201"/>
                    <a:pt x="1001" y="134"/>
                    <a:pt x="934" y="101"/>
                  </a:cubicBezTo>
                  <a:cubicBezTo>
                    <a:pt x="901" y="67"/>
                    <a:pt x="868" y="67"/>
                    <a:pt x="834" y="34"/>
                  </a:cubicBezTo>
                  <a:lnTo>
                    <a:pt x="801" y="34"/>
                  </a:lnTo>
                  <a:lnTo>
                    <a:pt x="634" y="1"/>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1" name="Google Shape;671;p36"/>
            <p:cNvSpPr/>
            <p:nvPr/>
          </p:nvSpPr>
          <p:spPr>
            <a:xfrm flipH="1">
              <a:off x="7423352" y="3895036"/>
              <a:ext cx="188117" cy="170069"/>
            </a:xfrm>
            <a:custGeom>
              <a:avLst/>
              <a:gdLst/>
              <a:ahLst/>
              <a:cxnLst/>
              <a:rect l="l" t="t" r="r" b="b"/>
              <a:pathLst>
                <a:path w="8974" h="8113" extrusionOk="0">
                  <a:moveTo>
                    <a:pt x="2269" y="1"/>
                  </a:moveTo>
                  <a:cubicBezTo>
                    <a:pt x="1869" y="868"/>
                    <a:pt x="1602" y="1535"/>
                    <a:pt x="1335" y="2469"/>
                  </a:cubicBezTo>
                  <a:lnTo>
                    <a:pt x="134" y="1568"/>
                  </a:lnTo>
                  <a:lnTo>
                    <a:pt x="134" y="1568"/>
                  </a:lnTo>
                  <a:cubicBezTo>
                    <a:pt x="67" y="2769"/>
                    <a:pt x="1" y="3637"/>
                    <a:pt x="268" y="4904"/>
                  </a:cubicBezTo>
                  <a:cubicBezTo>
                    <a:pt x="268" y="4904"/>
                    <a:pt x="401" y="5204"/>
                    <a:pt x="568" y="5571"/>
                  </a:cubicBezTo>
                  <a:cubicBezTo>
                    <a:pt x="735" y="5905"/>
                    <a:pt x="935" y="6305"/>
                    <a:pt x="1102" y="6472"/>
                  </a:cubicBezTo>
                  <a:cubicBezTo>
                    <a:pt x="1669" y="7072"/>
                    <a:pt x="3170" y="7973"/>
                    <a:pt x="4004" y="8107"/>
                  </a:cubicBezTo>
                  <a:cubicBezTo>
                    <a:pt x="4034" y="8111"/>
                    <a:pt x="4070" y="8113"/>
                    <a:pt x="4110" y="8113"/>
                  </a:cubicBezTo>
                  <a:cubicBezTo>
                    <a:pt x="4376" y="8113"/>
                    <a:pt x="4828" y="8022"/>
                    <a:pt x="5204" y="7906"/>
                  </a:cubicBezTo>
                  <a:cubicBezTo>
                    <a:pt x="5638" y="7773"/>
                    <a:pt x="6005" y="7640"/>
                    <a:pt x="6005" y="7640"/>
                  </a:cubicBezTo>
                  <a:cubicBezTo>
                    <a:pt x="7506" y="6405"/>
                    <a:pt x="8507" y="4571"/>
                    <a:pt x="8974" y="2636"/>
                  </a:cubicBezTo>
                  <a:cubicBezTo>
                    <a:pt x="6739" y="1735"/>
                    <a:pt x="4504" y="868"/>
                    <a:pt x="2269"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2" name="Google Shape;672;p36"/>
            <p:cNvSpPr/>
            <p:nvPr/>
          </p:nvSpPr>
          <p:spPr>
            <a:xfrm flipH="1">
              <a:off x="7420123" y="3892667"/>
              <a:ext cx="195538" cy="175687"/>
            </a:xfrm>
            <a:custGeom>
              <a:avLst/>
              <a:gdLst/>
              <a:ahLst/>
              <a:cxnLst/>
              <a:rect l="l" t="t" r="r" b="b"/>
              <a:pathLst>
                <a:path w="9328" h="8381" extrusionOk="0">
                  <a:moveTo>
                    <a:pt x="2517" y="255"/>
                  </a:moveTo>
                  <a:cubicBezTo>
                    <a:pt x="2528" y="266"/>
                    <a:pt x="2581" y="307"/>
                    <a:pt x="2769" y="347"/>
                  </a:cubicBezTo>
                  <a:cubicBezTo>
                    <a:pt x="3536" y="514"/>
                    <a:pt x="4370" y="981"/>
                    <a:pt x="5071" y="1248"/>
                  </a:cubicBezTo>
                  <a:lnTo>
                    <a:pt x="9011" y="2830"/>
                  </a:lnTo>
                  <a:lnTo>
                    <a:pt x="9011" y="2830"/>
                  </a:lnTo>
                  <a:cubicBezTo>
                    <a:pt x="8745" y="3857"/>
                    <a:pt x="8352" y="4851"/>
                    <a:pt x="7773" y="5751"/>
                  </a:cubicBezTo>
                  <a:cubicBezTo>
                    <a:pt x="7373" y="6418"/>
                    <a:pt x="6739" y="7319"/>
                    <a:pt x="6038" y="7686"/>
                  </a:cubicBezTo>
                  <a:cubicBezTo>
                    <a:pt x="5546" y="7921"/>
                    <a:pt x="5073" y="8024"/>
                    <a:pt x="4613" y="8024"/>
                  </a:cubicBezTo>
                  <a:cubicBezTo>
                    <a:pt x="3702" y="8024"/>
                    <a:pt x="2845" y="7617"/>
                    <a:pt x="2002" y="7019"/>
                  </a:cubicBezTo>
                  <a:cubicBezTo>
                    <a:pt x="734" y="6085"/>
                    <a:pt x="434" y="4650"/>
                    <a:pt x="401" y="3349"/>
                  </a:cubicBezTo>
                  <a:cubicBezTo>
                    <a:pt x="401" y="3016"/>
                    <a:pt x="468" y="2649"/>
                    <a:pt x="434" y="2315"/>
                  </a:cubicBezTo>
                  <a:cubicBezTo>
                    <a:pt x="410" y="2045"/>
                    <a:pt x="277" y="1884"/>
                    <a:pt x="341" y="1884"/>
                  </a:cubicBezTo>
                  <a:cubicBezTo>
                    <a:pt x="364" y="1884"/>
                    <a:pt x="413" y="1904"/>
                    <a:pt x="501" y="1948"/>
                  </a:cubicBezTo>
                  <a:cubicBezTo>
                    <a:pt x="835" y="2115"/>
                    <a:pt x="1135" y="2449"/>
                    <a:pt x="1435" y="2682"/>
                  </a:cubicBezTo>
                  <a:cubicBezTo>
                    <a:pt x="1463" y="2696"/>
                    <a:pt x="1502" y="2704"/>
                    <a:pt x="1538" y="2704"/>
                  </a:cubicBezTo>
                  <a:cubicBezTo>
                    <a:pt x="1589" y="2704"/>
                    <a:pt x="1635" y="2688"/>
                    <a:pt x="1635" y="2649"/>
                  </a:cubicBezTo>
                  <a:cubicBezTo>
                    <a:pt x="1835" y="1948"/>
                    <a:pt x="2035" y="1048"/>
                    <a:pt x="2436" y="481"/>
                  </a:cubicBezTo>
                  <a:cubicBezTo>
                    <a:pt x="2540" y="331"/>
                    <a:pt x="2524" y="269"/>
                    <a:pt x="2517" y="255"/>
                  </a:cubicBezTo>
                  <a:close/>
                  <a:moveTo>
                    <a:pt x="2449" y="1"/>
                  </a:moveTo>
                  <a:cubicBezTo>
                    <a:pt x="2402" y="1"/>
                    <a:pt x="2360" y="32"/>
                    <a:pt x="2336" y="80"/>
                  </a:cubicBezTo>
                  <a:cubicBezTo>
                    <a:pt x="2135" y="514"/>
                    <a:pt x="1935" y="981"/>
                    <a:pt x="1769" y="1448"/>
                  </a:cubicBezTo>
                  <a:cubicBezTo>
                    <a:pt x="1702" y="1615"/>
                    <a:pt x="1602" y="1848"/>
                    <a:pt x="1568" y="2048"/>
                  </a:cubicBezTo>
                  <a:cubicBezTo>
                    <a:pt x="1535" y="2249"/>
                    <a:pt x="1602" y="2415"/>
                    <a:pt x="1502" y="2415"/>
                  </a:cubicBezTo>
                  <a:cubicBezTo>
                    <a:pt x="1268" y="2415"/>
                    <a:pt x="601" y="1748"/>
                    <a:pt x="434" y="1615"/>
                  </a:cubicBezTo>
                  <a:cubicBezTo>
                    <a:pt x="399" y="1591"/>
                    <a:pt x="363" y="1580"/>
                    <a:pt x="332" y="1580"/>
                  </a:cubicBezTo>
                  <a:cubicBezTo>
                    <a:pt x="276" y="1580"/>
                    <a:pt x="234" y="1617"/>
                    <a:pt x="234" y="1681"/>
                  </a:cubicBezTo>
                  <a:cubicBezTo>
                    <a:pt x="134" y="3016"/>
                    <a:pt x="1" y="4350"/>
                    <a:pt x="634" y="5718"/>
                  </a:cubicBezTo>
                  <a:cubicBezTo>
                    <a:pt x="1201" y="6885"/>
                    <a:pt x="2302" y="7686"/>
                    <a:pt x="3603" y="8186"/>
                  </a:cubicBezTo>
                  <a:cubicBezTo>
                    <a:pt x="3956" y="8319"/>
                    <a:pt x="4297" y="8381"/>
                    <a:pt x="4627" y="8381"/>
                  </a:cubicBezTo>
                  <a:cubicBezTo>
                    <a:pt x="5699" y="8381"/>
                    <a:pt x="6640" y="7729"/>
                    <a:pt x="7406" y="6785"/>
                  </a:cubicBezTo>
                  <a:cubicBezTo>
                    <a:pt x="8373" y="5584"/>
                    <a:pt x="9007" y="3950"/>
                    <a:pt x="9307" y="2782"/>
                  </a:cubicBezTo>
                  <a:cubicBezTo>
                    <a:pt x="9327" y="2702"/>
                    <a:pt x="9238" y="2633"/>
                    <a:pt x="9157" y="2628"/>
                  </a:cubicBezTo>
                  <a:lnTo>
                    <a:pt x="9157" y="2628"/>
                  </a:lnTo>
                  <a:cubicBezTo>
                    <a:pt x="6939" y="1735"/>
                    <a:pt x="4720" y="841"/>
                    <a:pt x="2502" y="14"/>
                  </a:cubicBezTo>
                  <a:cubicBezTo>
                    <a:pt x="2485" y="5"/>
                    <a:pt x="2467" y="1"/>
                    <a:pt x="2449"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3" name="Google Shape;673;p36"/>
            <p:cNvSpPr/>
            <p:nvPr/>
          </p:nvSpPr>
          <p:spPr>
            <a:xfrm flipH="1">
              <a:off x="7645009" y="4793467"/>
              <a:ext cx="30081" cy="67457"/>
            </a:xfrm>
            <a:custGeom>
              <a:avLst/>
              <a:gdLst/>
              <a:ahLst/>
              <a:cxnLst/>
              <a:rect l="l" t="t" r="r" b="b"/>
              <a:pathLst>
                <a:path w="1435" h="3218" extrusionOk="0">
                  <a:moveTo>
                    <a:pt x="510" y="0"/>
                  </a:moveTo>
                  <a:cubicBezTo>
                    <a:pt x="377" y="0"/>
                    <a:pt x="237" y="60"/>
                    <a:pt x="100" y="206"/>
                  </a:cubicBezTo>
                  <a:cubicBezTo>
                    <a:pt x="34" y="273"/>
                    <a:pt x="0" y="406"/>
                    <a:pt x="67" y="506"/>
                  </a:cubicBezTo>
                  <a:cubicBezTo>
                    <a:pt x="300" y="806"/>
                    <a:pt x="200" y="1340"/>
                    <a:pt x="200" y="1707"/>
                  </a:cubicBezTo>
                  <a:cubicBezTo>
                    <a:pt x="200" y="1940"/>
                    <a:pt x="200" y="2207"/>
                    <a:pt x="234" y="2441"/>
                  </a:cubicBezTo>
                  <a:cubicBezTo>
                    <a:pt x="267" y="2641"/>
                    <a:pt x="367" y="2841"/>
                    <a:pt x="401" y="3008"/>
                  </a:cubicBezTo>
                  <a:cubicBezTo>
                    <a:pt x="421" y="3132"/>
                    <a:pt x="518" y="3217"/>
                    <a:pt x="621" y="3217"/>
                  </a:cubicBezTo>
                  <a:cubicBezTo>
                    <a:pt x="684" y="3217"/>
                    <a:pt x="750" y="3184"/>
                    <a:pt x="801" y="3108"/>
                  </a:cubicBezTo>
                  <a:cubicBezTo>
                    <a:pt x="1001" y="2808"/>
                    <a:pt x="1234" y="2608"/>
                    <a:pt x="1301" y="2241"/>
                  </a:cubicBezTo>
                  <a:cubicBezTo>
                    <a:pt x="1435" y="1807"/>
                    <a:pt x="1368" y="1340"/>
                    <a:pt x="1301" y="873"/>
                  </a:cubicBezTo>
                  <a:cubicBezTo>
                    <a:pt x="1227" y="501"/>
                    <a:pt x="895" y="0"/>
                    <a:pt x="510" y="0"/>
                  </a:cubicBezTo>
                  <a:close/>
                </a:path>
              </a:pathLst>
            </a:custGeom>
            <a:solidFill>
              <a:srgbClr val="364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4" name="Google Shape;674;p36"/>
            <p:cNvSpPr/>
            <p:nvPr/>
          </p:nvSpPr>
          <p:spPr>
            <a:xfrm flipH="1">
              <a:off x="7645009" y="4793467"/>
              <a:ext cx="30081" cy="67457"/>
            </a:xfrm>
            <a:custGeom>
              <a:avLst/>
              <a:gdLst/>
              <a:ahLst/>
              <a:cxnLst/>
              <a:rect l="l" t="t" r="r" b="b"/>
              <a:pathLst>
                <a:path w="1435" h="3218" extrusionOk="0">
                  <a:moveTo>
                    <a:pt x="510" y="0"/>
                  </a:moveTo>
                  <a:cubicBezTo>
                    <a:pt x="377" y="0"/>
                    <a:pt x="237" y="60"/>
                    <a:pt x="100" y="206"/>
                  </a:cubicBezTo>
                  <a:cubicBezTo>
                    <a:pt x="34" y="273"/>
                    <a:pt x="0" y="406"/>
                    <a:pt x="67" y="506"/>
                  </a:cubicBezTo>
                  <a:cubicBezTo>
                    <a:pt x="300" y="806"/>
                    <a:pt x="200" y="1340"/>
                    <a:pt x="200" y="1707"/>
                  </a:cubicBezTo>
                  <a:cubicBezTo>
                    <a:pt x="200" y="1940"/>
                    <a:pt x="200" y="2207"/>
                    <a:pt x="234" y="2441"/>
                  </a:cubicBezTo>
                  <a:cubicBezTo>
                    <a:pt x="267" y="2641"/>
                    <a:pt x="367" y="2841"/>
                    <a:pt x="401" y="3008"/>
                  </a:cubicBezTo>
                  <a:cubicBezTo>
                    <a:pt x="421" y="3132"/>
                    <a:pt x="518" y="3217"/>
                    <a:pt x="621" y="3217"/>
                  </a:cubicBezTo>
                  <a:cubicBezTo>
                    <a:pt x="684" y="3217"/>
                    <a:pt x="750" y="3184"/>
                    <a:pt x="801" y="3108"/>
                  </a:cubicBezTo>
                  <a:cubicBezTo>
                    <a:pt x="1001" y="2808"/>
                    <a:pt x="1234" y="2608"/>
                    <a:pt x="1301" y="2241"/>
                  </a:cubicBezTo>
                  <a:cubicBezTo>
                    <a:pt x="1435" y="1807"/>
                    <a:pt x="1368" y="1340"/>
                    <a:pt x="1301" y="873"/>
                  </a:cubicBezTo>
                  <a:cubicBezTo>
                    <a:pt x="1227" y="501"/>
                    <a:pt x="895" y="0"/>
                    <a:pt x="510" y="0"/>
                  </a:cubicBezTo>
                  <a:close/>
                </a:path>
              </a:pathLst>
            </a:custGeom>
            <a:solidFill>
              <a:srgbClr val="364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5" name="Google Shape;675;p36"/>
            <p:cNvSpPr/>
            <p:nvPr/>
          </p:nvSpPr>
          <p:spPr>
            <a:xfrm flipH="1">
              <a:off x="7812122" y="4469618"/>
              <a:ext cx="46872" cy="296368"/>
            </a:xfrm>
            <a:custGeom>
              <a:avLst/>
              <a:gdLst/>
              <a:ahLst/>
              <a:cxnLst/>
              <a:rect l="l" t="t" r="r" b="b"/>
              <a:pathLst>
                <a:path w="2236" h="14138" extrusionOk="0">
                  <a:moveTo>
                    <a:pt x="145" y="1"/>
                  </a:moveTo>
                  <a:cubicBezTo>
                    <a:pt x="71" y="1"/>
                    <a:pt x="0" y="52"/>
                    <a:pt x="0" y="144"/>
                  </a:cubicBezTo>
                  <a:cubicBezTo>
                    <a:pt x="434" y="4814"/>
                    <a:pt x="1235" y="9450"/>
                    <a:pt x="1768" y="14087"/>
                  </a:cubicBezTo>
                  <a:cubicBezTo>
                    <a:pt x="1768" y="14120"/>
                    <a:pt x="1785" y="14137"/>
                    <a:pt x="1802" y="14137"/>
                  </a:cubicBezTo>
                  <a:cubicBezTo>
                    <a:pt x="1818" y="14137"/>
                    <a:pt x="1835" y="14120"/>
                    <a:pt x="1835" y="14087"/>
                  </a:cubicBezTo>
                  <a:cubicBezTo>
                    <a:pt x="2235" y="9450"/>
                    <a:pt x="1868" y="4514"/>
                    <a:pt x="301" y="110"/>
                  </a:cubicBezTo>
                  <a:cubicBezTo>
                    <a:pt x="271" y="35"/>
                    <a:pt x="207" y="1"/>
                    <a:pt x="145" y="1"/>
                  </a:cubicBezTo>
                  <a:close/>
                </a:path>
              </a:pathLst>
            </a:custGeom>
            <a:solidFill>
              <a:srgbClr val="DD9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6" name="Google Shape;676;p36"/>
            <p:cNvSpPr/>
            <p:nvPr/>
          </p:nvSpPr>
          <p:spPr>
            <a:xfrm flipH="1">
              <a:off x="7812122" y="4469618"/>
              <a:ext cx="46872" cy="296368"/>
            </a:xfrm>
            <a:custGeom>
              <a:avLst/>
              <a:gdLst/>
              <a:ahLst/>
              <a:cxnLst/>
              <a:rect l="l" t="t" r="r" b="b"/>
              <a:pathLst>
                <a:path w="2236" h="14138" extrusionOk="0">
                  <a:moveTo>
                    <a:pt x="145" y="1"/>
                  </a:moveTo>
                  <a:cubicBezTo>
                    <a:pt x="71" y="1"/>
                    <a:pt x="0" y="52"/>
                    <a:pt x="0" y="144"/>
                  </a:cubicBezTo>
                  <a:cubicBezTo>
                    <a:pt x="434" y="4814"/>
                    <a:pt x="1235" y="9450"/>
                    <a:pt x="1768" y="14087"/>
                  </a:cubicBezTo>
                  <a:cubicBezTo>
                    <a:pt x="1768" y="14120"/>
                    <a:pt x="1785" y="14137"/>
                    <a:pt x="1802" y="14137"/>
                  </a:cubicBezTo>
                  <a:cubicBezTo>
                    <a:pt x="1818" y="14137"/>
                    <a:pt x="1835" y="14120"/>
                    <a:pt x="1835" y="14087"/>
                  </a:cubicBezTo>
                  <a:cubicBezTo>
                    <a:pt x="2235" y="9450"/>
                    <a:pt x="1868" y="4514"/>
                    <a:pt x="301" y="110"/>
                  </a:cubicBezTo>
                  <a:cubicBezTo>
                    <a:pt x="271" y="35"/>
                    <a:pt x="20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7" name="Google Shape;677;p36"/>
            <p:cNvSpPr/>
            <p:nvPr/>
          </p:nvSpPr>
          <p:spPr>
            <a:xfrm rot="6376547" flipH="1">
              <a:off x="8803917" y="4190029"/>
              <a:ext cx="44063" cy="97225"/>
            </a:xfrm>
            <a:custGeom>
              <a:avLst/>
              <a:gdLst/>
              <a:ahLst/>
              <a:cxnLst/>
              <a:rect l="l" t="t" r="r" b="b"/>
              <a:pathLst>
                <a:path w="2102" h="4638" extrusionOk="0">
                  <a:moveTo>
                    <a:pt x="634" y="1"/>
                  </a:moveTo>
                  <a:cubicBezTo>
                    <a:pt x="634" y="1"/>
                    <a:pt x="634" y="34"/>
                    <a:pt x="601" y="34"/>
                  </a:cubicBezTo>
                  <a:cubicBezTo>
                    <a:pt x="601" y="34"/>
                    <a:pt x="567" y="34"/>
                    <a:pt x="534" y="67"/>
                  </a:cubicBezTo>
                  <a:cubicBezTo>
                    <a:pt x="467" y="67"/>
                    <a:pt x="401" y="134"/>
                    <a:pt x="367" y="168"/>
                  </a:cubicBezTo>
                  <a:cubicBezTo>
                    <a:pt x="334" y="301"/>
                    <a:pt x="267" y="468"/>
                    <a:pt x="234" y="701"/>
                  </a:cubicBezTo>
                  <a:cubicBezTo>
                    <a:pt x="167" y="901"/>
                    <a:pt x="100" y="1135"/>
                    <a:pt x="67" y="1402"/>
                  </a:cubicBezTo>
                  <a:cubicBezTo>
                    <a:pt x="67" y="1535"/>
                    <a:pt x="34" y="1669"/>
                    <a:pt x="34" y="1835"/>
                  </a:cubicBezTo>
                  <a:cubicBezTo>
                    <a:pt x="34" y="1969"/>
                    <a:pt x="34" y="2102"/>
                    <a:pt x="0" y="2269"/>
                  </a:cubicBezTo>
                  <a:cubicBezTo>
                    <a:pt x="0" y="2536"/>
                    <a:pt x="0" y="2836"/>
                    <a:pt x="0" y="3103"/>
                  </a:cubicBezTo>
                  <a:cubicBezTo>
                    <a:pt x="0" y="3236"/>
                    <a:pt x="34" y="3370"/>
                    <a:pt x="34" y="3503"/>
                  </a:cubicBezTo>
                  <a:cubicBezTo>
                    <a:pt x="34" y="3637"/>
                    <a:pt x="34" y="3770"/>
                    <a:pt x="34" y="3870"/>
                  </a:cubicBezTo>
                  <a:cubicBezTo>
                    <a:pt x="67" y="4004"/>
                    <a:pt x="67" y="4104"/>
                    <a:pt x="100" y="4204"/>
                  </a:cubicBezTo>
                  <a:cubicBezTo>
                    <a:pt x="100" y="4271"/>
                    <a:pt x="134" y="4371"/>
                    <a:pt x="134" y="4437"/>
                  </a:cubicBezTo>
                  <a:cubicBezTo>
                    <a:pt x="167" y="4571"/>
                    <a:pt x="167" y="4637"/>
                    <a:pt x="167" y="4637"/>
                  </a:cubicBezTo>
                  <a:lnTo>
                    <a:pt x="200" y="4637"/>
                  </a:lnTo>
                  <a:cubicBezTo>
                    <a:pt x="834" y="4604"/>
                    <a:pt x="1468" y="4571"/>
                    <a:pt x="2102" y="4537"/>
                  </a:cubicBezTo>
                  <a:cubicBezTo>
                    <a:pt x="2102" y="4537"/>
                    <a:pt x="2068" y="4437"/>
                    <a:pt x="2068" y="4304"/>
                  </a:cubicBezTo>
                  <a:cubicBezTo>
                    <a:pt x="2035" y="4204"/>
                    <a:pt x="2002" y="4037"/>
                    <a:pt x="1968" y="3837"/>
                  </a:cubicBezTo>
                  <a:cubicBezTo>
                    <a:pt x="1935" y="3637"/>
                    <a:pt x="1902" y="3370"/>
                    <a:pt x="1835" y="3103"/>
                  </a:cubicBezTo>
                  <a:cubicBezTo>
                    <a:pt x="1768" y="2869"/>
                    <a:pt x="1735" y="2569"/>
                    <a:pt x="1668" y="2302"/>
                  </a:cubicBezTo>
                  <a:cubicBezTo>
                    <a:pt x="1635" y="2169"/>
                    <a:pt x="1601" y="2002"/>
                    <a:pt x="1568" y="1869"/>
                  </a:cubicBezTo>
                  <a:cubicBezTo>
                    <a:pt x="1535" y="1735"/>
                    <a:pt x="1501" y="1602"/>
                    <a:pt x="1468" y="1468"/>
                  </a:cubicBezTo>
                  <a:cubicBezTo>
                    <a:pt x="1435" y="1335"/>
                    <a:pt x="1401" y="1202"/>
                    <a:pt x="1368" y="1102"/>
                  </a:cubicBezTo>
                  <a:cubicBezTo>
                    <a:pt x="1335" y="968"/>
                    <a:pt x="1268" y="868"/>
                    <a:pt x="1235" y="768"/>
                  </a:cubicBezTo>
                  <a:cubicBezTo>
                    <a:pt x="1168" y="534"/>
                    <a:pt x="1101" y="368"/>
                    <a:pt x="1068" y="234"/>
                  </a:cubicBezTo>
                  <a:cubicBezTo>
                    <a:pt x="1034" y="201"/>
                    <a:pt x="1001" y="134"/>
                    <a:pt x="934" y="101"/>
                  </a:cubicBezTo>
                  <a:cubicBezTo>
                    <a:pt x="901" y="67"/>
                    <a:pt x="868" y="67"/>
                    <a:pt x="834" y="34"/>
                  </a:cubicBezTo>
                  <a:lnTo>
                    <a:pt x="801" y="34"/>
                  </a:lnTo>
                  <a:lnTo>
                    <a:pt x="634" y="1"/>
                  </a:ln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grpSp>
        <p:nvGrpSpPr>
          <p:cNvPr id="682" name="Google Shape;682;p37"/>
          <p:cNvGrpSpPr/>
          <p:nvPr/>
        </p:nvGrpSpPr>
        <p:grpSpPr>
          <a:xfrm>
            <a:off x="2679704" y="1784504"/>
            <a:ext cx="755438" cy="755438"/>
            <a:chOff x="4776565" y="3588276"/>
            <a:chExt cx="345548" cy="345548"/>
          </a:xfrm>
        </p:grpSpPr>
        <p:sp>
          <p:nvSpPr>
            <p:cNvPr id="683" name="Google Shape;683;p37"/>
            <p:cNvSpPr/>
            <p:nvPr/>
          </p:nvSpPr>
          <p:spPr>
            <a:xfrm>
              <a:off x="5027549" y="3840274"/>
              <a:ext cx="88153" cy="86714"/>
            </a:xfrm>
            <a:custGeom>
              <a:avLst/>
              <a:gdLst/>
              <a:ahLst/>
              <a:cxnLst/>
              <a:rect l="l" t="t" r="r" b="b"/>
              <a:pathLst>
                <a:path w="2695" h="2651" extrusionOk="0">
                  <a:moveTo>
                    <a:pt x="1345" y="0"/>
                  </a:moveTo>
                  <a:cubicBezTo>
                    <a:pt x="1267" y="0"/>
                    <a:pt x="1187" y="32"/>
                    <a:pt x="1124" y="94"/>
                  </a:cubicBezTo>
                  <a:lnTo>
                    <a:pt x="107" y="1111"/>
                  </a:lnTo>
                  <a:cubicBezTo>
                    <a:pt x="0" y="1218"/>
                    <a:pt x="0" y="1414"/>
                    <a:pt x="107" y="1539"/>
                  </a:cubicBezTo>
                  <a:lnTo>
                    <a:pt x="1142" y="2556"/>
                  </a:lnTo>
                  <a:cubicBezTo>
                    <a:pt x="1196" y="2619"/>
                    <a:pt x="1272" y="2650"/>
                    <a:pt x="1350" y="2650"/>
                  </a:cubicBezTo>
                  <a:cubicBezTo>
                    <a:pt x="1428" y="2650"/>
                    <a:pt x="1508" y="2619"/>
                    <a:pt x="1570" y="2556"/>
                  </a:cubicBezTo>
                  <a:lnTo>
                    <a:pt x="2588" y="1557"/>
                  </a:lnTo>
                  <a:cubicBezTo>
                    <a:pt x="2695" y="1432"/>
                    <a:pt x="2695" y="1236"/>
                    <a:pt x="2588" y="1111"/>
                  </a:cubicBezTo>
                  <a:lnTo>
                    <a:pt x="1553" y="94"/>
                  </a:lnTo>
                  <a:cubicBezTo>
                    <a:pt x="1499" y="32"/>
                    <a:pt x="1423" y="0"/>
                    <a:pt x="13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4" name="Google Shape;684;p37"/>
            <p:cNvSpPr/>
            <p:nvPr/>
          </p:nvSpPr>
          <p:spPr>
            <a:xfrm>
              <a:off x="5049726" y="3840274"/>
              <a:ext cx="65976" cy="64962"/>
            </a:xfrm>
            <a:custGeom>
              <a:avLst/>
              <a:gdLst/>
              <a:ahLst/>
              <a:cxnLst/>
              <a:rect l="l" t="t" r="r" b="b"/>
              <a:pathLst>
                <a:path w="2017" h="1986" extrusionOk="0">
                  <a:moveTo>
                    <a:pt x="667" y="0"/>
                  </a:moveTo>
                  <a:cubicBezTo>
                    <a:pt x="589" y="0"/>
                    <a:pt x="509" y="32"/>
                    <a:pt x="446" y="94"/>
                  </a:cubicBezTo>
                  <a:lnTo>
                    <a:pt x="0" y="540"/>
                  </a:lnTo>
                  <a:cubicBezTo>
                    <a:pt x="63" y="478"/>
                    <a:pt x="143" y="446"/>
                    <a:pt x="223" y="446"/>
                  </a:cubicBezTo>
                  <a:cubicBezTo>
                    <a:pt x="304" y="446"/>
                    <a:pt x="384" y="478"/>
                    <a:pt x="446" y="540"/>
                  </a:cubicBezTo>
                  <a:lnTo>
                    <a:pt x="1463" y="1557"/>
                  </a:lnTo>
                  <a:cubicBezTo>
                    <a:pt x="1581" y="1674"/>
                    <a:pt x="1588" y="1854"/>
                    <a:pt x="1485" y="1964"/>
                  </a:cubicBezTo>
                  <a:lnTo>
                    <a:pt x="1485" y="1964"/>
                  </a:lnTo>
                  <a:lnTo>
                    <a:pt x="1910" y="1557"/>
                  </a:lnTo>
                  <a:cubicBezTo>
                    <a:pt x="2017" y="1432"/>
                    <a:pt x="2017" y="1236"/>
                    <a:pt x="1910" y="1111"/>
                  </a:cubicBezTo>
                  <a:lnTo>
                    <a:pt x="875" y="94"/>
                  </a:lnTo>
                  <a:cubicBezTo>
                    <a:pt x="821" y="32"/>
                    <a:pt x="745" y="0"/>
                    <a:pt x="667" y="0"/>
                  </a:cubicBezTo>
                  <a:close/>
                  <a:moveTo>
                    <a:pt x="1485" y="1964"/>
                  </a:moveTo>
                  <a:lnTo>
                    <a:pt x="1463" y="1985"/>
                  </a:lnTo>
                  <a:cubicBezTo>
                    <a:pt x="1471" y="1979"/>
                    <a:pt x="1479" y="1972"/>
                    <a:pt x="1485" y="19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5" name="Google Shape;685;p37"/>
            <p:cNvSpPr/>
            <p:nvPr/>
          </p:nvSpPr>
          <p:spPr>
            <a:xfrm>
              <a:off x="4781242" y="3592953"/>
              <a:ext cx="283105" cy="283105"/>
            </a:xfrm>
            <a:custGeom>
              <a:avLst/>
              <a:gdLst/>
              <a:ahLst/>
              <a:cxnLst/>
              <a:rect l="l" t="t" r="r" b="b"/>
              <a:pathLst>
                <a:path w="8655" h="8655" extrusionOk="0">
                  <a:moveTo>
                    <a:pt x="4336" y="1"/>
                  </a:moveTo>
                  <a:cubicBezTo>
                    <a:pt x="1946" y="1"/>
                    <a:pt x="1" y="1945"/>
                    <a:pt x="1" y="4336"/>
                  </a:cubicBezTo>
                  <a:cubicBezTo>
                    <a:pt x="1" y="6727"/>
                    <a:pt x="1946" y="8654"/>
                    <a:pt x="4336" y="8654"/>
                  </a:cubicBezTo>
                  <a:cubicBezTo>
                    <a:pt x="6727" y="8654"/>
                    <a:pt x="8654" y="6727"/>
                    <a:pt x="8654" y="4336"/>
                  </a:cubicBezTo>
                  <a:cubicBezTo>
                    <a:pt x="8654" y="1945"/>
                    <a:pt x="6727" y="1"/>
                    <a:pt x="4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6" name="Google Shape;686;p37"/>
            <p:cNvSpPr/>
            <p:nvPr/>
          </p:nvSpPr>
          <p:spPr>
            <a:xfrm>
              <a:off x="4801686" y="3613397"/>
              <a:ext cx="242218" cy="242806"/>
            </a:xfrm>
            <a:custGeom>
              <a:avLst/>
              <a:gdLst/>
              <a:ahLst/>
              <a:cxnLst/>
              <a:rect l="l" t="t" r="r" b="b"/>
              <a:pathLst>
                <a:path w="7405" h="7423" extrusionOk="0">
                  <a:moveTo>
                    <a:pt x="3711" y="0"/>
                  </a:moveTo>
                  <a:cubicBezTo>
                    <a:pt x="1660" y="0"/>
                    <a:pt x="0" y="1659"/>
                    <a:pt x="0" y="3711"/>
                  </a:cubicBezTo>
                  <a:cubicBezTo>
                    <a:pt x="0" y="5763"/>
                    <a:pt x="1660" y="7423"/>
                    <a:pt x="3711" y="7423"/>
                  </a:cubicBezTo>
                  <a:cubicBezTo>
                    <a:pt x="5746" y="7423"/>
                    <a:pt x="7405" y="5763"/>
                    <a:pt x="7405" y="3711"/>
                  </a:cubicBezTo>
                  <a:cubicBezTo>
                    <a:pt x="7405" y="1659"/>
                    <a:pt x="5746" y="0"/>
                    <a:pt x="3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7" name="Google Shape;687;p37"/>
            <p:cNvSpPr/>
            <p:nvPr/>
          </p:nvSpPr>
          <p:spPr>
            <a:xfrm>
              <a:off x="4781242" y="3805994"/>
              <a:ext cx="123186" cy="123153"/>
            </a:xfrm>
            <a:custGeom>
              <a:avLst/>
              <a:gdLst/>
              <a:ahLst/>
              <a:cxnLst/>
              <a:rect l="l" t="t" r="r" b="b"/>
              <a:pathLst>
                <a:path w="3766" h="3765" extrusionOk="0">
                  <a:moveTo>
                    <a:pt x="1892" y="0"/>
                  </a:moveTo>
                  <a:cubicBezTo>
                    <a:pt x="839" y="0"/>
                    <a:pt x="1" y="839"/>
                    <a:pt x="1" y="1874"/>
                  </a:cubicBezTo>
                  <a:cubicBezTo>
                    <a:pt x="1" y="2908"/>
                    <a:pt x="839" y="3765"/>
                    <a:pt x="1892" y="3765"/>
                  </a:cubicBezTo>
                  <a:cubicBezTo>
                    <a:pt x="2927" y="3765"/>
                    <a:pt x="3766" y="2908"/>
                    <a:pt x="3766" y="1874"/>
                  </a:cubicBezTo>
                  <a:cubicBezTo>
                    <a:pt x="3766" y="839"/>
                    <a:pt x="2927" y="0"/>
                    <a:pt x="1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8" name="Google Shape;688;p37"/>
            <p:cNvSpPr/>
            <p:nvPr/>
          </p:nvSpPr>
          <p:spPr>
            <a:xfrm>
              <a:off x="4994283" y="3592953"/>
              <a:ext cx="122597" cy="123186"/>
            </a:xfrm>
            <a:custGeom>
              <a:avLst/>
              <a:gdLst/>
              <a:ahLst/>
              <a:cxnLst/>
              <a:rect l="l" t="t" r="r" b="b"/>
              <a:pathLst>
                <a:path w="3748" h="3766" extrusionOk="0">
                  <a:moveTo>
                    <a:pt x="1874" y="1"/>
                  </a:moveTo>
                  <a:cubicBezTo>
                    <a:pt x="839" y="1"/>
                    <a:pt x="0" y="857"/>
                    <a:pt x="0" y="1892"/>
                  </a:cubicBezTo>
                  <a:cubicBezTo>
                    <a:pt x="0" y="2927"/>
                    <a:pt x="839" y="3765"/>
                    <a:pt x="1874" y="3765"/>
                  </a:cubicBezTo>
                  <a:cubicBezTo>
                    <a:pt x="2909" y="3765"/>
                    <a:pt x="3747" y="2927"/>
                    <a:pt x="3747" y="1892"/>
                  </a:cubicBezTo>
                  <a:cubicBezTo>
                    <a:pt x="3747" y="857"/>
                    <a:pt x="2909" y="1"/>
                    <a:pt x="1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9" name="Google Shape;689;p37"/>
            <p:cNvSpPr/>
            <p:nvPr/>
          </p:nvSpPr>
          <p:spPr>
            <a:xfrm>
              <a:off x="4876396" y="3672700"/>
              <a:ext cx="92831" cy="123611"/>
            </a:xfrm>
            <a:custGeom>
              <a:avLst/>
              <a:gdLst/>
              <a:ahLst/>
              <a:cxnLst/>
              <a:rect l="l" t="t" r="r" b="b"/>
              <a:pathLst>
                <a:path w="2838" h="3779" extrusionOk="0">
                  <a:moveTo>
                    <a:pt x="570" y="1"/>
                  </a:moveTo>
                  <a:cubicBezTo>
                    <a:pt x="541" y="1"/>
                    <a:pt x="511" y="3"/>
                    <a:pt x="482" y="7"/>
                  </a:cubicBezTo>
                  <a:cubicBezTo>
                    <a:pt x="196" y="43"/>
                    <a:pt x="0" y="293"/>
                    <a:pt x="0" y="560"/>
                  </a:cubicBezTo>
                  <a:lnTo>
                    <a:pt x="0" y="1202"/>
                  </a:lnTo>
                  <a:cubicBezTo>
                    <a:pt x="0" y="1506"/>
                    <a:pt x="71" y="1809"/>
                    <a:pt x="232" y="2077"/>
                  </a:cubicBezTo>
                  <a:cubicBezTo>
                    <a:pt x="375" y="2362"/>
                    <a:pt x="446" y="2701"/>
                    <a:pt x="393" y="3005"/>
                  </a:cubicBezTo>
                  <a:lnTo>
                    <a:pt x="321" y="3379"/>
                  </a:lnTo>
                  <a:cubicBezTo>
                    <a:pt x="303" y="3522"/>
                    <a:pt x="393" y="3683"/>
                    <a:pt x="535" y="3754"/>
                  </a:cubicBezTo>
                  <a:cubicBezTo>
                    <a:pt x="578" y="3771"/>
                    <a:pt x="621" y="3779"/>
                    <a:pt x="664" y="3779"/>
                  </a:cubicBezTo>
                  <a:cubicBezTo>
                    <a:pt x="800" y="3779"/>
                    <a:pt x="927" y="3698"/>
                    <a:pt x="981" y="3576"/>
                  </a:cubicBezTo>
                  <a:lnTo>
                    <a:pt x="1249" y="2969"/>
                  </a:lnTo>
                  <a:cubicBezTo>
                    <a:pt x="1267" y="2898"/>
                    <a:pt x="1338" y="2844"/>
                    <a:pt x="1410" y="2844"/>
                  </a:cubicBezTo>
                  <a:cubicBezTo>
                    <a:pt x="1499" y="2844"/>
                    <a:pt x="1552" y="2898"/>
                    <a:pt x="1588" y="2969"/>
                  </a:cubicBezTo>
                  <a:lnTo>
                    <a:pt x="1838" y="3558"/>
                  </a:lnTo>
                  <a:cubicBezTo>
                    <a:pt x="1903" y="3688"/>
                    <a:pt x="2028" y="3774"/>
                    <a:pt x="2158" y="3774"/>
                  </a:cubicBezTo>
                  <a:cubicBezTo>
                    <a:pt x="2170" y="3774"/>
                    <a:pt x="2183" y="3773"/>
                    <a:pt x="2195" y="3772"/>
                  </a:cubicBezTo>
                  <a:cubicBezTo>
                    <a:pt x="2391" y="3754"/>
                    <a:pt x="2534" y="3576"/>
                    <a:pt x="2498" y="3379"/>
                  </a:cubicBezTo>
                  <a:lnTo>
                    <a:pt x="2445" y="3005"/>
                  </a:lnTo>
                  <a:cubicBezTo>
                    <a:pt x="2391" y="2683"/>
                    <a:pt x="2462" y="2362"/>
                    <a:pt x="2605" y="2077"/>
                  </a:cubicBezTo>
                  <a:cubicBezTo>
                    <a:pt x="2748" y="1809"/>
                    <a:pt x="2837" y="1506"/>
                    <a:pt x="2837" y="1202"/>
                  </a:cubicBezTo>
                  <a:lnTo>
                    <a:pt x="2837" y="578"/>
                  </a:lnTo>
                  <a:cubicBezTo>
                    <a:pt x="2837" y="400"/>
                    <a:pt x="2766" y="239"/>
                    <a:pt x="2641" y="132"/>
                  </a:cubicBezTo>
                  <a:cubicBezTo>
                    <a:pt x="2537" y="49"/>
                    <a:pt x="2403" y="2"/>
                    <a:pt x="2270" y="2"/>
                  </a:cubicBezTo>
                  <a:cubicBezTo>
                    <a:pt x="2175" y="2"/>
                    <a:pt x="2081" y="26"/>
                    <a:pt x="1998" y="78"/>
                  </a:cubicBezTo>
                  <a:lnTo>
                    <a:pt x="1677" y="239"/>
                  </a:lnTo>
                  <a:cubicBezTo>
                    <a:pt x="1606" y="293"/>
                    <a:pt x="1517" y="310"/>
                    <a:pt x="1427" y="310"/>
                  </a:cubicBezTo>
                  <a:cubicBezTo>
                    <a:pt x="1338" y="310"/>
                    <a:pt x="1231" y="275"/>
                    <a:pt x="1142" y="239"/>
                  </a:cubicBezTo>
                  <a:lnTo>
                    <a:pt x="839" y="78"/>
                  </a:lnTo>
                  <a:cubicBezTo>
                    <a:pt x="757" y="24"/>
                    <a:pt x="665" y="1"/>
                    <a:pt x="5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0" name="Google Shape;690;p37"/>
            <p:cNvSpPr/>
            <p:nvPr/>
          </p:nvSpPr>
          <p:spPr>
            <a:xfrm>
              <a:off x="4934750" y="3672929"/>
              <a:ext cx="34476" cy="123677"/>
            </a:xfrm>
            <a:custGeom>
              <a:avLst/>
              <a:gdLst/>
              <a:ahLst/>
              <a:cxnLst/>
              <a:rect l="l" t="t" r="r" b="b"/>
              <a:pathLst>
                <a:path w="1054" h="3781" extrusionOk="0">
                  <a:moveTo>
                    <a:pt x="482" y="0"/>
                  </a:moveTo>
                  <a:cubicBezTo>
                    <a:pt x="393" y="0"/>
                    <a:pt x="304" y="18"/>
                    <a:pt x="214" y="71"/>
                  </a:cubicBezTo>
                  <a:lnTo>
                    <a:pt x="179" y="89"/>
                  </a:lnTo>
                  <a:cubicBezTo>
                    <a:pt x="339" y="196"/>
                    <a:pt x="429" y="375"/>
                    <a:pt x="429" y="553"/>
                  </a:cubicBezTo>
                  <a:lnTo>
                    <a:pt x="429" y="1195"/>
                  </a:lnTo>
                  <a:cubicBezTo>
                    <a:pt x="429" y="1356"/>
                    <a:pt x="411" y="1499"/>
                    <a:pt x="375" y="1659"/>
                  </a:cubicBezTo>
                  <a:cubicBezTo>
                    <a:pt x="339" y="1802"/>
                    <a:pt x="268" y="1945"/>
                    <a:pt x="197" y="2088"/>
                  </a:cubicBezTo>
                  <a:cubicBezTo>
                    <a:pt x="54" y="2373"/>
                    <a:pt x="0" y="2694"/>
                    <a:pt x="36" y="3015"/>
                  </a:cubicBezTo>
                  <a:lnTo>
                    <a:pt x="107" y="3372"/>
                  </a:lnTo>
                  <a:cubicBezTo>
                    <a:pt x="107" y="3390"/>
                    <a:pt x="107" y="3426"/>
                    <a:pt x="107" y="3444"/>
                  </a:cubicBezTo>
                  <a:cubicBezTo>
                    <a:pt x="107" y="3479"/>
                    <a:pt x="90" y="3533"/>
                    <a:pt x="72" y="3586"/>
                  </a:cubicBezTo>
                  <a:cubicBezTo>
                    <a:pt x="129" y="3701"/>
                    <a:pt x="243" y="3781"/>
                    <a:pt x="369" y="3781"/>
                  </a:cubicBezTo>
                  <a:cubicBezTo>
                    <a:pt x="400" y="3781"/>
                    <a:pt x="432" y="3776"/>
                    <a:pt x="464" y="3765"/>
                  </a:cubicBezTo>
                  <a:cubicBezTo>
                    <a:pt x="625" y="3729"/>
                    <a:pt x="732" y="3586"/>
                    <a:pt x="732" y="3444"/>
                  </a:cubicBezTo>
                  <a:cubicBezTo>
                    <a:pt x="732" y="3426"/>
                    <a:pt x="732" y="3390"/>
                    <a:pt x="714" y="3372"/>
                  </a:cubicBezTo>
                  <a:lnTo>
                    <a:pt x="661" y="3015"/>
                  </a:lnTo>
                  <a:cubicBezTo>
                    <a:pt x="607" y="2694"/>
                    <a:pt x="661" y="2373"/>
                    <a:pt x="821" y="2088"/>
                  </a:cubicBezTo>
                  <a:cubicBezTo>
                    <a:pt x="892" y="1945"/>
                    <a:pt x="946" y="1802"/>
                    <a:pt x="982" y="1659"/>
                  </a:cubicBezTo>
                  <a:cubicBezTo>
                    <a:pt x="1035" y="1499"/>
                    <a:pt x="1053" y="1356"/>
                    <a:pt x="1053" y="1195"/>
                  </a:cubicBezTo>
                  <a:lnTo>
                    <a:pt x="1053" y="553"/>
                  </a:lnTo>
                  <a:cubicBezTo>
                    <a:pt x="1053" y="339"/>
                    <a:pt x="910" y="125"/>
                    <a:pt x="696" y="36"/>
                  </a:cubicBezTo>
                  <a:cubicBezTo>
                    <a:pt x="625" y="18"/>
                    <a:pt x="553" y="0"/>
                    <a:pt x="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1" name="Google Shape;691;p37"/>
            <p:cNvSpPr/>
            <p:nvPr/>
          </p:nvSpPr>
          <p:spPr>
            <a:xfrm>
              <a:off x="4776565" y="3588276"/>
              <a:ext cx="345548" cy="345548"/>
            </a:xfrm>
            <a:custGeom>
              <a:avLst/>
              <a:gdLst/>
              <a:ahLst/>
              <a:cxnLst/>
              <a:rect l="l" t="t" r="r" b="b"/>
              <a:pathLst>
                <a:path w="10564" h="10564" extrusionOk="0">
                  <a:moveTo>
                    <a:pt x="8530" y="304"/>
                  </a:moveTo>
                  <a:cubicBezTo>
                    <a:pt x="9475" y="304"/>
                    <a:pt x="10261" y="1089"/>
                    <a:pt x="10261" y="2035"/>
                  </a:cubicBezTo>
                  <a:cubicBezTo>
                    <a:pt x="10261" y="2981"/>
                    <a:pt x="9475" y="3748"/>
                    <a:pt x="8530" y="3748"/>
                  </a:cubicBezTo>
                  <a:cubicBezTo>
                    <a:pt x="7584" y="3748"/>
                    <a:pt x="6799" y="2981"/>
                    <a:pt x="6799" y="2035"/>
                  </a:cubicBezTo>
                  <a:cubicBezTo>
                    <a:pt x="6799" y="1089"/>
                    <a:pt x="7584" y="304"/>
                    <a:pt x="8530" y="304"/>
                  </a:cubicBezTo>
                  <a:close/>
                  <a:moveTo>
                    <a:pt x="3632" y="2737"/>
                  </a:moveTo>
                  <a:cubicBezTo>
                    <a:pt x="3697" y="2737"/>
                    <a:pt x="3761" y="2753"/>
                    <a:pt x="3819" y="2784"/>
                  </a:cubicBezTo>
                  <a:lnTo>
                    <a:pt x="4123" y="2963"/>
                  </a:lnTo>
                  <a:cubicBezTo>
                    <a:pt x="4230" y="3016"/>
                    <a:pt x="4355" y="3043"/>
                    <a:pt x="4479" y="3043"/>
                  </a:cubicBezTo>
                  <a:cubicBezTo>
                    <a:pt x="4604" y="3043"/>
                    <a:pt x="4729" y="3016"/>
                    <a:pt x="4836" y="2963"/>
                  </a:cubicBezTo>
                  <a:lnTo>
                    <a:pt x="5193" y="2749"/>
                  </a:lnTo>
                  <a:lnTo>
                    <a:pt x="5229" y="2749"/>
                  </a:lnTo>
                  <a:cubicBezTo>
                    <a:pt x="5261" y="2743"/>
                    <a:pt x="5292" y="2740"/>
                    <a:pt x="5323" y="2740"/>
                  </a:cubicBezTo>
                  <a:cubicBezTo>
                    <a:pt x="5563" y="2740"/>
                    <a:pt x="5746" y="2919"/>
                    <a:pt x="5746" y="3141"/>
                  </a:cubicBezTo>
                  <a:lnTo>
                    <a:pt x="5746" y="3783"/>
                  </a:lnTo>
                  <a:cubicBezTo>
                    <a:pt x="5746" y="4069"/>
                    <a:pt x="5675" y="4354"/>
                    <a:pt x="5532" y="4604"/>
                  </a:cubicBezTo>
                  <a:cubicBezTo>
                    <a:pt x="5354" y="4908"/>
                    <a:pt x="5300" y="5282"/>
                    <a:pt x="5354" y="5621"/>
                  </a:cubicBezTo>
                  <a:lnTo>
                    <a:pt x="5407" y="5996"/>
                  </a:lnTo>
                  <a:cubicBezTo>
                    <a:pt x="5434" y="6104"/>
                    <a:pt x="5349" y="6212"/>
                    <a:pt x="5229" y="6212"/>
                  </a:cubicBezTo>
                  <a:cubicBezTo>
                    <a:pt x="5190" y="6212"/>
                    <a:pt x="5148" y="6201"/>
                    <a:pt x="5104" y="6174"/>
                  </a:cubicBezTo>
                  <a:cubicBezTo>
                    <a:pt x="5086" y="6174"/>
                    <a:pt x="5086" y="6174"/>
                    <a:pt x="5086" y="6157"/>
                  </a:cubicBezTo>
                  <a:lnTo>
                    <a:pt x="4801" y="5496"/>
                  </a:lnTo>
                  <a:cubicBezTo>
                    <a:pt x="4747" y="5371"/>
                    <a:pt x="4622" y="5282"/>
                    <a:pt x="4479" y="5282"/>
                  </a:cubicBezTo>
                  <a:cubicBezTo>
                    <a:pt x="4337" y="5282"/>
                    <a:pt x="4212" y="5371"/>
                    <a:pt x="4158" y="5496"/>
                  </a:cubicBezTo>
                  <a:lnTo>
                    <a:pt x="3873" y="6157"/>
                  </a:lnTo>
                  <a:cubicBezTo>
                    <a:pt x="3873" y="6174"/>
                    <a:pt x="3873" y="6174"/>
                    <a:pt x="3855" y="6174"/>
                  </a:cubicBezTo>
                  <a:cubicBezTo>
                    <a:pt x="3811" y="6201"/>
                    <a:pt x="3769" y="6212"/>
                    <a:pt x="3730" y="6212"/>
                  </a:cubicBezTo>
                  <a:cubicBezTo>
                    <a:pt x="3610" y="6212"/>
                    <a:pt x="3525" y="6104"/>
                    <a:pt x="3552" y="5996"/>
                  </a:cubicBezTo>
                  <a:lnTo>
                    <a:pt x="3605" y="5621"/>
                  </a:lnTo>
                  <a:cubicBezTo>
                    <a:pt x="3677" y="5193"/>
                    <a:pt x="3570" y="4747"/>
                    <a:pt x="3302" y="4408"/>
                  </a:cubicBezTo>
                  <a:cubicBezTo>
                    <a:pt x="3248" y="4337"/>
                    <a:pt x="3213" y="4247"/>
                    <a:pt x="3213" y="4158"/>
                  </a:cubicBezTo>
                  <a:lnTo>
                    <a:pt x="3213" y="3052"/>
                  </a:lnTo>
                  <a:cubicBezTo>
                    <a:pt x="3213" y="3034"/>
                    <a:pt x="3231" y="3016"/>
                    <a:pt x="3231" y="3016"/>
                  </a:cubicBezTo>
                  <a:cubicBezTo>
                    <a:pt x="3318" y="2828"/>
                    <a:pt x="3477" y="2737"/>
                    <a:pt x="3632" y="2737"/>
                  </a:cubicBezTo>
                  <a:close/>
                  <a:moveTo>
                    <a:pt x="4479" y="929"/>
                  </a:moveTo>
                  <a:cubicBezTo>
                    <a:pt x="5229" y="929"/>
                    <a:pt x="5943" y="1161"/>
                    <a:pt x="6549" y="1589"/>
                  </a:cubicBezTo>
                  <a:cubicBezTo>
                    <a:pt x="6514" y="1732"/>
                    <a:pt x="6496" y="1874"/>
                    <a:pt x="6496" y="2035"/>
                  </a:cubicBezTo>
                  <a:cubicBezTo>
                    <a:pt x="6496" y="2249"/>
                    <a:pt x="6531" y="2481"/>
                    <a:pt x="6603" y="2677"/>
                  </a:cubicBezTo>
                  <a:lnTo>
                    <a:pt x="5996" y="2927"/>
                  </a:lnTo>
                  <a:cubicBezTo>
                    <a:pt x="5943" y="2731"/>
                    <a:pt x="5800" y="2570"/>
                    <a:pt x="5604" y="2481"/>
                  </a:cubicBezTo>
                  <a:cubicBezTo>
                    <a:pt x="5507" y="2449"/>
                    <a:pt x="5411" y="2431"/>
                    <a:pt x="5316" y="2431"/>
                  </a:cubicBezTo>
                  <a:cubicBezTo>
                    <a:pt x="5201" y="2431"/>
                    <a:pt x="5087" y="2458"/>
                    <a:pt x="4979" y="2517"/>
                  </a:cubicBezTo>
                  <a:lnTo>
                    <a:pt x="4676" y="2695"/>
                  </a:lnTo>
                  <a:cubicBezTo>
                    <a:pt x="4613" y="2722"/>
                    <a:pt x="4542" y="2735"/>
                    <a:pt x="4473" y="2735"/>
                  </a:cubicBezTo>
                  <a:cubicBezTo>
                    <a:pt x="4404" y="2735"/>
                    <a:pt x="4337" y="2722"/>
                    <a:pt x="4283" y="2695"/>
                  </a:cubicBezTo>
                  <a:lnTo>
                    <a:pt x="3962" y="2517"/>
                  </a:lnTo>
                  <a:cubicBezTo>
                    <a:pt x="3864" y="2463"/>
                    <a:pt x="3752" y="2436"/>
                    <a:pt x="3639" y="2436"/>
                  </a:cubicBezTo>
                  <a:cubicBezTo>
                    <a:pt x="3525" y="2436"/>
                    <a:pt x="3409" y="2463"/>
                    <a:pt x="3302" y="2517"/>
                  </a:cubicBezTo>
                  <a:cubicBezTo>
                    <a:pt x="3052" y="2642"/>
                    <a:pt x="2909" y="2891"/>
                    <a:pt x="2909" y="3159"/>
                  </a:cubicBezTo>
                  <a:lnTo>
                    <a:pt x="2909" y="3801"/>
                  </a:lnTo>
                  <a:cubicBezTo>
                    <a:pt x="2909" y="4140"/>
                    <a:pt x="2999" y="4462"/>
                    <a:pt x="3159" y="4747"/>
                  </a:cubicBezTo>
                  <a:cubicBezTo>
                    <a:pt x="3284" y="4997"/>
                    <a:pt x="3338" y="5300"/>
                    <a:pt x="3302" y="5568"/>
                  </a:cubicBezTo>
                  <a:lnTo>
                    <a:pt x="3231" y="5942"/>
                  </a:lnTo>
                  <a:cubicBezTo>
                    <a:pt x="3213" y="6103"/>
                    <a:pt x="3266" y="6246"/>
                    <a:pt x="3355" y="6353"/>
                  </a:cubicBezTo>
                  <a:lnTo>
                    <a:pt x="3052" y="6781"/>
                  </a:lnTo>
                  <a:cubicBezTo>
                    <a:pt x="2749" y="6603"/>
                    <a:pt x="2410" y="6496"/>
                    <a:pt x="2035" y="6496"/>
                  </a:cubicBezTo>
                  <a:cubicBezTo>
                    <a:pt x="1874" y="6496"/>
                    <a:pt x="1732" y="6513"/>
                    <a:pt x="1589" y="6549"/>
                  </a:cubicBezTo>
                  <a:cubicBezTo>
                    <a:pt x="1161" y="5942"/>
                    <a:pt x="929" y="5229"/>
                    <a:pt x="929" y="4479"/>
                  </a:cubicBezTo>
                  <a:cubicBezTo>
                    <a:pt x="929" y="2517"/>
                    <a:pt x="2517" y="929"/>
                    <a:pt x="4479" y="929"/>
                  </a:cubicBezTo>
                  <a:close/>
                  <a:moveTo>
                    <a:pt x="6728" y="2963"/>
                  </a:moveTo>
                  <a:cubicBezTo>
                    <a:pt x="6995" y="3462"/>
                    <a:pt x="7441" y="3837"/>
                    <a:pt x="7994" y="3998"/>
                  </a:cubicBezTo>
                  <a:cubicBezTo>
                    <a:pt x="8030" y="4158"/>
                    <a:pt x="8030" y="4319"/>
                    <a:pt x="8030" y="4479"/>
                  </a:cubicBezTo>
                  <a:cubicBezTo>
                    <a:pt x="8030" y="6442"/>
                    <a:pt x="6442" y="8030"/>
                    <a:pt x="4479" y="8030"/>
                  </a:cubicBezTo>
                  <a:cubicBezTo>
                    <a:pt x="4319" y="8030"/>
                    <a:pt x="4158" y="8012"/>
                    <a:pt x="3998" y="7994"/>
                  </a:cubicBezTo>
                  <a:cubicBezTo>
                    <a:pt x="3891" y="7584"/>
                    <a:pt x="3641" y="7227"/>
                    <a:pt x="3320" y="6959"/>
                  </a:cubicBezTo>
                  <a:lnTo>
                    <a:pt x="3623" y="6513"/>
                  </a:lnTo>
                  <a:lnTo>
                    <a:pt x="3730" y="6513"/>
                  </a:lnTo>
                  <a:cubicBezTo>
                    <a:pt x="3926" y="6513"/>
                    <a:pt x="4123" y="6406"/>
                    <a:pt x="4194" y="6210"/>
                  </a:cubicBezTo>
                  <a:lnTo>
                    <a:pt x="4462" y="5603"/>
                  </a:lnTo>
                  <a:cubicBezTo>
                    <a:pt x="4462" y="5603"/>
                    <a:pt x="4462" y="5586"/>
                    <a:pt x="4479" y="5586"/>
                  </a:cubicBezTo>
                  <a:cubicBezTo>
                    <a:pt x="4497" y="5586"/>
                    <a:pt x="4497" y="5603"/>
                    <a:pt x="4515" y="5603"/>
                  </a:cubicBezTo>
                  <a:lnTo>
                    <a:pt x="4765" y="6210"/>
                  </a:lnTo>
                  <a:cubicBezTo>
                    <a:pt x="4855" y="6406"/>
                    <a:pt x="5048" y="6526"/>
                    <a:pt x="5245" y="6526"/>
                  </a:cubicBezTo>
                  <a:cubicBezTo>
                    <a:pt x="5282" y="6526"/>
                    <a:pt x="5318" y="6522"/>
                    <a:pt x="5354" y="6513"/>
                  </a:cubicBezTo>
                  <a:cubicBezTo>
                    <a:pt x="5604" y="6442"/>
                    <a:pt x="5764" y="6192"/>
                    <a:pt x="5728" y="5942"/>
                  </a:cubicBezTo>
                  <a:lnTo>
                    <a:pt x="5657" y="5568"/>
                  </a:lnTo>
                  <a:cubicBezTo>
                    <a:pt x="5621" y="5282"/>
                    <a:pt x="5675" y="4997"/>
                    <a:pt x="5800" y="4747"/>
                  </a:cubicBezTo>
                  <a:cubicBezTo>
                    <a:pt x="5960" y="4444"/>
                    <a:pt x="6050" y="4122"/>
                    <a:pt x="6050" y="3783"/>
                  </a:cubicBezTo>
                  <a:lnTo>
                    <a:pt x="6050" y="3248"/>
                  </a:lnTo>
                  <a:lnTo>
                    <a:pt x="6728" y="2963"/>
                  </a:lnTo>
                  <a:close/>
                  <a:moveTo>
                    <a:pt x="7887" y="7388"/>
                  </a:moveTo>
                  <a:lnTo>
                    <a:pt x="8441" y="7941"/>
                  </a:lnTo>
                  <a:lnTo>
                    <a:pt x="7923" y="8458"/>
                  </a:lnTo>
                  <a:lnTo>
                    <a:pt x="7370" y="7887"/>
                  </a:lnTo>
                  <a:cubicBezTo>
                    <a:pt x="7459" y="7816"/>
                    <a:pt x="7548" y="7727"/>
                    <a:pt x="7638" y="7637"/>
                  </a:cubicBezTo>
                  <a:cubicBezTo>
                    <a:pt x="7727" y="7566"/>
                    <a:pt x="7798" y="7477"/>
                    <a:pt x="7887" y="7388"/>
                  </a:cubicBezTo>
                  <a:close/>
                  <a:moveTo>
                    <a:pt x="8316" y="4051"/>
                  </a:moveTo>
                  <a:cubicBezTo>
                    <a:pt x="8387" y="4069"/>
                    <a:pt x="8458" y="4069"/>
                    <a:pt x="8530" y="4069"/>
                  </a:cubicBezTo>
                  <a:lnTo>
                    <a:pt x="8619" y="4069"/>
                  </a:lnTo>
                  <a:cubicBezTo>
                    <a:pt x="8637" y="4194"/>
                    <a:pt x="8637" y="4337"/>
                    <a:pt x="8637" y="4479"/>
                  </a:cubicBezTo>
                  <a:cubicBezTo>
                    <a:pt x="8637" y="6781"/>
                    <a:pt x="6781" y="8655"/>
                    <a:pt x="4479" y="8655"/>
                  </a:cubicBezTo>
                  <a:cubicBezTo>
                    <a:pt x="4337" y="8655"/>
                    <a:pt x="4194" y="8637"/>
                    <a:pt x="4051" y="8619"/>
                  </a:cubicBezTo>
                  <a:cubicBezTo>
                    <a:pt x="4051" y="8601"/>
                    <a:pt x="4069" y="8565"/>
                    <a:pt x="4069" y="8530"/>
                  </a:cubicBezTo>
                  <a:cubicBezTo>
                    <a:pt x="4069" y="8458"/>
                    <a:pt x="4051" y="8387"/>
                    <a:pt x="4051" y="8316"/>
                  </a:cubicBezTo>
                  <a:lnTo>
                    <a:pt x="4051" y="8316"/>
                  </a:lnTo>
                  <a:cubicBezTo>
                    <a:pt x="4194" y="8333"/>
                    <a:pt x="4337" y="8333"/>
                    <a:pt x="4479" y="8333"/>
                  </a:cubicBezTo>
                  <a:cubicBezTo>
                    <a:pt x="6603" y="8333"/>
                    <a:pt x="8334" y="6603"/>
                    <a:pt x="8334" y="4479"/>
                  </a:cubicBezTo>
                  <a:cubicBezTo>
                    <a:pt x="8334" y="4337"/>
                    <a:pt x="8334" y="4194"/>
                    <a:pt x="8316" y="4051"/>
                  </a:cubicBezTo>
                  <a:close/>
                  <a:moveTo>
                    <a:pt x="2035" y="6817"/>
                  </a:moveTo>
                  <a:cubicBezTo>
                    <a:pt x="2981" y="6817"/>
                    <a:pt x="3748" y="7584"/>
                    <a:pt x="3748" y="8530"/>
                  </a:cubicBezTo>
                  <a:cubicBezTo>
                    <a:pt x="3748" y="9493"/>
                    <a:pt x="2981" y="10260"/>
                    <a:pt x="2035" y="10260"/>
                  </a:cubicBezTo>
                  <a:cubicBezTo>
                    <a:pt x="1072" y="10260"/>
                    <a:pt x="304" y="9493"/>
                    <a:pt x="304" y="8530"/>
                  </a:cubicBezTo>
                  <a:cubicBezTo>
                    <a:pt x="304" y="7584"/>
                    <a:pt x="1072" y="6817"/>
                    <a:pt x="2035" y="6817"/>
                  </a:cubicBezTo>
                  <a:close/>
                  <a:moveTo>
                    <a:pt x="4479" y="1"/>
                  </a:moveTo>
                  <a:cubicBezTo>
                    <a:pt x="3213" y="1"/>
                    <a:pt x="1999" y="536"/>
                    <a:pt x="1161" y="1464"/>
                  </a:cubicBezTo>
                  <a:cubicBezTo>
                    <a:pt x="1089" y="1535"/>
                    <a:pt x="1107" y="1625"/>
                    <a:pt x="1161" y="1696"/>
                  </a:cubicBezTo>
                  <a:cubicBezTo>
                    <a:pt x="1194" y="1721"/>
                    <a:pt x="1231" y="1734"/>
                    <a:pt x="1266" y="1734"/>
                  </a:cubicBezTo>
                  <a:cubicBezTo>
                    <a:pt x="1307" y="1734"/>
                    <a:pt x="1346" y="1716"/>
                    <a:pt x="1375" y="1678"/>
                  </a:cubicBezTo>
                  <a:cubicBezTo>
                    <a:pt x="2178" y="804"/>
                    <a:pt x="3302" y="304"/>
                    <a:pt x="4479" y="304"/>
                  </a:cubicBezTo>
                  <a:cubicBezTo>
                    <a:pt x="5300" y="304"/>
                    <a:pt x="6085" y="554"/>
                    <a:pt x="6781" y="1000"/>
                  </a:cubicBezTo>
                  <a:cubicBezTo>
                    <a:pt x="6728" y="1089"/>
                    <a:pt x="6674" y="1178"/>
                    <a:pt x="6638" y="1286"/>
                  </a:cubicBezTo>
                  <a:cubicBezTo>
                    <a:pt x="5996" y="839"/>
                    <a:pt x="5247" y="625"/>
                    <a:pt x="4479" y="625"/>
                  </a:cubicBezTo>
                  <a:cubicBezTo>
                    <a:pt x="2338" y="625"/>
                    <a:pt x="608" y="2356"/>
                    <a:pt x="608" y="4479"/>
                  </a:cubicBezTo>
                  <a:cubicBezTo>
                    <a:pt x="608" y="5264"/>
                    <a:pt x="840" y="5996"/>
                    <a:pt x="1286" y="6638"/>
                  </a:cubicBezTo>
                  <a:cubicBezTo>
                    <a:pt x="1179" y="6674"/>
                    <a:pt x="1089" y="6728"/>
                    <a:pt x="1000" y="6781"/>
                  </a:cubicBezTo>
                  <a:cubicBezTo>
                    <a:pt x="536" y="6103"/>
                    <a:pt x="304" y="5300"/>
                    <a:pt x="304" y="4479"/>
                  </a:cubicBezTo>
                  <a:cubicBezTo>
                    <a:pt x="304" y="3676"/>
                    <a:pt x="536" y="2909"/>
                    <a:pt x="964" y="2231"/>
                  </a:cubicBezTo>
                  <a:cubicBezTo>
                    <a:pt x="1000" y="2160"/>
                    <a:pt x="982" y="2071"/>
                    <a:pt x="911" y="2017"/>
                  </a:cubicBezTo>
                  <a:cubicBezTo>
                    <a:pt x="887" y="1999"/>
                    <a:pt x="861" y="1991"/>
                    <a:pt x="836" y="1991"/>
                  </a:cubicBezTo>
                  <a:cubicBezTo>
                    <a:pt x="784" y="1991"/>
                    <a:pt x="733" y="2023"/>
                    <a:pt x="697" y="2071"/>
                  </a:cubicBezTo>
                  <a:cubicBezTo>
                    <a:pt x="233" y="2784"/>
                    <a:pt x="1" y="3623"/>
                    <a:pt x="1" y="4479"/>
                  </a:cubicBezTo>
                  <a:cubicBezTo>
                    <a:pt x="1" y="5371"/>
                    <a:pt x="251" y="6228"/>
                    <a:pt x="750" y="6959"/>
                  </a:cubicBezTo>
                  <a:cubicBezTo>
                    <a:pt x="286" y="7334"/>
                    <a:pt x="1" y="7905"/>
                    <a:pt x="1" y="8530"/>
                  </a:cubicBezTo>
                  <a:cubicBezTo>
                    <a:pt x="1" y="9654"/>
                    <a:pt x="911" y="10564"/>
                    <a:pt x="2035" y="10564"/>
                  </a:cubicBezTo>
                  <a:cubicBezTo>
                    <a:pt x="3016" y="10564"/>
                    <a:pt x="3837" y="9868"/>
                    <a:pt x="4016" y="8940"/>
                  </a:cubicBezTo>
                  <a:cubicBezTo>
                    <a:pt x="4176" y="8958"/>
                    <a:pt x="4319" y="8958"/>
                    <a:pt x="4479" y="8958"/>
                  </a:cubicBezTo>
                  <a:cubicBezTo>
                    <a:pt x="5443" y="8958"/>
                    <a:pt x="6353" y="8655"/>
                    <a:pt x="7120" y="8084"/>
                  </a:cubicBezTo>
                  <a:lnTo>
                    <a:pt x="7709" y="8672"/>
                  </a:lnTo>
                  <a:lnTo>
                    <a:pt x="7673" y="8690"/>
                  </a:lnTo>
                  <a:cubicBezTo>
                    <a:pt x="7584" y="8779"/>
                    <a:pt x="7548" y="8904"/>
                    <a:pt x="7548" y="9029"/>
                  </a:cubicBezTo>
                  <a:cubicBezTo>
                    <a:pt x="7548" y="9154"/>
                    <a:pt x="7584" y="9261"/>
                    <a:pt x="7673" y="9350"/>
                  </a:cubicBezTo>
                  <a:lnTo>
                    <a:pt x="8137" y="9814"/>
                  </a:lnTo>
                  <a:cubicBezTo>
                    <a:pt x="8164" y="9841"/>
                    <a:pt x="8204" y="9854"/>
                    <a:pt x="8244" y="9854"/>
                  </a:cubicBezTo>
                  <a:cubicBezTo>
                    <a:pt x="8284" y="9854"/>
                    <a:pt x="8325" y="9841"/>
                    <a:pt x="8351" y="9814"/>
                  </a:cubicBezTo>
                  <a:cubicBezTo>
                    <a:pt x="8423" y="9761"/>
                    <a:pt x="8423" y="9654"/>
                    <a:pt x="8351" y="9600"/>
                  </a:cubicBezTo>
                  <a:lnTo>
                    <a:pt x="7887" y="9136"/>
                  </a:lnTo>
                  <a:cubicBezTo>
                    <a:pt x="7834" y="9083"/>
                    <a:pt x="7834" y="8976"/>
                    <a:pt x="7887" y="8922"/>
                  </a:cubicBezTo>
                  <a:lnTo>
                    <a:pt x="8904" y="7905"/>
                  </a:lnTo>
                  <a:cubicBezTo>
                    <a:pt x="8931" y="7878"/>
                    <a:pt x="8971" y="7865"/>
                    <a:pt x="9012" y="7865"/>
                  </a:cubicBezTo>
                  <a:cubicBezTo>
                    <a:pt x="9052" y="7865"/>
                    <a:pt x="9092" y="7878"/>
                    <a:pt x="9119" y="7905"/>
                  </a:cubicBezTo>
                  <a:lnTo>
                    <a:pt x="10136" y="8940"/>
                  </a:lnTo>
                  <a:cubicBezTo>
                    <a:pt x="10207" y="8994"/>
                    <a:pt x="10207" y="9083"/>
                    <a:pt x="10136" y="9154"/>
                  </a:cubicBezTo>
                  <a:lnTo>
                    <a:pt x="9136" y="10153"/>
                  </a:lnTo>
                  <a:cubicBezTo>
                    <a:pt x="9110" y="10189"/>
                    <a:pt x="9070" y="10207"/>
                    <a:pt x="9029" y="10207"/>
                  </a:cubicBezTo>
                  <a:cubicBezTo>
                    <a:pt x="8989" y="10207"/>
                    <a:pt x="8949" y="10189"/>
                    <a:pt x="8922" y="10153"/>
                  </a:cubicBezTo>
                  <a:lnTo>
                    <a:pt x="8869" y="10100"/>
                  </a:lnTo>
                  <a:cubicBezTo>
                    <a:pt x="8842" y="10073"/>
                    <a:pt x="8802" y="10060"/>
                    <a:pt x="8762" y="10060"/>
                  </a:cubicBezTo>
                  <a:cubicBezTo>
                    <a:pt x="8722" y="10060"/>
                    <a:pt x="8681" y="10073"/>
                    <a:pt x="8655" y="10100"/>
                  </a:cubicBezTo>
                  <a:cubicBezTo>
                    <a:pt x="8583" y="10171"/>
                    <a:pt x="8583" y="10260"/>
                    <a:pt x="8655" y="10332"/>
                  </a:cubicBezTo>
                  <a:lnTo>
                    <a:pt x="8690" y="10385"/>
                  </a:lnTo>
                  <a:cubicBezTo>
                    <a:pt x="8797" y="10474"/>
                    <a:pt x="8904" y="10510"/>
                    <a:pt x="9029" y="10510"/>
                  </a:cubicBezTo>
                  <a:cubicBezTo>
                    <a:pt x="9154" y="10510"/>
                    <a:pt x="9261" y="10474"/>
                    <a:pt x="9351" y="10385"/>
                  </a:cubicBezTo>
                  <a:lnTo>
                    <a:pt x="10368" y="9368"/>
                  </a:lnTo>
                  <a:cubicBezTo>
                    <a:pt x="10546" y="9190"/>
                    <a:pt x="10546" y="8886"/>
                    <a:pt x="10368" y="8708"/>
                  </a:cubicBezTo>
                  <a:lnTo>
                    <a:pt x="9333" y="7691"/>
                  </a:lnTo>
                  <a:cubicBezTo>
                    <a:pt x="9243" y="7602"/>
                    <a:pt x="9128" y="7557"/>
                    <a:pt x="9012" y="7557"/>
                  </a:cubicBezTo>
                  <a:cubicBezTo>
                    <a:pt x="8896" y="7557"/>
                    <a:pt x="8780" y="7602"/>
                    <a:pt x="8690" y="7691"/>
                  </a:cubicBezTo>
                  <a:lnTo>
                    <a:pt x="8655" y="7727"/>
                  </a:lnTo>
                  <a:lnTo>
                    <a:pt x="8084" y="7138"/>
                  </a:lnTo>
                  <a:cubicBezTo>
                    <a:pt x="8655" y="6371"/>
                    <a:pt x="8958" y="5443"/>
                    <a:pt x="8958" y="4479"/>
                  </a:cubicBezTo>
                  <a:cubicBezTo>
                    <a:pt x="8958" y="4319"/>
                    <a:pt x="8940" y="4176"/>
                    <a:pt x="8922" y="4033"/>
                  </a:cubicBezTo>
                  <a:cubicBezTo>
                    <a:pt x="9868" y="3837"/>
                    <a:pt x="10564" y="3016"/>
                    <a:pt x="10564" y="2035"/>
                  </a:cubicBezTo>
                  <a:cubicBezTo>
                    <a:pt x="10564" y="911"/>
                    <a:pt x="9654" y="1"/>
                    <a:pt x="8530" y="1"/>
                  </a:cubicBezTo>
                  <a:cubicBezTo>
                    <a:pt x="7887" y="1"/>
                    <a:pt x="7334" y="286"/>
                    <a:pt x="6960" y="750"/>
                  </a:cubicBezTo>
                  <a:cubicBezTo>
                    <a:pt x="6228" y="251"/>
                    <a:pt x="5372" y="1"/>
                    <a:pt x="4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2" name="Google Shape;692;p37"/>
            <p:cNvSpPr/>
            <p:nvPr/>
          </p:nvSpPr>
          <p:spPr>
            <a:xfrm>
              <a:off x="4808686" y="3882437"/>
              <a:ext cx="68298" cy="10533"/>
            </a:xfrm>
            <a:custGeom>
              <a:avLst/>
              <a:gdLst/>
              <a:ahLst/>
              <a:cxnLst/>
              <a:rect l="l" t="t" r="r" b="b"/>
              <a:pathLst>
                <a:path w="2088" h="322" extrusionOk="0">
                  <a:moveTo>
                    <a:pt x="179" y="1"/>
                  </a:moveTo>
                  <a:cubicBezTo>
                    <a:pt x="90" y="1"/>
                    <a:pt x="18" y="54"/>
                    <a:pt x="18" y="143"/>
                  </a:cubicBezTo>
                  <a:cubicBezTo>
                    <a:pt x="0" y="232"/>
                    <a:pt x="72" y="322"/>
                    <a:pt x="161" y="322"/>
                  </a:cubicBezTo>
                  <a:lnTo>
                    <a:pt x="1910" y="322"/>
                  </a:lnTo>
                  <a:cubicBezTo>
                    <a:pt x="1999" y="322"/>
                    <a:pt x="2070" y="250"/>
                    <a:pt x="2070" y="179"/>
                  </a:cubicBezTo>
                  <a:cubicBezTo>
                    <a:pt x="2088" y="90"/>
                    <a:pt x="2017" y="1"/>
                    <a:pt x="1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3" name="Google Shape;693;p37"/>
            <p:cNvSpPr/>
            <p:nvPr/>
          </p:nvSpPr>
          <p:spPr>
            <a:xfrm>
              <a:off x="4808686" y="3862582"/>
              <a:ext cx="51387" cy="9977"/>
            </a:xfrm>
            <a:custGeom>
              <a:avLst/>
              <a:gdLst/>
              <a:ahLst/>
              <a:cxnLst/>
              <a:rect l="l" t="t" r="r" b="b"/>
              <a:pathLst>
                <a:path w="1571" h="305" extrusionOk="0">
                  <a:moveTo>
                    <a:pt x="179" y="1"/>
                  </a:moveTo>
                  <a:cubicBezTo>
                    <a:pt x="90" y="1"/>
                    <a:pt x="18" y="54"/>
                    <a:pt x="18" y="126"/>
                  </a:cubicBezTo>
                  <a:cubicBezTo>
                    <a:pt x="0" y="215"/>
                    <a:pt x="72" y="304"/>
                    <a:pt x="161" y="304"/>
                  </a:cubicBezTo>
                  <a:lnTo>
                    <a:pt x="1410" y="304"/>
                  </a:lnTo>
                  <a:cubicBezTo>
                    <a:pt x="1481" y="304"/>
                    <a:pt x="1553" y="251"/>
                    <a:pt x="1553" y="161"/>
                  </a:cubicBezTo>
                  <a:cubicBezTo>
                    <a:pt x="1570" y="72"/>
                    <a:pt x="1499" y="1"/>
                    <a:pt x="1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4" name="Google Shape;694;p37"/>
            <p:cNvSpPr/>
            <p:nvPr/>
          </p:nvSpPr>
          <p:spPr>
            <a:xfrm>
              <a:off x="4808686" y="3842171"/>
              <a:ext cx="68298" cy="9944"/>
            </a:xfrm>
            <a:custGeom>
              <a:avLst/>
              <a:gdLst/>
              <a:ahLst/>
              <a:cxnLst/>
              <a:rect l="l" t="t" r="r" b="b"/>
              <a:pathLst>
                <a:path w="2088" h="304" extrusionOk="0">
                  <a:moveTo>
                    <a:pt x="179" y="0"/>
                  </a:moveTo>
                  <a:cubicBezTo>
                    <a:pt x="90" y="0"/>
                    <a:pt x="18" y="54"/>
                    <a:pt x="18" y="125"/>
                  </a:cubicBezTo>
                  <a:cubicBezTo>
                    <a:pt x="0" y="232"/>
                    <a:pt x="72" y="304"/>
                    <a:pt x="161" y="304"/>
                  </a:cubicBezTo>
                  <a:lnTo>
                    <a:pt x="1910" y="304"/>
                  </a:lnTo>
                  <a:cubicBezTo>
                    <a:pt x="1999" y="304"/>
                    <a:pt x="2070" y="250"/>
                    <a:pt x="2070" y="179"/>
                  </a:cubicBezTo>
                  <a:cubicBezTo>
                    <a:pt x="2088" y="72"/>
                    <a:pt x="2017" y="0"/>
                    <a:pt x="1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5" name="Google Shape;695;p37"/>
            <p:cNvSpPr/>
            <p:nvPr/>
          </p:nvSpPr>
          <p:spPr>
            <a:xfrm>
              <a:off x="5021694" y="3669985"/>
              <a:ext cx="67742" cy="9977"/>
            </a:xfrm>
            <a:custGeom>
              <a:avLst/>
              <a:gdLst/>
              <a:ahLst/>
              <a:cxnLst/>
              <a:rect l="l" t="t" r="r" b="b"/>
              <a:pathLst>
                <a:path w="2071" h="305" extrusionOk="0">
                  <a:moveTo>
                    <a:pt x="161" y="1"/>
                  </a:moveTo>
                  <a:cubicBezTo>
                    <a:pt x="90" y="1"/>
                    <a:pt x="19" y="54"/>
                    <a:pt x="1" y="126"/>
                  </a:cubicBezTo>
                  <a:cubicBezTo>
                    <a:pt x="1" y="233"/>
                    <a:pt x="72" y="304"/>
                    <a:pt x="161" y="304"/>
                  </a:cubicBezTo>
                  <a:lnTo>
                    <a:pt x="1910" y="304"/>
                  </a:lnTo>
                  <a:cubicBezTo>
                    <a:pt x="1981" y="304"/>
                    <a:pt x="2053" y="251"/>
                    <a:pt x="2071" y="179"/>
                  </a:cubicBezTo>
                  <a:cubicBezTo>
                    <a:pt x="2071" y="72"/>
                    <a:pt x="1999" y="1"/>
                    <a:pt x="1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6" name="Google Shape;696;p37"/>
            <p:cNvSpPr/>
            <p:nvPr/>
          </p:nvSpPr>
          <p:spPr>
            <a:xfrm>
              <a:off x="5021694" y="3649574"/>
              <a:ext cx="51420" cy="9944"/>
            </a:xfrm>
            <a:custGeom>
              <a:avLst/>
              <a:gdLst/>
              <a:ahLst/>
              <a:cxnLst/>
              <a:rect l="l" t="t" r="r" b="b"/>
              <a:pathLst>
                <a:path w="1572" h="304" extrusionOk="0">
                  <a:moveTo>
                    <a:pt x="161" y="0"/>
                  </a:moveTo>
                  <a:cubicBezTo>
                    <a:pt x="90" y="0"/>
                    <a:pt x="19" y="54"/>
                    <a:pt x="1" y="143"/>
                  </a:cubicBezTo>
                  <a:cubicBezTo>
                    <a:pt x="1" y="232"/>
                    <a:pt x="72" y="304"/>
                    <a:pt x="161" y="304"/>
                  </a:cubicBezTo>
                  <a:lnTo>
                    <a:pt x="1393" y="304"/>
                  </a:lnTo>
                  <a:cubicBezTo>
                    <a:pt x="1464" y="304"/>
                    <a:pt x="1535" y="250"/>
                    <a:pt x="1553" y="179"/>
                  </a:cubicBezTo>
                  <a:cubicBezTo>
                    <a:pt x="1571" y="90"/>
                    <a:pt x="1482" y="0"/>
                    <a:pt x="1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7" name="Google Shape;697;p37"/>
            <p:cNvSpPr/>
            <p:nvPr/>
          </p:nvSpPr>
          <p:spPr>
            <a:xfrm>
              <a:off x="5021694" y="3629131"/>
              <a:ext cx="67742" cy="10533"/>
            </a:xfrm>
            <a:custGeom>
              <a:avLst/>
              <a:gdLst/>
              <a:ahLst/>
              <a:cxnLst/>
              <a:rect l="l" t="t" r="r" b="b"/>
              <a:pathLst>
                <a:path w="2071" h="322" extrusionOk="0">
                  <a:moveTo>
                    <a:pt x="161" y="1"/>
                  </a:moveTo>
                  <a:cubicBezTo>
                    <a:pt x="90" y="1"/>
                    <a:pt x="19" y="72"/>
                    <a:pt x="1" y="144"/>
                  </a:cubicBezTo>
                  <a:cubicBezTo>
                    <a:pt x="1" y="233"/>
                    <a:pt x="72" y="322"/>
                    <a:pt x="161" y="322"/>
                  </a:cubicBezTo>
                  <a:lnTo>
                    <a:pt x="1910" y="322"/>
                  </a:lnTo>
                  <a:cubicBezTo>
                    <a:pt x="1981" y="322"/>
                    <a:pt x="2053" y="268"/>
                    <a:pt x="2071" y="179"/>
                  </a:cubicBezTo>
                  <a:cubicBezTo>
                    <a:pt x="2071" y="90"/>
                    <a:pt x="1999" y="1"/>
                    <a:pt x="1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698" name="Google Shape;698;p37"/>
          <p:cNvGrpSpPr/>
          <p:nvPr/>
        </p:nvGrpSpPr>
        <p:grpSpPr>
          <a:xfrm rot="484671">
            <a:off x="5719693" y="1782574"/>
            <a:ext cx="733767" cy="759297"/>
            <a:chOff x="998723" y="3027986"/>
            <a:chExt cx="335637" cy="347315"/>
          </a:xfrm>
        </p:grpSpPr>
        <p:sp>
          <p:nvSpPr>
            <p:cNvPr id="699" name="Google Shape;699;p37"/>
            <p:cNvSpPr/>
            <p:nvPr/>
          </p:nvSpPr>
          <p:spPr>
            <a:xfrm>
              <a:off x="1266029" y="3216527"/>
              <a:ext cx="61299" cy="58976"/>
            </a:xfrm>
            <a:custGeom>
              <a:avLst/>
              <a:gdLst/>
              <a:ahLst/>
              <a:cxnLst/>
              <a:rect l="l" t="t" r="r" b="b"/>
              <a:pathLst>
                <a:path w="1874" h="1803" extrusionOk="0">
                  <a:moveTo>
                    <a:pt x="0" y="0"/>
                  </a:moveTo>
                  <a:lnTo>
                    <a:pt x="0" y="1802"/>
                  </a:lnTo>
                  <a:lnTo>
                    <a:pt x="893" y="1802"/>
                  </a:lnTo>
                  <a:cubicBezTo>
                    <a:pt x="1446" y="1802"/>
                    <a:pt x="1874" y="1320"/>
                    <a:pt x="1785" y="749"/>
                  </a:cubicBezTo>
                  <a:cubicBezTo>
                    <a:pt x="1713" y="321"/>
                    <a:pt x="1321" y="0"/>
                    <a:pt x="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00" name="Google Shape;700;p37"/>
            <p:cNvSpPr/>
            <p:nvPr/>
          </p:nvSpPr>
          <p:spPr>
            <a:xfrm>
              <a:off x="1005723" y="3216527"/>
              <a:ext cx="61887" cy="58976"/>
            </a:xfrm>
            <a:custGeom>
              <a:avLst/>
              <a:gdLst/>
              <a:ahLst/>
              <a:cxnLst/>
              <a:rect l="l" t="t" r="r" b="b"/>
              <a:pathLst>
                <a:path w="1892" h="1803" extrusionOk="0">
                  <a:moveTo>
                    <a:pt x="1000" y="0"/>
                  </a:moveTo>
                  <a:cubicBezTo>
                    <a:pt x="554" y="0"/>
                    <a:pt x="161" y="321"/>
                    <a:pt x="90" y="749"/>
                  </a:cubicBezTo>
                  <a:cubicBezTo>
                    <a:pt x="1" y="1320"/>
                    <a:pt x="447" y="1802"/>
                    <a:pt x="982" y="1802"/>
                  </a:cubicBezTo>
                  <a:lnTo>
                    <a:pt x="1892" y="1802"/>
                  </a:lnTo>
                  <a:lnTo>
                    <a:pt x="18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01" name="Google Shape;701;p37"/>
            <p:cNvSpPr/>
            <p:nvPr/>
          </p:nvSpPr>
          <p:spPr>
            <a:xfrm>
              <a:off x="1053578" y="3176817"/>
              <a:ext cx="225895" cy="192858"/>
            </a:xfrm>
            <a:custGeom>
              <a:avLst/>
              <a:gdLst/>
              <a:ahLst/>
              <a:cxnLst/>
              <a:rect l="l" t="t" r="r" b="b"/>
              <a:pathLst>
                <a:path w="6906" h="5896" extrusionOk="0">
                  <a:moveTo>
                    <a:pt x="1" y="1"/>
                  </a:moveTo>
                  <a:lnTo>
                    <a:pt x="1" y="2427"/>
                  </a:lnTo>
                  <a:cubicBezTo>
                    <a:pt x="1" y="4247"/>
                    <a:pt x="1428" y="5782"/>
                    <a:pt x="3248" y="5889"/>
                  </a:cubicBezTo>
                  <a:cubicBezTo>
                    <a:pt x="3322" y="5893"/>
                    <a:pt x="3395" y="5896"/>
                    <a:pt x="3468" y="5896"/>
                  </a:cubicBezTo>
                  <a:cubicBezTo>
                    <a:pt x="5367" y="5896"/>
                    <a:pt x="6906" y="4353"/>
                    <a:pt x="6906" y="2463"/>
                  </a:cubicBezTo>
                  <a:lnTo>
                    <a:pt x="69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02" name="Google Shape;702;p37"/>
            <p:cNvSpPr/>
            <p:nvPr/>
          </p:nvSpPr>
          <p:spPr>
            <a:xfrm>
              <a:off x="1156320" y="3176817"/>
              <a:ext cx="123153" cy="193218"/>
            </a:xfrm>
            <a:custGeom>
              <a:avLst/>
              <a:gdLst/>
              <a:ahLst/>
              <a:cxnLst/>
              <a:rect l="l" t="t" r="r" b="b"/>
              <a:pathLst>
                <a:path w="3765" h="5907" extrusionOk="0">
                  <a:moveTo>
                    <a:pt x="3140" y="1"/>
                  </a:moveTo>
                  <a:lnTo>
                    <a:pt x="3140" y="2463"/>
                  </a:lnTo>
                  <a:cubicBezTo>
                    <a:pt x="3140" y="3409"/>
                    <a:pt x="2766" y="4265"/>
                    <a:pt x="2141" y="4890"/>
                  </a:cubicBezTo>
                  <a:cubicBezTo>
                    <a:pt x="1570" y="5443"/>
                    <a:pt x="839" y="5817"/>
                    <a:pt x="0" y="5889"/>
                  </a:cubicBezTo>
                  <a:cubicBezTo>
                    <a:pt x="107" y="5907"/>
                    <a:pt x="214" y="5907"/>
                    <a:pt x="321" y="5907"/>
                  </a:cubicBezTo>
                  <a:cubicBezTo>
                    <a:pt x="1267" y="5907"/>
                    <a:pt x="2123" y="5514"/>
                    <a:pt x="2748" y="4890"/>
                  </a:cubicBezTo>
                  <a:cubicBezTo>
                    <a:pt x="3372" y="4265"/>
                    <a:pt x="3765" y="3409"/>
                    <a:pt x="3765" y="2463"/>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03" name="Google Shape;703;p37"/>
            <p:cNvSpPr/>
            <p:nvPr/>
          </p:nvSpPr>
          <p:spPr>
            <a:xfrm>
              <a:off x="1003990" y="3033841"/>
              <a:ext cx="325105" cy="212484"/>
            </a:xfrm>
            <a:custGeom>
              <a:avLst/>
              <a:gdLst/>
              <a:ahLst/>
              <a:cxnLst/>
              <a:rect l="l" t="t" r="r" b="b"/>
              <a:pathLst>
                <a:path w="9939" h="6496" extrusionOk="0">
                  <a:moveTo>
                    <a:pt x="4978" y="0"/>
                  </a:moveTo>
                  <a:cubicBezTo>
                    <a:pt x="4693" y="0"/>
                    <a:pt x="4443" y="72"/>
                    <a:pt x="4229" y="197"/>
                  </a:cubicBezTo>
                  <a:cubicBezTo>
                    <a:pt x="4015" y="322"/>
                    <a:pt x="3818" y="500"/>
                    <a:pt x="3676" y="714"/>
                  </a:cubicBezTo>
                  <a:cubicBezTo>
                    <a:pt x="3625" y="796"/>
                    <a:pt x="3539" y="836"/>
                    <a:pt x="3448" y="836"/>
                  </a:cubicBezTo>
                  <a:cubicBezTo>
                    <a:pt x="3380" y="836"/>
                    <a:pt x="3309" y="813"/>
                    <a:pt x="3247" y="768"/>
                  </a:cubicBezTo>
                  <a:cubicBezTo>
                    <a:pt x="3051" y="607"/>
                    <a:pt x="2784" y="500"/>
                    <a:pt x="2480" y="500"/>
                  </a:cubicBezTo>
                  <a:cubicBezTo>
                    <a:pt x="2141" y="500"/>
                    <a:pt x="1838" y="643"/>
                    <a:pt x="1606" y="875"/>
                  </a:cubicBezTo>
                  <a:cubicBezTo>
                    <a:pt x="1374" y="1089"/>
                    <a:pt x="1249" y="1410"/>
                    <a:pt x="1249" y="1749"/>
                  </a:cubicBezTo>
                  <a:cubicBezTo>
                    <a:pt x="1249" y="1767"/>
                    <a:pt x="1249" y="1785"/>
                    <a:pt x="1249" y="1820"/>
                  </a:cubicBezTo>
                  <a:cubicBezTo>
                    <a:pt x="1249" y="1945"/>
                    <a:pt x="1160" y="2070"/>
                    <a:pt x="1017" y="2106"/>
                  </a:cubicBezTo>
                  <a:cubicBezTo>
                    <a:pt x="589" y="2231"/>
                    <a:pt x="268" y="2623"/>
                    <a:pt x="268" y="3105"/>
                  </a:cubicBezTo>
                  <a:cubicBezTo>
                    <a:pt x="268" y="3212"/>
                    <a:pt x="286" y="3301"/>
                    <a:pt x="321" y="3408"/>
                  </a:cubicBezTo>
                  <a:cubicBezTo>
                    <a:pt x="357" y="3498"/>
                    <a:pt x="393" y="3587"/>
                    <a:pt x="446" y="3676"/>
                  </a:cubicBezTo>
                  <a:cubicBezTo>
                    <a:pt x="535" y="3801"/>
                    <a:pt x="500" y="3979"/>
                    <a:pt x="375" y="4068"/>
                  </a:cubicBezTo>
                  <a:cubicBezTo>
                    <a:pt x="143" y="4247"/>
                    <a:pt x="0" y="4515"/>
                    <a:pt x="0" y="4836"/>
                  </a:cubicBezTo>
                  <a:cubicBezTo>
                    <a:pt x="0" y="4996"/>
                    <a:pt x="54" y="5175"/>
                    <a:pt x="125" y="5317"/>
                  </a:cubicBezTo>
                  <a:cubicBezTo>
                    <a:pt x="214" y="5442"/>
                    <a:pt x="321" y="5567"/>
                    <a:pt x="464" y="5656"/>
                  </a:cubicBezTo>
                  <a:lnTo>
                    <a:pt x="589" y="5728"/>
                  </a:lnTo>
                  <a:cubicBezTo>
                    <a:pt x="732" y="5656"/>
                    <a:pt x="874" y="5603"/>
                    <a:pt x="1035" y="5585"/>
                  </a:cubicBezTo>
                  <a:lnTo>
                    <a:pt x="1517" y="5585"/>
                  </a:lnTo>
                  <a:lnTo>
                    <a:pt x="1517" y="6495"/>
                  </a:lnTo>
                  <a:lnTo>
                    <a:pt x="1963" y="6495"/>
                  </a:lnTo>
                  <a:cubicBezTo>
                    <a:pt x="2016" y="6495"/>
                    <a:pt x="2070" y="6495"/>
                    <a:pt x="2123" y="6477"/>
                  </a:cubicBezTo>
                  <a:cubicBezTo>
                    <a:pt x="2284" y="6424"/>
                    <a:pt x="2409" y="6245"/>
                    <a:pt x="2409" y="6067"/>
                  </a:cubicBezTo>
                  <a:lnTo>
                    <a:pt x="2409" y="5282"/>
                  </a:lnTo>
                  <a:cubicBezTo>
                    <a:pt x="2409" y="5205"/>
                    <a:pt x="2483" y="5146"/>
                    <a:pt x="2558" y="5146"/>
                  </a:cubicBezTo>
                  <a:cubicBezTo>
                    <a:pt x="2587" y="5146"/>
                    <a:pt x="2616" y="5155"/>
                    <a:pt x="2641" y="5175"/>
                  </a:cubicBezTo>
                  <a:cubicBezTo>
                    <a:pt x="2819" y="5300"/>
                    <a:pt x="3016" y="5353"/>
                    <a:pt x="3247" y="5353"/>
                  </a:cubicBezTo>
                  <a:cubicBezTo>
                    <a:pt x="3372" y="5353"/>
                    <a:pt x="3497" y="5335"/>
                    <a:pt x="3604" y="5300"/>
                  </a:cubicBezTo>
                  <a:cubicBezTo>
                    <a:pt x="3711" y="5246"/>
                    <a:pt x="3818" y="5193"/>
                    <a:pt x="3908" y="5103"/>
                  </a:cubicBezTo>
                  <a:cubicBezTo>
                    <a:pt x="3970" y="5059"/>
                    <a:pt x="4041" y="5036"/>
                    <a:pt x="4111" y="5036"/>
                  </a:cubicBezTo>
                  <a:cubicBezTo>
                    <a:pt x="4180" y="5036"/>
                    <a:pt x="4247" y="5059"/>
                    <a:pt x="4300" y="5103"/>
                  </a:cubicBezTo>
                  <a:cubicBezTo>
                    <a:pt x="4479" y="5264"/>
                    <a:pt x="4711" y="5353"/>
                    <a:pt x="4978" y="5353"/>
                  </a:cubicBezTo>
                  <a:cubicBezTo>
                    <a:pt x="5103" y="5353"/>
                    <a:pt x="5228" y="5335"/>
                    <a:pt x="5335" y="5300"/>
                  </a:cubicBezTo>
                  <a:cubicBezTo>
                    <a:pt x="5460" y="5246"/>
                    <a:pt x="5549" y="5193"/>
                    <a:pt x="5638" y="5103"/>
                  </a:cubicBezTo>
                  <a:cubicBezTo>
                    <a:pt x="5701" y="5059"/>
                    <a:pt x="5772" y="5036"/>
                    <a:pt x="5841" y="5036"/>
                  </a:cubicBezTo>
                  <a:cubicBezTo>
                    <a:pt x="5910" y="5036"/>
                    <a:pt x="5977" y="5059"/>
                    <a:pt x="6031" y="5103"/>
                  </a:cubicBezTo>
                  <a:cubicBezTo>
                    <a:pt x="6209" y="5264"/>
                    <a:pt x="6441" y="5353"/>
                    <a:pt x="6709" y="5353"/>
                  </a:cubicBezTo>
                  <a:cubicBezTo>
                    <a:pt x="6816" y="5353"/>
                    <a:pt x="6923" y="5335"/>
                    <a:pt x="7030" y="5317"/>
                  </a:cubicBezTo>
                  <a:cubicBezTo>
                    <a:pt x="7119" y="5282"/>
                    <a:pt x="7209" y="5228"/>
                    <a:pt x="7298" y="5175"/>
                  </a:cubicBezTo>
                  <a:cubicBezTo>
                    <a:pt x="7328" y="5155"/>
                    <a:pt x="7359" y="5146"/>
                    <a:pt x="7389" y="5146"/>
                  </a:cubicBezTo>
                  <a:cubicBezTo>
                    <a:pt x="7465" y="5146"/>
                    <a:pt x="7530" y="5205"/>
                    <a:pt x="7530" y="5282"/>
                  </a:cubicBezTo>
                  <a:lnTo>
                    <a:pt x="7530" y="6067"/>
                  </a:lnTo>
                  <a:cubicBezTo>
                    <a:pt x="7530" y="6245"/>
                    <a:pt x="7655" y="6424"/>
                    <a:pt x="7833" y="6477"/>
                  </a:cubicBezTo>
                  <a:cubicBezTo>
                    <a:pt x="7869" y="6495"/>
                    <a:pt x="7922" y="6495"/>
                    <a:pt x="7976" y="6495"/>
                  </a:cubicBezTo>
                  <a:lnTo>
                    <a:pt x="8422" y="6495"/>
                  </a:lnTo>
                  <a:lnTo>
                    <a:pt x="8422" y="5621"/>
                  </a:lnTo>
                  <a:lnTo>
                    <a:pt x="8904" y="5621"/>
                  </a:lnTo>
                  <a:cubicBezTo>
                    <a:pt x="8904" y="5621"/>
                    <a:pt x="9243" y="5656"/>
                    <a:pt x="9368" y="5746"/>
                  </a:cubicBezTo>
                  <a:lnTo>
                    <a:pt x="9510" y="5621"/>
                  </a:lnTo>
                  <a:cubicBezTo>
                    <a:pt x="9778" y="5460"/>
                    <a:pt x="9938" y="5157"/>
                    <a:pt x="9938" y="4836"/>
                  </a:cubicBezTo>
                  <a:cubicBezTo>
                    <a:pt x="9938" y="4675"/>
                    <a:pt x="9903" y="4532"/>
                    <a:pt x="9831" y="4407"/>
                  </a:cubicBezTo>
                  <a:cubicBezTo>
                    <a:pt x="9778" y="4265"/>
                    <a:pt x="9671" y="4158"/>
                    <a:pt x="9564" y="4068"/>
                  </a:cubicBezTo>
                  <a:cubicBezTo>
                    <a:pt x="9439" y="3979"/>
                    <a:pt x="9403" y="3801"/>
                    <a:pt x="9492" y="3676"/>
                  </a:cubicBezTo>
                  <a:cubicBezTo>
                    <a:pt x="9599" y="3515"/>
                    <a:pt x="9671" y="3319"/>
                    <a:pt x="9671" y="3105"/>
                  </a:cubicBezTo>
                  <a:cubicBezTo>
                    <a:pt x="9671" y="2873"/>
                    <a:pt x="9582" y="2641"/>
                    <a:pt x="9457" y="2480"/>
                  </a:cubicBezTo>
                  <a:cubicBezTo>
                    <a:pt x="9314" y="2302"/>
                    <a:pt x="9136" y="2177"/>
                    <a:pt x="8921" y="2106"/>
                  </a:cubicBezTo>
                  <a:cubicBezTo>
                    <a:pt x="8779" y="2070"/>
                    <a:pt x="8689" y="1945"/>
                    <a:pt x="8707" y="1820"/>
                  </a:cubicBezTo>
                  <a:cubicBezTo>
                    <a:pt x="8707" y="1785"/>
                    <a:pt x="8707" y="1767"/>
                    <a:pt x="8707" y="1749"/>
                  </a:cubicBezTo>
                  <a:cubicBezTo>
                    <a:pt x="8707" y="1410"/>
                    <a:pt x="8565" y="1089"/>
                    <a:pt x="8333" y="875"/>
                  </a:cubicBezTo>
                  <a:cubicBezTo>
                    <a:pt x="8119" y="643"/>
                    <a:pt x="7797" y="500"/>
                    <a:pt x="7458" y="500"/>
                  </a:cubicBezTo>
                  <a:cubicBezTo>
                    <a:pt x="7316" y="500"/>
                    <a:pt x="7173" y="536"/>
                    <a:pt x="7048" y="571"/>
                  </a:cubicBezTo>
                  <a:cubicBezTo>
                    <a:pt x="6905" y="625"/>
                    <a:pt x="6798" y="696"/>
                    <a:pt x="6691" y="768"/>
                  </a:cubicBezTo>
                  <a:cubicBezTo>
                    <a:pt x="6630" y="813"/>
                    <a:pt x="6559" y="836"/>
                    <a:pt x="6491" y="836"/>
                  </a:cubicBezTo>
                  <a:cubicBezTo>
                    <a:pt x="6400" y="836"/>
                    <a:pt x="6314" y="796"/>
                    <a:pt x="6263" y="714"/>
                  </a:cubicBezTo>
                  <a:cubicBezTo>
                    <a:pt x="5977" y="286"/>
                    <a:pt x="5513" y="0"/>
                    <a:pt x="49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04" name="Google Shape;704;p37"/>
            <p:cNvSpPr/>
            <p:nvPr/>
          </p:nvSpPr>
          <p:spPr>
            <a:xfrm>
              <a:off x="1237441" y="3050164"/>
              <a:ext cx="91653" cy="171629"/>
            </a:xfrm>
            <a:custGeom>
              <a:avLst/>
              <a:gdLst/>
              <a:ahLst/>
              <a:cxnLst/>
              <a:rect l="l" t="t" r="r" b="b"/>
              <a:pathLst>
                <a:path w="2802" h="5247" extrusionOk="0">
                  <a:moveTo>
                    <a:pt x="321" y="1"/>
                  </a:moveTo>
                  <a:cubicBezTo>
                    <a:pt x="214" y="1"/>
                    <a:pt x="107" y="19"/>
                    <a:pt x="0" y="54"/>
                  </a:cubicBezTo>
                  <a:cubicBezTo>
                    <a:pt x="232" y="108"/>
                    <a:pt x="428" y="215"/>
                    <a:pt x="571" y="376"/>
                  </a:cubicBezTo>
                  <a:cubicBezTo>
                    <a:pt x="803" y="590"/>
                    <a:pt x="946" y="911"/>
                    <a:pt x="946" y="1250"/>
                  </a:cubicBezTo>
                  <a:cubicBezTo>
                    <a:pt x="946" y="1268"/>
                    <a:pt x="946" y="1286"/>
                    <a:pt x="946" y="1321"/>
                  </a:cubicBezTo>
                  <a:cubicBezTo>
                    <a:pt x="928" y="1446"/>
                    <a:pt x="1035" y="1571"/>
                    <a:pt x="1160" y="1607"/>
                  </a:cubicBezTo>
                  <a:cubicBezTo>
                    <a:pt x="1374" y="1678"/>
                    <a:pt x="1570" y="1803"/>
                    <a:pt x="1695" y="1981"/>
                  </a:cubicBezTo>
                  <a:cubicBezTo>
                    <a:pt x="1838" y="2142"/>
                    <a:pt x="1909" y="2374"/>
                    <a:pt x="1909" y="2606"/>
                  </a:cubicBezTo>
                  <a:cubicBezTo>
                    <a:pt x="1909" y="2820"/>
                    <a:pt x="1838" y="3016"/>
                    <a:pt x="1731" y="3177"/>
                  </a:cubicBezTo>
                  <a:cubicBezTo>
                    <a:pt x="1642" y="3302"/>
                    <a:pt x="1677" y="3480"/>
                    <a:pt x="1802" y="3569"/>
                  </a:cubicBezTo>
                  <a:cubicBezTo>
                    <a:pt x="1927" y="3659"/>
                    <a:pt x="2016" y="3766"/>
                    <a:pt x="2088" y="3908"/>
                  </a:cubicBezTo>
                  <a:cubicBezTo>
                    <a:pt x="2141" y="4033"/>
                    <a:pt x="2177" y="4176"/>
                    <a:pt x="2177" y="4337"/>
                  </a:cubicBezTo>
                  <a:cubicBezTo>
                    <a:pt x="2177" y="4658"/>
                    <a:pt x="2016" y="4943"/>
                    <a:pt x="1784" y="5104"/>
                  </a:cubicBezTo>
                  <a:cubicBezTo>
                    <a:pt x="1945" y="5104"/>
                    <a:pt x="2106" y="5157"/>
                    <a:pt x="2231" y="5247"/>
                  </a:cubicBezTo>
                  <a:lnTo>
                    <a:pt x="2373" y="5122"/>
                  </a:lnTo>
                  <a:cubicBezTo>
                    <a:pt x="2641" y="4961"/>
                    <a:pt x="2801" y="4658"/>
                    <a:pt x="2801" y="4337"/>
                  </a:cubicBezTo>
                  <a:cubicBezTo>
                    <a:pt x="2801" y="4176"/>
                    <a:pt x="2766" y="4033"/>
                    <a:pt x="2694" y="3908"/>
                  </a:cubicBezTo>
                  <a:cubicBezTo>
                    <a:pt x="2641" y="3766"/>
                    <a:pt x="2534" y="3659"/>
                    <a:pt x="2427" y="3569"/>
                  </a:cubicBezTo>
                  <a:cubicBezTo>
                    <a:pt x="2302" y="3480"/>
                    <a:pt x="2266" y="3302"/>
                    <a:pt x="2355" y="3177"/>
                  </a:cubicBezTo>
                  <a:cubicBezTo>
                    <a:pt x="2462" y="3016"/>
                    <a:pt x="2534" y="2820"/>
                    <a:pt x="2534" y="2606"/>
                  </a:cubicBezTo>
                  <a:cubicBezTo>
                    <a:pt x="2534" y="2374"/>
                    <a:pt x="2445" y="2142"/>
                    <a:pt x="2320" y="1981"/>
                  </a:cubicBezTo>
                  <a:cubicBezTo>
                    <a:pt x="2177" y="1803"/>
                    <a:pt x="1999" y="1678"/>
                    <a:pt x="1784" y="1607"/>
                  </a:cubicBezTo>
                  <a:cubicBezTo>
                    <a:pt x="1642" y="1571"/>
                    <a:pt x="1552" y="1446"/>
                    <a:pt x="1570" y="1321"/>
                  </a:cubicBezTo>
                  <a:cubicBezTo>
                    <a:pt x="1570" y="1286"/>
                    <a:pt x="1570" y="1268"/>
                    <a:pt x="1570" y="1250"/>
                  </a:cubicBezTo>
                  <a:cubicBezTo>
                    <a:pt x="1570" y="911"/>
                    <a:pt x="1428" y="590"/>
                    <a:pt x="1196" y="376"/>
                  </a:cubicBezTo>
                  <a:cubicBezTo>
                    <a:pt x="982" y="144"/>
                    <a:pt x="660" y="1"/>
                    <a:pt x="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05" name="Google Shape;705;p37"/>
            <p:cNvSpPr/>
            <p:nvPr/>
          </p:nvSpPr>
          <p:spPr>
            <a:xfrm>
              <a:off x="1129465" y="3280704"/>
              <a:ext cx="74154" cy="45009"/>
            </a:xfrm>
            <a:custGeom>
              <a:avLst/>
              <a:gdLst/>
              <a:ahLst/>
              <a:cxnLst/>
              <a:rect l="l" t="t" r="r" b="b"/>
              <a:pathLst>
                <a:path w="2267" h="1376" extrusionOk="0">
                  <a:moveTo>
                    <a:pt x="107" y="1"/>
                  </a:moveTo>
                  <a:cubicBezTo>
                    <a:pt x="54" y="1"/>
                    <a:pt x="0" y="54"/>
                    <a:pt x="0" y="108"/>
                  </a:cubicBezTo>
                  <a:lnTo>
                    <a:pt x="0" y="215"/>
                  </a:lnTo>
                  <a:cubicBezTo>
                    <a:pt x="0" y="822"/>
                    <a:pt x="482" y="1339"/>
                    <a:pt x="1089" y="1375"/>
                  </a:cubicBezTo>
                  <a:cubicBezTo>
                    <a:pt x="1099" y="1375"/>
                    <a:pt x="1110" y="1375"/>
                    <a:pt x="1121" y="1375"/>
                  </a:cubicBezTo>
                  <a:cubicBezTo>
                    <a:pt x="1749" y="1375"/>
                    <a:pt x="2266" y="864"/>
                    <a:pt x="2266" y="233"/>
                  </a:cubicBezTo>
                  <a:lnTo>
                    <a:pt x="2266" y="108"/>
                  </a:lnTo>
                  <a:cubicBezTo>
                    <a:pt x="2266" y="54"/>
                    <a:pt x="2231" y="1"/>
                    <a:pt x="2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06" name="Google Shape;706;p37"/>
            <p:cNvSpPr/>
            <p:nvPr/>
          </p:nvSpPr>
          <p:spPr>
            <a:xfrm>
              <a:off x="1129465" y="3280704"/>
              <a:ext cx="74154" cy="20476"/>
            </a:xfrm>
            <a:custGeom>
              <a:avLst/>
              <a:gdLst/>
              <a:ahLst/>
              <a:cxnLst/>
              <a:rect l="l" t="t" r="r" b="b"/>
              <a:pathLst>
                <a:path w="2267" h="626" extrusionOk="0">
                  <a:moveTo>
                    <a:pt x="107" y="1"/>
                  </a:moveTo>
                  <a:cubicBezTo>
                    <a:pt x="54" y="1"/>
                    <a:pt x="0" y="54"/>
                    <a:pt x="0" y="108"/>
                  </a:cubicBezTo>
                  <a:lnTo>
                    <a:pt x="0" y="233"/>
                  </a:lnTo>
                  <a:cubicBezTo>
                    <a:pt x="0" y="375"/>
                    <a:pt x="18" y="500"/>
                    <a:pt x="72" y="625"/>
                  </a:cubicBezTo>
                  <a:lnTo>
                    <a:pt x="2195" y="625"/>
                  </a:lnTo>
                  <a:cubicBezTo>
                    <a:pt x="2248" y="500"/>
                    <a:pt x="2266" y="375"/>
                    <a:pt x="2266" y="233"/>
                  </a:cubicBezTo>
                  <a:lnTo>
                    <a:pt x="2266" y="108"/>
                  </a:lnTo>
                  <a:cubicBezTo>
                    <a:pt x="2266" y="54"/>
                    <a:pt x="2231" y="1"/>
                    <a:pt x="2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07" name="Google Shape;707;p37"/>
            <p:cNvSpPr/>
            <p:nvPr/>
          </p:nvSpPr>
          <p:spPr>
            <a:xfrm>
              <a:off x="998723" y="3027986"/>
              <a:ext cx="335637" cy="347315"/>
            </a:xfrm>
            <a:custGeom>
              <a:avLst/>
              <a:gdLst/>
              <a:ahLst/>
              <a:cxnLst/>
              <a:rect l="l" t="t" r="r" b="b"/>
              <a:pathLst>
                <a:path w="10261" h="10618" extrusionOk="0">
                  <a:moveTo>
                    <a:pt x="1535" y="5943"/>
                  </a:moveTo>
                  <a:lnTo>
                    <a:pt x="1535" y="6513"/>
                  </a:lnTo>
                  <a:lnTo>
                    <a:pt x="1196" y="6513"/>
                  </a:lnTo>
                  <a:cubicBezTo>
                    <a:pt x="1125" y="6513"/>
                    <a:pt x="1053" y="6567"/>
                    <a:pt x="1035" y="6656"/>
                  </a:cubicBezTo>
                  <a:cubicBezTo>
                    <a:pt x="1035" y="6745"/>
                    <a:pt x="1107" y="6817"/>
                    <a:pt x="1196" y="6817"/>
                  </a:cubicBezTo>
                  <a:lnTo>
                    <a:pt x="1535" y="6817"/>
                  </a:lnTo>
                  <a:lnTo>
                    <a:pt x="1535" y="7013"/>
                  </a:lnTo>
                  <a:cubicBezTo>
                    <a:pt x="1535" y="7138"/>
                    <a:pt x="1553" y="7281"/>
                    <a:pt x="1571" y="7423"/>
                  </a:cubicBezTo>
                  <a:lnTo>
                    <a:pt x="1214" y="7423"/>
                  </a:lnTo>
                  <a:cubicBezTo>
                    <a:pt x="750" y="7423"/>
                    <a:pt x="393" y="7013"/>
                    <a:pt x="482" y="6531"/>
                  </a:cubicBezTo>
                  <a:cubicBezTo>
                    <a:pt x="554" y="6192"/>
                    <a:pt x="857" y="5943"/>
                    <a:pt x="1214" y="5943"/>
                  </a:cubicBezTo>
                  <a:close/>
                  <a:moveTo>
                    <a:pt x="9047" y="5943"/>
                  </a:moveTo>
                  <a:cubicBezTo>
                    <a:pt x="9457" y="5943"/>
                    <a:pt x="9796" y="6264"/>
                    <a:pt x="9796" y="6674"/>
                  </a:cubicBezTo>
                  <a:cubicBezTo>
                    <a:pt x="9796" y="7084"/>
                    <a:pt x="9457" y="7423"/>
                    <a:pt x="9047" y="7423"/>
                  </a:cubicBezTo>
                  <a:lnTo>
                    <a:pt x="8708" y="7423"/>
                  </a:lnTo>
                  <a:cubicBezTo>
                    <a:pt x="8708" y="7281"/>
                    <a:pt x="8726" y="7138"/>
                    <a:pt x="8726" y="7013"/>
                  </a:cubicBezTo>
                  <a:lnTo>
                    <a:pt x="8726" y="6817"/>
                  </a:lnTo>
                  <a:lnTo>
                    <a:pt x="9065" y="6817"/>
                  </a:lnTo>
                  <a:cubicBezTo>
                    <a:pt x="9136" y="6817"/>
                    <a:pt x="9207" y="6763"/>
                    <a:pt x="9225" y="6692"/>
                  </a:cubicBezTo>
                  <a:cubicBezTo>
                    <a:pt x="9225" y="6603"/>
                    <a:pt x="9154" y="6513"/>
                    <a:pt x="9065" y="6513"/>
                  </a:cubicBezTo>
                  <a:lnTo>
                    <a:pt x="8726" y="6513"/>
                  </a:lnTo>
                  <a:lnTo>
                    <a:pt x="8726" y="5943"/>
                  </a:lnTo>
                  <a:close/>
                  <a:moveTo>
                    <a:pt x="5121" y="1"/>
                  </a:moveTo>
                  <a:cubicBezTo>
                    <a:pt x="4818" y="1"/>
                    <a:pt x="4550" y="72"/>
                    <a:pt x="4301" y="215"/>
                  </a:cubicBezTo>
                  <a:cubicBezTo>
                    <a:pt x="4051" y="358"/>
                    <a:pt x="3837" y="554"/>
                    <a:pt x="3694" y="786"/>
                  </a:cubicBezTo>
                  <a:cubicBezTo>
                    <a:pt x="3663" y="817"/>
                    <a:pt x="3620" y="836"/>
                    <a:pt x="3575" y="836"/>
                  </a:cubicBezTo>
                  <a:cubicBezTo>
                    <a:pt x="3543" y="836"/>
                    <a:pt x="3510" y="826"/>
                    <a:pt x="3480" y="804"/>
                  </a:cubicBezTo>
                  <a:cubicBezTo>
                    <a:pt x="3230" y="608"/>
                    <a:pt x="2945" y="501"/>
                    <a:pt x="2623" y="501"/>
                  </a:cubicBezTo>
                  <a:cubicBezTo>
                    <a:pt x="2249" y="501"/>
                    <a:pt x="1892" y="661"/>
                    <a:pt x="1624" y="911"/>
                  </a:cubicBezTo>
                  <a:cubicBezTo>
                    <a:pt x="1357" y="1179"/>
                    <a:pt x="1214" y="1535"/>
                    <a:pt x="1214" y="1910"/>
                  </a:cubicBezTo>
                  <a:cubicBezTo>
                    <a:pt x="1214" y="1928"/>
                    <a:pt x="1214" y="1964"/>
                    <a:pt x="1214" y="1981"/>
                  </a:cubicBezTo>
                  <a:cubicBezTo>
                    <a:pt x="1214" y="2053"/>
                    <a:pt x="1178" y="2106"/>
                    <a:pt x="1107" y="2124"/>
                  </a:cubicBezTo>
                  <a:cubicBezTo>
                    <a:pt x="893" y="2178"/>
                    <a:pt x="696" y="2303"/>
                    <a:pt x="536" y="2481"/>
                  </a:cubicBezTo>
                  <a:cubicBezTo>
                    <a:pt x="500" y="2535"/>
                    <a:pt x="482" y="2624"/>
                    <a:pt x="536" y="2677"/>
                  </a:cubicBezTo>
                  <a:cubicBezTo>
                    <a:pt x="564" y="2724"/>
                    <a:pt x="612" y="2747"/>
                    <a:pt x="659" y="2747"/>
                  </a:cubicBezTo>
                  <a:cubicBezTo>
                    <a:pt x="701" y="2747"/>
                    <a:pt x="742" y="2729"/>
                    <a:pt x="768" y="2695"/>
                  </a:cubicBezTo>
                  <a:cubicBezTo>
                    <a:pt x="893" y="2552"/>
                    <a:pt x="1035" y="2463"/>
                    <a:pt x="1196" y="2428"/>
                  </a:cubicBezTo>
                  <a:cubicBezTo>
                    <a:pt x="1392" y="2374"/>
                    <a:pt x="1535" y="2178"/>
                    <a:pt x="1517" y="1964"/>
                  </a:cubicBezTo>
                  <a:cubicBezTo>
                    <a:pt x="1517" y="1946"/>
                    <a:pt x="1517" y="1928"/>
                    <a:pt x="1517" y="1910"/>
                  </a:cubicBezTo>
                  <a:cubicBezTo>
                    <a:pt x="1517" y="1589"/>
                    <a:pt x="1660" y="1303"/>
                    <a:pt x="1892" y="1089"/>
                  </a:cubicBezTo>
                  <a:cubicBezTo>
                    <a:pt x="2106" y="911"/>
                    <a:pt x="2356" y="822"/>
                    <a:pt x="2641" y="822"/>
                  </a:cubicBezTo>
                  <a:cubicBezTo>
                    <a:pt x="2873" y="822"/>
                    <a:pt x="3105" y="911"/>
                    <a:pt x="3301" y="1054"/>
                  </a:cubicBezTo>
                  <a:cubicBezTo>
                    <a:pt x="3379" y="1117"/>
                    <a:pt x="3476" y="1147"/>
                    <a:pt x="3572" y="1147"/>
                  </a:cubicBezTo>
                  <a:cubicBezTo>
                    <a:pt x="3721" y="1147"/>
                    <a:pt x="3868" y="1076"/>
                    <a:pt x="3944" y="947"/>
                  </a:cubicBezTo>
                  <a:cubicBezTo>
                    <a:pt x="4069" y="750"/>
                    <a:pt x="4247" y="608"/>
                    <a:pt x="4443" y="483"/>
                  </a:cubicBezTo>
                  <a:cubicBezTo>
                    <a:pt x="4640" y="376"/>
                    <a:pt x="4872" y="322"/>
                    <a:pt x="5121" y="322"/>
                  </a:cubicBezTo>
                  <a:cubicBezTo>
                    <a:pt x="5585" y="322"/>
                    <a:pt x="6014" y="554"/>
                    <a:pt x="6281" y="947"/>
                  </a:cubicBezTo>
                  <a:cubicBezTo>
                    <a:pt x="6357" y="1076"/>
                    <a:pt x="6504" y="1147"/>
                    <a:pt x="6653" y="1147"/>
                  </a:cubicBezTo>
                  <a:cubicBezTo>
                    <a:pt x="6749" y="1147"/>
                    <a:pt x="6846" y="1117"/>
                    <a:pt x="6923" y="1054"/>
                  </a:cubicBezTo>
                  <a:cubicBezTo>
                    <a:pt x="7031" y="982"/>
                    <a:pt x="7138" y="929"/>
                    <a:pt x="7245" y="875"/>
                  </a:cubicBezTo>
                  <a:cubicBezTo>
                    <a:pt x="7360" y="841"/>
                    <a:pt x="7475" y="821"/>
                    <a:pt x="7595" y="821"/>
                  </a:cubicBezTo>
                  <a:cubicBezTo>
                    <a:pt x="7661" y="821"/>
                    <a:pt x="7728" y="827"/>
                    <a:pt x="7798" y="840"/>
                  </a:cubicBezTo>
                  <a:cubicBezTo>
                    <a:pt x="7958" y="857"/>
                    <a:pt x="8119" y="929"/>
                    <a:pt x="8244" y="1036"/>
                  </a:cubicBezTo>
                  <a:cubicBezTo>
                    <a:pt x="8547" y="1232"/>
                    <a:pt x="8708" y="1571"/>
                    <a:pt x="8708" y="1910"/>
                  </a:cubicBezTo>
                  <a:cubicBezTo>
                    <a:pt x="8708" y="1928"/>
                    <a:pt x="8708" y="1946"/>
                    <a:pt x="8708" y="1964"/>
                  </a:cubicBezTo>
                  <a:cubicBezTo>
                    <a:pt x="8690" y="2178"/>
                    <a:pt x="8833" y="2374"/>
                    <a:pt x="9029" y="2428"/>
                  </a:cubicBezTo>
                  <a:cubicBezTo>
                    <a:pt x="9207" y="2481"/>
                    <a:pt x="9368" y="2588"/>
                    <a:pt x="9493" y="2731"/>
                  </a:cubicBezTo>
                  <a:cubicBezTo>
                    <a:pt x="9618" y="2891"/>
                    <a:pt x="9671" y="3070"/>
                    <a:pt x="9671" y="3266"/>
                  </a:cubicBezTo>
                  <a:cubicBezTo>
                    <a:pt x="9671" y="3445"/>
                    <a:pt x="9618" y="3605"/>
                    <a:pt x="9529" y="3748"/>
                  </a:cubicBezTo>
                  <a:cubicBezTo>
                    <a:pt x="9386" y="3944"/>
                    <a:pt x="9439" y="4212"/>
                    <a:pt x="9636" y="4372"/>
                  </a:cubicBezTo>
                  <a:cubicBezTo>
                    <a:pt x="9725" y="4444"/>
                    <a:pt x="9796" y="4533"/>
                    <a:pt x="9868" y="4640"/>
                  </a:cubicBezTo>
                  <a:cubicBezTo>
                    <a:pt x="9921" y="4747"/>
                    <a:pt x="9939" y="4872"/>
                    <a:pt x="9939" y="4997"/>
                  </a:cubicBezTo>
                  <a:cubicBezTo>
                    <a:pt x="9939" y="5265"/>
                    <a:pt x="9814" y="5514"/>
                    <a:pt x="9582" y="5675"/>
                  </a:cubicBezTo>
                  <a:lnTo>
                    <a:pt x="9564" y="5675"/>
                  </a:lnTo>
                  <a:lnTo>
                    <a:pt x="9511" y="5728"/>
                  </a:lnTo>
                  <a:cubicBezTo>
                    <a:pt x="9368" y="5657"/>
                    <a:pt x="9225" y="5621"/>
                    <a:pt x="9065" y="5621"/>
                  </a:cubicBezTo>
                  <a:lnTo>
                    <a:pt x="8565" y="5621"/>
                  </a:lnTo>
                  <a:cubicBezTo>
                    <a:pt x="8476" y="5621"/>
                    <a:pt x="8422" y="5693"/>
                    <a:pt x="8422" y="5782"/>
                  </a:cubicBezTo>
                  <a:lnTo>
                    <a:pt x="8422" y="6513"/>
                  </a:lnTo>
                  <a:lnTo>
                    <a:pt x="8119" y="6513"/>
                  </a:lnTo>
                  <a:cubicBezTo>
                    <a:pt x="8083" y="6513"/>
                    <a:pt x="8065" y="6513"/>
                    <a:pt x="8030" y="6496"/>
                  </a:cubicBezTo>
                  <a:cubicBezTo>
                    <a:pt x="7905" y="6460"/>
                    <a:pt x="7833" y="6353"/>
                    <a:pt x="7833" y="6228"/>
                  </a:cubicBezTo>
                  <a:lnTo>
                    <a:pt x="7833" y="5461"/>
                  </a:lnTo>
                  <a:cubicBezTo>
                    <a:pt x="7833" y="5354"/>
                    <a:pt x="7780" y="5247"/>
                    <a:pt x="7673" y="5193"/>
                  </a:cubicBezTo>
                  <a:cubicBezTo>
                    <a:pt x="7623" y="5168"/>
                    <a:pt x="7573" y="5155"/>
                    <a:pt x="7526" y="5155"/>
                  </a:cubicBezTo>
                  <a:cubicBezTo>
                    <a:pt x="7470" y="5155"/>
                    <a:pt x="7417" y="5173"/>
                    <a:pt x="7370" y="5211"/>
                  </a:cubicBezTo>
                  <a:cubicBezTo>
                    <a:pt x="7298" y="5265"/>
                    <a:pt x="7209" y="5300"/>
                    <a:pt x="7120" y="5336"/>
                  </a:cubicBezTo>
                  <a:cubicBezTo>
                    <a:pt x="7031" y="5354"/>
                    <a:pt x="6941" y="5372"/>
                    <a:pt x="6852" y="5372"/>
                  </a:cubicBezTo>
                  <a:cubicBezTo>
                    <a:pt x="6638" y="5372"/>
                    <a:pt x="6442" y="5300"/>
                    <a:pt x="6281" y="5157"/>
                  </a:cubicBezTo>
                  <a:cubicBezTo>
                    <a:pt x="6201" y="5086"/>
                    <a:pt x="6098" y="5050"/>
                    <a:pt x="5993" y="5050"/>
                  </a:cubicBezTo>
                  <a:cubicBezTo>
                    <a:pt x="5889" y="5050"/>
                    <a:pt x="5782" y="5086"/>
                    <a:pt x="5692" y="5157"/>
                  </a:cubicBezTo>
                  <a:cubicBezTo>
                    <a:pt x="5621" y="5229"/>
                    <a:pt x="5532" y="5282"/>
                    <a:pt x="5425" y="5318"/>
                  </a:cubicBezTo>
                  <a:cubicBezTo>
                    <a:pt x="5335" y="5354"/>
                    <a:pt x="5228" y="5372"/>
                    <a:pt x="5121" y="5372"/>
                  </a:cubicBezTo>
                  <a:cubicBezTo>
                    <a:pt x="4907" y="5372"/>
                    <a:pt x="4711" y="5300"/>
                    <a:pt x="4550" y="5157"/>
                  </a:cubicBezTo>
                  <a:cubicBezTo>
                    <a:pt x="4461" y="5086"/>
                    <a:pt x="4359" y="5050"/>
                    <a:pt x="4256" y="5050"/>
                  </a:cubicBezTo>
                  <a:cubicBezTo>
                    <a:pt x="4153" y="5050"/>
                    <a:pt x="4051" y="5086"/>
                    <a:pt x="3962" y="5157"/>
                  </a:cubicBezTo>
                  <a:cubicBezTo>
                    <a:pt x="3890" y="5229"/>
                    <a:pt x="3801" y="5282"/>
                    <a:pt x="3694" y="5318"/>
                  </a:cubicBezTo>
                  <a:cubicBezTo>
                    <a:pt x="3605" y="5354"/>
                    <a:pt x="3498" y="5372"/>
                    <a:pt x="3391" y="5372"/>
                  </a:cubicBezTo>
                  <a:cubicBezTo>
                    <a:pt x="3212" y="5372"/>
                    <a:pt x="3034" y="5318"/>
                    <a:pt x="2891" y="5211"/>
                  </a:cubicBezTo>
                  <a:cubicBezTo>
                    <a:pt x="2834" y="5173"/>
                    <a:pt x="2776" y="5155"/>
                    <a:pt x="2719" y="5155"/>
                  </a:cubicBezTo>
                  <a:cubicBezTo>
                    <a:pt x="2669" y="5155"/>
                    <a:pt x="2620" y="5168"/>
                    <a:pt x="2570" y="5193"/>
                  </a:cubicBezTo>
                  <a:cubicBezTo>
                    <a:pt x="2463" y="5247"/>
                    <a:pt x="2409" y="5354"/>
                    <a:pt x="2409" y="5461"/>
                  </a:cubicBezTo>
                  <a:lnTo>
                    <a:pt x="2409" y="6228"/>
                  </a:lnTo>
                  <a:cubicBezTo>
                    <a:pt x="2409" y="6353"/>
                    <a:pt x="2338" y="6460"/>
                    <a:pt x="2213" y="6496"/>
                  </a:cubicBezTo>
                  <a:cubicBezTo>
                    <a:pt x="2177" y="6513"/>
                    <a:pt x="2159" y="6513"/>
                    <a:pt x="2124" y="6513"/>
                  </a:cubicBezTo>
                  <a:lnTo>
                    <a:pt x="1838" y="6513"/>
                  </a:lnTo>
                  <a:lnTo>
                    <a:pt x="1838" y="5782"/>
                  </a:lnTo>
                  <a:cubicBezTo>
                    <a:pt x="1838" y="5693"/>
                    <a:pt x="1767" y="5621"/>
                    <a:pt x="1678" y="5621"/>
                  </a:cubicBezTo>
                  <a:lnTo>
                    <a:pt x="1196" y="5621"/>
                  </a:lnTo>
                  <a:cubicBezTo>
                    <a:pt x="1035" y="5621"/>
                    <a:pt x="893" y="5657"/>
                    <a:pt x="750" y="5728"/>
                  </a:cubicBezTo>
                  <a:lnTo>
                    <a:pt x="696" y="5693"/>
                  </a:lnTo>
                  <a:cubicBezTo>
                    <a:pt x="589" y="5621"/>
                    <a:pt x="482" y="5532"/>
                    <a:pt x="411" y="5407"/>
                  </a:cubicBezTo>
                  <a:cubicBezTo>
                    <a:pt x="340" y="5282"/>
                    <a:pt x="304" y="5140"/>
                    <a:pt x="304" y="4997"/>
                  </a:cubicBezTo>
                  <a:cubicBezTo>
                    <a:pt x="304" y="4747"/>
                    <a:pt x="429" y="4515"/>
                    <a:pt x="625" y="4372"/>
                  </a:cubicBezTo>
                  <a:cubicBezTo>
                    <a:pt x="821" y="4212"/>
                    <a:pt x="857" y="3944"/>
                    <a:pt x="732" y="3748"/>
                  </a:cubicBezTo>
                  <a:cubicBezTo>
                    <a:pt x="679" y="3677"/>
                    <a:pt x="643" y="3605"/>
                    <a:pt x="625" y="3534"/>
                  </a:cubicBezTo>
                  <a:cubicBezTo>
                    <a:pt x="589" y="3445"/>
                    <a:pt x="571" y="3355"/>
                    <a:pt x="571" y="3266"/>
                  </a:cubicBezTo>
                  <a:cubicBezTo>
                    <a:pt x="571" y="3213"/>
                    <a:pt x="554" y="3141"/>
                    <a:pt x="482" y="3123"/>
                  </a:cubicBezTo>
                  <a:cubicBezTo>
                    <a:pt x="460" y="3112"/>
                    <a:pt x="438" y="3107"/>
                    <a:pt x="417" y="3107"/>
                  </a:cubicBezTo>
                  <a:cubicBezTo>
                    <a:pt x="336" y="3107"/>
                    <a:pt x="268" y="3181"/>
                    <a:pt x="268" y="3266"/>
                  </a:cubicBezTo>
                  <a:cubicBezTo>
                    <a:pt x="268" y="3391"/>
                    <a:pt x="286" y="3498"/>
                    <a:pt x="322" y="3623"/>
                  </a:cubicBezTo>
                  <a:cubicBezTo>
                    <a:pt x="357" y="3730"/>
                    <a:pt x="411" y="3837"/>
                    <a:pt x="464" y="3926"/>
                  </a:cubicBezTo>
                  <a:cubicBezTo>
                    <a:pt x="518" y="3998"/>
                    <a:pt x="500" y="4069"/>
                    <a:pt x="429" y="4123"/>
                  </a:cubicBezTo>
                  <a:cubicBezTo>
                    <a:pt x="161" y="4337"/>
                    <a:pt x="1" y="4658"/>
                    <a:pt x="1" y="4997"/>
                  </a:cubicBezTo>
                  <a:cubicBezTo>
                    <a:pt x="1" y="5193"/>
                    <a:pt x="54" y="5389"/>
                    <a:pt x="143" y="5568"/>
                  </a:cubicBezTo>
                  <a:cubicBezTo>
                    <a:pt x="232" y="5711"/>
                    <a:pt x="340" y="5818"/>
                    <a:pt x="482" y="5925"/>
                  </a:cubicBezTo>
                  <a:cubicBezTo>
                    <a:pt x="232" y="6139"/>
                    <a:pt x="108" y="6478"/>
                    <a:pt x="161" y="6835"/>
                  </a:cubicBezTo>
                  <a:cubicBezTo>
                    <a:pt x="232" y="7352"/>
                    <a:pt x="679" y="7727"/>
                    <a:pt x="1214" y="7727"/>
                  </a:cubicBezTo>
                  <a:lnTo>
                    <a:pt x="1589" y="7727"/>
                  </a:lnTo>
                  <a:cubicBezTo>
                    <a:pt x="1928" y="9368"/>
                    <a:pt x="3391" y="10617"/>
                    <a:pt x="5121" y="10617"/>
                  </a:cubicBezTo>
                  <a:cubicBezTo>
                    <a:pt x="6192" y="10617"/>
                    <a:pt x="7209" y="10136"/>
                    <a:pt x="7905" y="9297"/>
                  </a:cubicBezTo>
                  <a:cubicBezTo>
                    <a:pt x="7941" y="9243"/>
                    <a:pt x="7958" y="9154"/>
                    <a:pt x="7905" y="9101"/>
                  </a:cubicBezTo>
                  <a:cubicBezTo>
                    <a:pt x="7869" y="9065"/>
                    <a:pt x="7825" y="9047"/>
                    <a:pt x="7780" y="9047"/>
                  </a:cubicBezTo>
                  <a:cubicBezTo>
                    <a:pt x="7735" y="9047"/>
                    <a:pt x="7691" y="9065"/>
                    <a:pt x="7655" y="9101"/>
                  </a:cubicBezTo>
                  <a:cubicBezTo>
                    <a:pt x="7352" y="9493"/>
                    <a:pt x="6959" y="9797"/>
                    <a:pt x="6513" y="9993"/>
                  </a:cubicBezTo>
                  <a:lnTo>
                    <a:pt x="6513" y="9868"/>
                  </a:lnTo>
                  <a:cubicBezTo>
                    <a:pt x="6513" y="9797"/>
                    <a:pt x="6460" y="9725"/>
                    <a:pt x="6388" y="9707"/>
                  </a:cubicBezTo>
                  <a:cubicBezTo>
                    <a:pt x="6379" y="9705"/>
                    <a:pt x="6370" y="9705"/>
                    <a:pt x="6361" y="9705"/>
                  </a:cubicBezTo>
                  <a:cubicBezTo>
                    <a:pt x="6282" y="9705"/>
                    <a:pt x="6210" y="9772"/>
                    <a:pt x="6210" y="9868"/>
                  </a:cubicBezTo>
                  <a:lnTo>
                    <a:pt x="6210" y="10118"/>
                  </a:lnTo>
                  <a:cubicBezTo>
                    <a:pt x="6103" y="10136"/>
                    <a:pt x="5996" y="10171"/>
                    <a:pt x="5889" y="10207"/>
                  </a:cubicBezTo>
                  <a:lnTo>
                    <a:pt x="5889" y="9832"/>
                  </a:lnTo>
                  <a:cubicBezTo>
                    <a:pt x="5889" y="9761"/>
                    <a:pt x="5835" y="9689"/>
                    <a:pt x="5764" y="9672"/>
                  </a:cubicBezTo>
                  <a:cubicBezTo>
                    <a:pt x="5756" y="9670"/>
                    <a:pt x="5748" y="9669"/>
                    <a:pt x="5740" y="9669"/>
                  </a:cubicBezTo>
                  <a:cubicBezTo>
                    <a:pt x="5660" y="9669"/>
                    <a:pt x="5585" y="9751"/>
                    <a:pt x="5585" y="9832"/>
                  </a:cubicBezTo>
                  <a:lnTo>
                    <a:pt x="5585" y="10260"/>
                  </a:lnTo>
                  <a:cubicBezTo>
                    <a:pt x="5478" y="10278"/>
                    <a:pt x="5389" y="10278"/>
                    <a:pt x="5282" y="10296"/>
                  </a:cubicBezTo>
                  <a:lnTo>
                    <a:pt x="5282" y="9725"/>
                  </a:lnTo>
                  <a:cubicBezTo>
                    <a:pt x="5282" y="9654"/>
                    <a:pt x="5228" y="9582"/>
                    <a:pt x="5139" y="9565"/>
                  </a:cubicBezTo>
                  <a:cubicBezTo>
                    <a:pt x="5050" y="9565"/>
                    <a:pt x="4961" y="9636"/>
                    <a:pt x="4961" y="9725"/>
                  </a:cubicBezTo>
                  <a:lnTo>
                    <a:pt x="4961" y="10296"/>
                  </a:lnTo>
                  <a:cubicBezTo>
                    <a:pt x="4872" y="10278"/>
                    <a:pt x="4765" y="10278"/>
                    <a:pt x="4657" y="10260"/>
                  </a:cubicBezTo>
                  <a:lnTo>
                    <a:pt x="4657" y="9832"/>
                  </a:lnTo>
                  <a:cubicBezTo>
                    <a:pt x="4657" y="9761"/>
                    <a:pt x="4604" y="9689"/>
                    <a:pt x="4515" y="9672"/>
                  </a:cubicBezTo>
                  <a:cubicBezTo>
                    <a:pt x="4507" y="9670"/>
                    <a:pt x="4499" y="9669"/>
                    <a:pt x="4492" y="9669"/>
                  </a:cubicBezTo>
                  <a:cubicBezTo>
                    <a:pt x="4414" y="9669"/>
                    <a:pt x="4354" y="9751"/>
                    <a:pt x="4354" y="9832"/>
                  </a:cubicBezTo>
                  <a:lnTo>
                    <a:pt x="4354" y="10207"/>
                  </a:lnTo>
                  <a:cubicBezTo>
                    <a:pt x="4247" y="10171"/>
                    <a:pt x="4140" y="10136"/>
                    <a:pt x="4033" y="10100"/>
                  </a:cubicBezTo>
                  <a:lnTo>
                    <a:pt x="4033" y="9850"/>
                  </a:lnTo>
                  <a:cubicBezTo>
                    <a:pt x="4033" y="9779"/>
                    <a:pt x="3979" y="9707"/>
                    <a:pt x="3890" y="9689"/>
                  </a:cubicBezTo>
                  <a:cubicBezTo>
                    <a:pt x="3819" y="9689"/>
                    <a:pt x="3747" y="9761"/>
                    <a:pt x="3747" y="9850"/>
                  </a:cubicBezTo>
                  <a:lnTo>
                    <a:pt x="3747" y="9975"/>
                  </a:lnTo>
                  <a:cubicBezTo>
                    <a:pt x="2623" y="9440"/>
                    <a:pt x="1856" y="8316"/>
                    <a:pt x="1856" y="6995"/>
                  </a:cubicBezTo>
                  <a:lnTo>
                    <a:pt x="1856" y="6817"/>
                  </a:lnTo>
                  <a:lnTo>
                    <a:pt x="2124" y="6817"/>
                  </a:lnTo>
                  <a:cubicBezTo>
                    <a:pt x="2195" y="6817"/>
                    <a:pt x="2267" y="6817"/>
                    <a:pt x="2320" y="6799"/>
                  </a:cubicBezTo>
                  <a:cubicBezTo>
                    <a:pt x="2552" y="6710"/>
                    <a:pt x="2713" y="6478"/>
                    <a:pt x="2713" y="6228"/>
                  </a:cubicBezTo>
                  <a:lnTo>
                    <a:pt x="2713" y="5479"/>
                  </a:lnTo>
                  <a:cubicBezTo>
                    <a:pt x="2909" y="5604"/>
                    <a:pt x="3141" y="5693"/>
                    <a:pt x="3391" y="5693"/>
                  </a:cubicBezTo>
                  <a:cubicBezTo>
                    <a:pt x="3533" y="5693"/>
                    <a:pt x="3676" y="5657"/>
                    <a:pt x="3819" y="5604"/>
                  </a:cubicBezTo>
                  <a:cubicBezTo>
                    <a:pt x="3944" y="5550"/>
                    <a:pt x="4051" y="5479"/>
                    <a:pt x="4158" y="5389"/>
                  </a:cubicBezTo>
                  <a:cubicBezTo>
                    <a:pt x="4185" y="5372"/>
                    <a:pt x="4220" y="5363"/>
                    <a:pt x="4256" y="5363"/>
                  </a:cubicBezTo>
                  <a:cubicBezTo>
                    <a:pt x="4292" y="5363"/>
                    <a:pt x="4327" y="5372"/>
                    <a:pt x="4354" y="5389"/>
                  </a:cubicBezTo>
                  <a:cubicBezTo>
                    <a:pt x="4568" y="5586"/>
                    <a:pt x="4836" y="5693"/>
                    <a:pt x="5121" y="5693"/>
                  </a:cubicBezTo>
                  <a:cubicBezTo>
                    <a:pt x="5264" y="5693"/>
                    <a:pt x="5407" y="5657"/>
                    <a:pt x="5550" y="5604"/>
                  </a:cubicBezTo>
                  <a:cubicBezTo>
                    <a:pt x="5674" y="5550"/>
                    <a:pt x="5799" y="5479"/>
                    <a:pt x="5889" y="5389"/>
                  </a:cubicBezTo>
                  <a:cubicBezTo>
                    <a:pt x="5915" y="5372"/>
                    <a:pt x="5951" y="5363"/>
                    <a:pt x="5987" y="5363"/>
                  </a:cubicBezTo>
                  <a:cubicBezTo>
                    <a:pt x="6022" y="5363"/>
                    <a:pt x="6058" y="5372"/>
                    <a:pt x="6085" y="5389"/>
                  </a:cubicBezTo>
                  <a:cubicBezTo>
                    <a:pt x="6299" y="5586"/>
                    <a:pt x="6567" y="5693"/>
                    <a:pt x="6852" y="5693"/>
                  </a:cubicBezTo>
                  <a:cubicBezTo>
                    <a:pt x="6977" y="5693"/>
                    <a:pt x="7102" y="5657"/>
                    <a:pt x="7227" y="5621"/>
                  </a:cubicBezTo>
                  <a:cubicBezTo>
                    <a:pt x="7334" y="5586"/>
                    <a:pt x="7441" y="5532"/>
                    <a:pt x="7530" y="5479"/>
                  </a:cubicBezTo>
                  <a:lnTo>
                    <a:pt x="7530" y="6228"/>
                  </a:lnTo>
                  <a:cubicBezTo>
                    <a:pt x="7530" y="6478"/>
                    <a:pt x="7691" y="6710"/>
                    <a:pt x="7923" y="6799"/>
                  </a:cubicBezTo>
                  <a:cubicBezTo>
                    <a:pt x="7994" y="6817"/>
                    <a:pt x="8065" y="6817"/>
                    <a:pt x="8119" y="6817"/>
                  </a:cubicBezTo>
                  <a:lnTo>
                    <a:pt x="8422" y="6817"/>
                  </a:lnTo>
                  <a:lnTo>
                    <a:pt x="8422" y="6995"/>
                  </a:lnTo>
                  <a:cubicBezTo>
                    <a:pt x="8422" y="7548"/>
                    <a:pt x="8297" y="8048"/>
                    <a:pt x="8048" y="8530"/>
                  </a:cubicBezTo>
                  <a:cubicBezTo>
                    <a:pt x="8012" y="8601"/>
                    <a:pt x="8030" y="8690"/>
                    <a:pt x="8119" y="8726"/>
                  </a:cubicBezTo>
                  <a:cubicBezTo>
                    <a:pt x="8143" y="8744"/>
                    <a:pt x="8168" y="8752"/>
                    <a:pt x="8194" y="8752"/>
                  </a:cubicBezTo>
                  <a:cubicBezTo>
                    <a:pt x="8244" y="8752"/>
                    <a:pt x="8291" y="8720"/>
                    <a:pt x="8315" y="8672"/>
                  </a:cubicBezTo>
                  <a:cubicBezTo>
                    <a:pt x="8476" y="8369"/>
                    <a:pt x="8583" y="8066"/>
                    <a:pt x="8654" y="7727"/>
                  </a:cubicBezTo>
                  <a:lnTo>
                    <a:pt x="9065" y="7727"/>
                  </a:lnTo>
                  <a:cubicBezTo>
                    <a:pt x="9636" y="7727"/>
                    <a:pt x="10117" y="7263"/>
                    <a:pt x="10117" y="6674"/>
                  </a:cubicBezTo>
                  <a:cubicBezTo>
                    <a:pt x="10117" y="6371"/>
                    <a:pt x="9975" y="6103"/>
                    <a:pt x="9778" y="5925"/>
                  </a:cubicBezTo>
                  <a:cubicBezTo>
                    <a:pt x="10082" y="5711"/>
                    <a:pt x="10260" y="5372"/>
                    <a:pt x="10260" y="4997"/>
                  </a:cubicBezTo>
                  <a:cubicBezTo>
                    <a:pt x="10260" y="4818"/>
                    <a:pt x="10224" y="4658"/>
                    <a:pt x="10135" y="4497"/>
                  </a:cubicBezTo>
                  <a:cubicBezTo>
                    <a:pt x="10064" y="4355"/>
                    <a:pt x="9957" y="4212"/>
                    <a:pt x="9814" y="4123"/>
                  </a:cubicBezTo>
                  <a:cubicBezTo>
                    <a:pt x="9760" y="4069"/>
                    <a:pt x="9743" y="3998"/>
                    <a:pt x="9778" y="3926"/>
                  </a:cubicBezTo>
                  <a:cubicBezTo>
                    <a:pt x="9921" y="3730"/>
                    <a:pt x="9975" y="3498"/>
                    <a:pt x="9975" y="3266"/>
                  </a:cubicBezTo>
                  <a:cubicBezTo>
                    <a:pt x="9975" y="2998"/>
                    <a:pt x="9903" y="2749"/>
                    <a:pt x="9743" y="2552"/>
                  </a:cubicBezTo>
                  <a:cubicBezTo>
                    <a:pt x="9582" y="2338"/>
                    <a:pt x="9368" y="2196"/>
                    <a:pt x="9118" y="2124"/>
                  </a:cubicBezTo>
                  <a:cubicBezTo>
                    <a:pt x="9047" y="2106"/>
                    <a:pt x="9011" y="2053"/>
                    <a:pt x="9011" y="1981"/>
                  </a:cubicBezTo>
                  <a:cubicBezTo>
                    <a:pt x="9011" y="1964"/>
                    <a:pt x="9011" y="1928"/>
                    <a:pt x="9011" y="1910"/>
                  </a:cubicBezTo>
                  <a:cubicBezTo>
                    <a:pt x="9011" y="1535"/>
                    <a:pt x="8868" y="1179"/>
                    <a:pt x="8601" y="911"/>
                  </a:cubicBezTo>
                  <a:cubicBezTo>
                    <a:pt x="8333" y="661"/>
                    <a:pt x="7976" y="501"/>
                    <a:pt x="7601" y="501"/>
                  </a:cubicBezTo>
                  <a:cubicBezTo>
                    <a:pt x="7441" y="501"/>
                    <a:pt x="7298" y="536"/>
                    <a:pt x="7138" y="590"/>
                  </a:cubicBezTo>
                  <a:cubicBezTo>
                    <a:pt x="6995" y="643"/>
                    <a:pt x="6852" y="715"/>
                    <a:pt x="6745" y="804"/>
                  </a:cubicBezTo>
                  <a:cubicBezTo>
                    <a:pt x="6715" y="826"/>
                    <a:pt x="6682" y="836"/>
                    <a:pt x="6650" y="836"/>
                  </a:cubicBezTo>
                  <a:cubicBezTo>
                    <a:pt x="6605" y="836"/>
                    <a:pt x="6562" y="817"/>
                    <a:pt x="6531" y="786"/>
                  </a:cubicBezTo>
                  <a:cubicBezTo>
                    <a:pt x="6228" y="304"/>
                    <a:pt x="5692" y="1"/>
                    <a:pt x="5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08" name="Google Shape;708;p37"/>
            <p:cNvSpPr/>
            <p:nvPr/>
          </p:nvSpPr>
          <p:spPr>
            <a:xfrm>
              <a:off x="1216408" y="3241517"/>
              <a:ext cx="10565" cy="24631"/>
            </a:xfrm>
            <a:custGeom>
              <a:avLst/>
              <a:gdLst/>
              <a:ahLst/>
              <a:cxnLst/>
              <a:rect l="l" t="t" r="r" b="b"/>
              <a:pathLst>
                <a:path w="323" h="753" extrusionOk="0">
                  <a:moveTo>
                    <a:pt x="151" y="1"/>
                  </a:moveTo>
                  <a:cubicBezTo>
                    <a:pt x="72" y="1"/>
                    <a:pt x="1" y="66"/>
                    <a:pt x="1" y="146"/>
                  </a:cubicBezTo>
                  <a:lnTo>
                    <a:pt x="1" y="592"/>
                  </a:lnTo>
                  <a:cubicBezTo>
                    <a:pt x="1" y="664"/>
                    <a:pt x="54" y="735"/>
                    <a:pt x="144" y="753"/>
                  </a:cubicBezTo>
                  <a:cubicBezTo>
                    <a:pt x="233" y="753"/>
                    <a:pt x="322" y="681"/>
                    <a:pt x="322" y="592"/>
                  </a:cubicBezTo>
                  <a:lnTo>
                    <a:pt x="322" y="164"/>
                  </a:lnTo>
                  <a:cubicBezTo>
                    <a:pt x="322" y="75"/>
                    <a:pt x="251" y="3"/>
                    <a:pt x="179" y="3"/>
                  </a:cubicBezTo>
                  <a:cubicBezTo>
                    <a:pt x="170" y="1"/>
                    <a:pt x="161"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09" name="Google Shape;709;p37"/>
            <p:cNvSpPr/>
            <p:nvPr/>
          </p:nvSpPr>
          <p:spPr>
            <a:xfrm>
              <a:off x="1106699" y="3241517"/>
              <a:ext cx="9944" cy="24631"/>
            </a:xfrm>
            <a:custGeom>
              <a:avLst/>
              <a:gdLst/>
              <a:ahLst/>
              <a:cxnLst/>
              <a:rect l="l" t="t" r="r" b="b"/>
              <a:pathLst>
                <a:path w="304" h="753" extrusionOk="0">
                  <a:moveTo>
                    <a:pt x="134" y="1"/>
                  </a:moveTo>
                  <a:cubicBezTo>
                    <a:pt x="58" y="1"/>
                    <a:pt x="0" y="66"/>
                    <a:pt x="0" y="146"/>
                  </a:cubicBezTo>
                  <a:lnTo>
                    <a:pt x="0" y="592"/>
                  </a:lnTo>
                  <a:cubicBezTo>
                    <a:pt x="0" y="664"/>
                    <a:pt x="54" y="735"/>
                    <a:pt x="125" y="753"/>
                  </a:cubicBezTo>
                  <a:cubicBezTo>
                    <a:pt x="232" y="753"/>
                    <a:pt x="304" y="681"/>
                    <a:pt x="304" y="592"/>
                  </a:cubicBezTo>
                  <a:lnTo>
                    <a:pt x="304" y="164"/>
                  </a:lnTo>
                  <a:cubicBezTo>
                    <a:pt x="304" y="75"/>
                    <a:pt x="250" y="3"/>
                    <a:pt x="161" y="3"/>
                  </a:cubicBezTo>
                  <a:cubicBezTo>
                    <a:pt x="152" y="1"/>
                    <a:pt x="143"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10" name="Google Shape;710;p37"/>
            <p:cNvSpPr/>
            <p:nvPr/>
          </p:nvSpPr>
          <p:spPr>
            <a:xfrm>
              <a:off x="1124199" y="3276059"/>
              <a:ext cx="84097" cy="54920"/>
            </a:xfrm>
            <a:custGeom>
              <a:avLst/>
              <a:gdLst/>
              <a:ahLst/>
              <a:cxnLst/>
              <a:rect l="l" t="t" r="r" b="b"/>
              <a:pathLst>
                <a:path w="2571" h="1679" extrusionOk="0">
                  <a:moveTo>
                    <a:pt x="2267" y="321"/>
                  </a:moveTo>
                  <a:lnTo>
                    <a:pt x="2267" y="393"/>
                  </a:lnTo>
                  <a:cubicBezTo>
                    <a:pt x="2267" y="464"/>
                    <a:pt x="2249" y="553"/>
                    <a:pt x="2231" y="625"/>
                  </a:cubicBezTo>
                  <a:lnTo>
                    <a:pt x="340" y="625"/>
                  </a:lnTo>
                  <a:cubicBezTo>
                    <a:pt x="322" y="553"/>
                    <a:pt x="304" y="464"/>
                    <a:pt x="304" y="393"/>
                  </a:cubicBezTo>
                  <a:lnTo>
                    <a:pt x="304" y="321"/>
                  </a:lnTo>
                  <a:close/>
                  <a:moveTo>
                    <a:pt x="2106" y="928"/>
                  </a:moveTo>
                  <a:cubicBezTo>
                    <a:pt x="1928" y="1195"/>
                    <a:pt x="1642" y="1374"/>
                    <a:pt x="1303" y="1374"/>
                  </a:cubicBezTo>
                  <a:cubicBezTo>
                    <a:pt x="964" y="1374"/>
                    <a:pt x="661" y="1195"/>
                    <a:pt x="482" y="928"/>
                  </a:cubicBezTo>
                  <a:close/>
                  <a:moveTo>
                    <a:pt x="250" y="0"/>
                  </a:moveTo>
                  <a:cubicBezTo>
                    <a:pt x="108" y="0"/>
                    <a:pt x="1" y="125"/>
                    <a:pt x="1" y="268"/>
                  </a:cubicBezTo>
                  <a:lnTo>
                    <a:pt x="1" y="375"/>
                  </a:lnTo>
                  <a:cubicBezTo>
                    <a:pt x="1" y="1053"/>
                    <a:pt x="536" y="1642"/>
                    <a:pt x="1232" y="1677"/>
                  </a:cubicBezTo>
                  <a:cubicBezTo>
                    <a:pt x="1253" y="1678"/>
                    <a:pt x="1274" y="1679"/>
                    <a:pt x="1295" y="1679"/>
                  </a:cubicBezTo>
                  <a:cubicBezTo>
                    <a:pt x="1998" y="1679"/>
                    <a:pt x="2570" y="1103"/>
                    <a:pt x="2570" y="393"/>
                  </a:cubicBezTo>
                  <a:lnTo>
                    <a:pt x="2570" y="268"/>
                  </a:lnTo>
                  <a:cubicBezTo>
                    <a:pt x="2570" y="125"/>
                    <a:pt x="2463" y="0"/>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711" name="Google Shape;711;p37"/>
          <p:cNvSpPr txBox="1">
            <a:spLocks noGrp="1"/>
          </p:cNvSpPr>
          <p:nvPr>
            <p:ph type="ctrTitle"/>
          </p:nvPr>
        </p:nvSpPr>
        <p:spPr>
          <a:xfrm>
            <a:off x="717750" y="486538"/>
            <a:ext cx="7708500" cy="576000"/>
          </a:xfrm>
          <a:prstGeom prst="rect">
            <a:avLst/>
          </a:prstGeom>
        </p:spPr>
        <p:txBody>
          <a:bodyPr spcFirstLastPara="1" wrap="square" lIns="91425" tIns="91425" rIns="91425" bIns="91425" anchor="t" anchorCtr="0">
            <a:noAutofit/>
          </a:bodyPr>
          <a:lstStyle/>
          <a:p>
            <a:pPr lvl="0"/>
            <a:r>
              <a:rPr lang="fa-IR" sz="3200" dirty="0">
                <a:cs typeface="B Nazanin" panose="00000400000000000000" pitchFamily="2" charset="-78"/>
              </a:rPr>
              <a:t>دو ایده</a:t>
            </a:r>
            <a:endParaRPr sz="3200" dirty="0">
              <a:cs typeface="B Nazanin" panose="00000400000000000000" pitchFamily="2" charset="-78"/>
            </a:endParaRPr>
          </a:p>
        </p:txBody>
      </p:sp>
      <p:sp>
        <p:nvSpPr>
          <p:cNvPr id="712" name="Google Shape;712;p37"/>
          <p:cNvSpPr txBox="1">
            <a:spLocks noGrp="1"/>
          </p:cNvSpPr>
          <p:nvPr>
            <p:ph type="title" idx="2"/>
          </p:nvPr>
        </p:nvSpPr>
        <p:spPr>
          <a:xfrm>
            <a:off x="1708323" y="2702000"/>
            <a:ext cx="2698200" cy="526200"/>
          </a:xfrm>
          <a:prstGeom prst="rect">
            <a:avLst/>
          </a:prstGeom>
        </p:spPr>
        <p:txBody>
          <a:bodyPr spcFirstLastPara="1" wrap="square" lIns="91425" tIns="91425" rIns="91425" bIns="91425" anchor="b" anchorCtr="0">
            <a:noAutofit/>
          </a:bodyPr>
          <a:lstStyle/>
          <a:p>
            <a:pPr lvl="0"/>
            <a:r>
              <a:rPr lang="fa-IR" dirty="0">
                <a:cs typeface="B Nazanin" panose="00000400000000000000" pitchFamily="2" charset="-78"/>
              </a:rPr>
              <a:t>ماموریت</a:t>
            </a:r>
            <a:endParaRPr dirty="0">
              <a:cs typeface="B Nazanin" panose="00000400000000000000" pitchFamily="2" charset="-78"/>
            </a:endParaRPr>
          </a:p>
        </p:txBody>
      </p:sp>
      <p:sp>
        <p:nvSpPr>
          <p:cNvPr id="713" name="Google Shape;713;p37"/>
          <p:cNvSpPr txBox="1">
            <a:spLocks noGrp="1"/>
          </p:cNvSpPr>
          <p:nvPr>
            <p:ph type="subTitle" idx="1"/>
          </p:nvPr>
        </p:nvSpPr>
        <p:spPr>
          <a:xfrm>
            <a:off x="1708323" y="3108078"/>
            <a:ext cx="2698200" cy="1003800"/>
          </a:xfrm>
          <a:prstGeom prst="rect">
            <a:avLst/>
          </a:prstGeom>
        </p:spPr>
        <p:txBody>
          <a:bodyPr spcFirstLastPara="1" wrap="square" lIns="91425" tIns="91425" rIns="91425" bIns="91425" anchor="t" anchorCtr="0">
            <a:noAutofit/>
          </a:bodyPr>
          <a:lstStyle/>
          <a:p>
            <a:pPr marL="0" lvl="0" indent="0">
              <a:lnSpc>
                <a:spcPct val="150000"/>
              </a:lnSpc>
            </a:pPr>
            <a:r>
              <a:rPr lang="fa-IR" dirty="0">
                <a:cs typeface="B Nazanin" panose="00000400000000000000" pitchFamily="2" charset="-78"/>
              </a:rPr>
              <a:t>. این اسلایدها در مورد موضوعات مختلفی مانند تشریح برخی از بیماری‌های شایع در کودکان، راهنمایی‌های پزشکی ابتدایی برای والدین، و مشکلات رایج دندان‌پزشکی در کودکان صحبت می‌کنند.</a:t>
            </a:r>
            <a:endParaRPr dirty="0">
              <a:cs typeface="B Nazanin" panose="00000400000000000000" pitchFamily="2" charset="-78"/>
            </a:endParaRPr>
          </a:p>
        </p:txBody>
      </p:sp>
      <p:sp>
        <p:nvSpPr>
          <p:cNvPr id="714" name="Google Shape;714;p37"/>
          <p:cNvSpPr txBox="1">
            <a:spLocks noGrp="1"/>
          </p:cNvSpPr>
          <p:nvPr>
            <p:ph type="title" idx="3"/>
          </p:nvPr>
        </p:nvSpPr>
        <p:spPr>
          <a:xfrm>
            <a:off x="4737477" y="2702000"/>
            <a:ext cx="2698200" cy="526200"/>
          </a:xfrm>
          <a:prstGeom prst="rect">
            <a:avLst/>
          </a:prstGeom>
        </p:spPr>
        <p:txBody>
          <a:bodyPr spcFirstLastPara="1" wrap="square" lIns="91425" tIns="91425" rIns="91425" bIns="91425" anchor="b" anchorCtr="0">
            <a:noAutofit/>
          </a:bodyPr>
          <a:lstStyle/>
          <a:p>
            <a:pPr lvl="0"/>
            <a:r>
              <a:rPr lang="fa-IR" dirty="0">
                <a:cs typeface="B Nazanin" panose="00000400000000000000" pitchFamily="2" charset="-78"/>
              </a:rPr>
              <a:t>چشم انداز</a:t>
            </a:r>
            <a:endParaRPr dirty="0">
              <a:cs typeface="B Nazanin" panose="00000400000000000000" pitchFamily="2" charset="-78"/>
            </a:endParaRPr>
          </a:p>
        </p:txBody>
      </p:sp>
      <p:sp>
        <p:nvSpPr>
          <p:cNvPr id="715" name="Google Shape;715;p37"/>
          <p:cNvSpPr txBox="1">
            <a:spLocks noGrp="1"/>
          </p:cNvSpPr>
          <p:nvPr>
            <p:ph type="subTitle" idx="4"/>
          </p:nvPr>
        </p:nvSpPr>
        <p:spPr>
          <a:xfrm>
            <a:off x="4737477" y="3108078"/>
            <a:ext cx="2698200" cy="1003800"/>
          </a:xfrm>
          <a:prstGeom prst="rect">
            <a:avLst/>
          </a:prstGeom>
        </p:spPr>
        <p:txBody>
          <a:bodyPr spcFirstLastPara="1" wrap="square" lIns="91425" tIns="91425" rIns="91425" bIns="91425" anchor="t" anchorCtr="0">
            <a:noAutofit/>
          </a:bodyPr>
          <a:lstStyle/>
          <a:p>
            <a:pPr marL="0" lvl="0" indent="0">
              <a:lnSpc>
                <a:spcPct val="150000"/>
              </a:lnSpc>
            </a:pPr>
            <a:r>
              <a:rPr lang="fa-IR" dirty="0">
                <a:cs typeface="B Nazanin" panose="00000400000000000000" pitchFamily="2" charset="-78"/>
              </a:rPr>
              <a:t>ابتدا 19 اسلاید این قالب به طور کاملا حرفه ای طراحی شده‌اند و با حرکات متنوع و جذاب زنده شده‌اند.</a:t>
            </a:r>
            <a:endParaRPr dirty="0">
              <a:cs typeface="B Nazanin" panose="00000400000000000000" pitchFamily="2" charset="-78"/>
            </a:endParaRPr>
          </a:p>
        </p:txBody>
      </p:sp>
      <p:sp>
        <p:nvSpPr>
          <p:cNvPr id="716" name="Google Shape;716;p37"/>
          <p:cNvSpPr/>
          <p:nvPr/>
        </p:nvSpPr>
        <p:spPr>
          <a:xfrm rot="5400000">
            <a:off x="4361051" y="1630766"/>
            <a:ext cx="199100" cy="199100"/>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17" name="Google Shape;717;p37"/>
          <p:cNvSpPr/>
          <p:nvPr/>
        </p:nvSpPr>
        <p:spPr>
          <a:xfrm rot="5400000">
            <a:off x="4224814" y="1542796"/>
            <a:ext cx="59400" cy="59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18" name="Google Shape;718;p37"/>
          <p:cNvSpPr/>
          <p:nvPr/>
        </p:nvSpPr>
        <p:spPr>
          <a:xfrm>
            <a:off x="4438123" y="1927422"/>
            <a:ext cx="267755" cy="374256"/>
          </a:xfrm>
          <a:custGeom>
            <a:avLst/>
            <a:gdLst/>
            <a:ahLst/>
            <a:cxnLst/>
            <a:rect l="l" t="t" r="r" b="b"/>
            <a:pathLst>
              <a:path w="27087" h="37861" extrusionOk="0">
                <a:moveTo>
                  <a:pt x="13277" y="0"/>
                </a:moveTo>
                <a:cubicBezTo>
                  <a:pt x="12843" y="4303"/>
                  <a:pt x="12009" y="8540"/>
                  <a:pt x="10808" y="12676"/>
                </a:cubicBezTo>
                <a:cubicBezTo>
                  <a:pt x="10308" y="14277"/>
                  <a:pt x="9741" y="15912"/>
                  <a:pt x="8640" y="17179"/>
                </a:cubicBezTo>
                <a:cubicBezTo>
                  <a:pt x="6672" y="19447"/>
                  <a:pt x="3470" y="20015"/>
                  <a:pt x="501" y="20448"/>
                </a:cubicBezTo>
                <a:cubicBezTo>
                  <a:pt x="334" y="20482"/>
                  <a:pt x="167" y="20515"/>
                  <a:pt x="0" y="20548"/>
                </a:cubicBezTo>
                <a:cubicBezTo>
                  <a:pt x="3369" y="21215"/>
                  <a:pt x="6538" y="23117"/>
                  <a:pt x="8940" y="25652"/>
                </a:cubicBezTo>
                <a:cubicBezTo>
                  <a:pt x="9541" y="26319"/>
                  <a:pt x="10141" y="27053"/>
                  <a:pt x="10608" y="27853"/>
                </a:cubicBezTo>
                <a:cubicBezTo>
                  <a:pt x="11175" y="28821"/>
                  <a:pt x="11509" y="29955"/>
                  <a:pt x="11775" y="31056"/>
                </a:cubicBezTo>
                <a:cubicBezTo>
                  <a:pt x="12076" y="32357"/>
                  <a:pt x="12276" y="33691"/>
                  <a:pt x="12509" y="34992"/>
                </a:cubicBezTo>
                <a:cubicBezTo>
                  <a:pt x="12643" y="35959"/>
                  <a:pt x="12776" y="36893"/>
                  <a:pt x="12943" y="37861"/>
                </a:cubicBezTo>
                <a:cubicBezTo>
                  <a:pt x="13043" y="35626"/>
                  <a:pt x="13277" y="33424"/>
                  <a:pt x="13677" y="31256"/>
                </a:cubicBezTo>
                <a:cubicBezTo>
                  <a:pt x="14010" y="29254"/>
                  <a:pt x="14544" y="27220"/>
                  <a:pt x="15712" y="25552"/>
                </a:cubicBezTo>
                <a:cubicBezTo>
                  <a:pt x="16846" y="23951"/>
                  <a:pt x="18480" y="22817"/>
                  <a:pt x="20282" y="22083"/>
                </a:cubicBezTo>
                <a:cubicBezTo>
                  <a:pt x="22083" y="21349"/>
                  <a:pt x="23984" y="21015"/>
                  <a:pt x="25919" y="20815"/>
                </a:cubicBezTo>
                <a:cubicBezTo>
                  <a:pt x="26286" y="20748"/>
                  <a:pt x="26686" y="20748"/>
                  <a:pt x="27086" y="20715"/>
                </a:cubicBezTo>
                <a:cubicBezTo>
                  <a:pt x="25952" y="20715"/>
                  <a:pt x="24818" y="20648"/>
                  <a:pt x="23684" y="20548"/>
                </a:cubicBezTo>
                <a:cubicBezTo>
                  <a:pt x="22250" y="20381"/>
                  <a:pt x="20782" y="20148"/>
                  <a:pt x="19481" y="19447"/>
                </a:cubicBezTo>
                <a:cubicBezTo>
                  <a:pt x="17947" y="18580"/>
                  <a:pt x="16846" y="17079"/>
                  <a:pt x="16112" y="15445"/>
                </a:cubicBezTo>
                <a:cubicBezTo>
                  <a:pt x="15378" y="13810"/>
                  <a:pt x="15011" y="12042"/>
                  <a:pt x="14678" y="10274"/>
                </a:cubicBezTo>
                <a:cubicBezTo>
                  <a:pt x="14044" y="6872"/>
                  <a:pt x="13610" y="3436"/>
                  <a:pt x="13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grpSp>
        <p:nvGrpSpPr>
          <p:cNvPr id="723" name="Google Shape;723;p38"/>
          <p:cNvGrpSpPr/>
          <p:nvPr/>
        </p:nvGrpSpPr>
        <p:grpSpPr>
          <a:xfrm rot="-819649">
            <a:off x="1628179" y="1794721"/>
            <a:ext cx="631408" cy="743115"/>
            <a:chOff x="1019723" y="1910351"/>
            <a:chExt cx="293605" cy="345548"/>
          </a:xfrm>
        </p:grpSpPr>
        <p:sp>
          <p:nvSpPr>
            <p:cNvPr id="724" name="Google Shape;724;p38"/>
            <p:cNvSpPr/>
            <p:nvPr/>
          </p:nvSpPr>
          <p:spPr>
            <a:xfrm>
              <a:off x="1024401" y="1942636"/>
              <a:ext cx="230573" cy="308128"/>
            </a:xfrm>
            <a:custGeom>
              <a:avLst/>
              <a:gdLst/>
              <a:ahLst/>
              <a:cxnLst/>
              <a:rect l="l" t="t" r="r" b="b"/>
              <a:pathLst>
                <a:path w="7049" h="9420" extrusionOk="0">
                  <a:moveTo>
                    <a:pt x="1389" y="1"/>
                  </a:moveTo>
                  <a:cubicBezTo>
                    <a:pt x="1215" y="1"/>
                    <a:pt x="1042" y="33"/>
                    <a:pt x="875" y="102"/>
                  </a:cubicBezTo>
                  <a:cubicBezTo>
                    <a:pt x="340" y="316"/>
                    <a:pt x="1" y="833"/>
                    <a:pt x="1" y="1404"/>
                  </a:cubicBezTo>
                  <a:lnTo>
                    <a:pt x="1" y="2974"/>
                  </a:lnTo>
                  <a:cubicBezTo>
                    <a:pt x="1" y="3759"/>
                    <a:pt x="197" y="4527"/>
                    <a:pt x="572" y="5205"/>
                  </a:cubicBezTo>
                  <a:cubicBezTo>
                    <a:pt x="946" y="5901"/>
                    <a:pt x="1089" y="6703"/>
                    <a:pt x="964" y="7506"/>
                  </a:cubicBezTo>
                  <a:lnTo>
                    <a:pt x="804" y="8416"/>
                  </a:lnTo>
                  <a:cubicBezTo>
                    <a:pt x="750" y="8862"/>
                    <a:pt x="1018" y="9273"/>
                    <a:pt x="1446" y="9380"/>
                  </a:cubicBezTo>
                  <a:cubicBezTo>
                    <a:pt x="1525" y="9404"/>
                    <a:pt x="1605" y="9415"/>
                    <a:pt x="1683" y="9415"/>
                  </a:cubicBezTo>
                  <a:cubicBezTo>
                    <a:pt x="2012" y="9415"/>
                    <a:pt x="2315" y="9215"/>
                    <a:pt x="2445" y="8898"/>
                  </a:cubicBezTo>
                  <a:lnTo>
                    <a:pt x="3087" y="7381"/>
                  </a:lnTo>
                  <a:cubicBezTo>
                    <a:pt x="3159" y="7239"/>
                    <a:pt x="3266" y="7132"/>
                    <a:pt x="3426" y="7096"/>
                  </a:cubicBezTo>
                  <a:cubicBezTo>
                    <a:pt x="3454" y="7091"/>
                    <a:pt x="3481" y="7089"/>
                    <a:pt x="3508" y="7089"/>
                  </a:cubicBezTo>
                  <a:cubicBezTo>
                    <a:pt x="3693" y="7089"/>
                    <a:pt x="3866" y="7195"/>
                    <a:pt x="3944" y="7381"/>
                  </a:cubicBezTo>
                  <a:lnTo>
                    <a:pt x="4586" y="8880"/>
                  </a:lnTo>
                  <a:cubicBezTo>
                    <a:pt x="4735" y="9211"/>
                    <a:pt x="5053" y="9419"/>
                    <a:pt x="5397" y="9419"/>
                  </a:cubicBezTo>
                  <a:cubicBezTo>
                    <a:pt x="5424" y="9419"/>
                    <a:pt x="5451" y="9418"/>
                    <a:pt x="5478" y="9416"/>
                  </a:cubicBezTo>
                  <a:cubicBezTo>
                    <a:pt x="5978" y="9344"/>
                    <a:pt x="6299" y="8898"/>
                    <a:pt x="6228" y="8416"/>
                  </a:cubicBezTo>
                  <a:lnTo>
                    <a:pt x="6085" y="7506"/>
                  </a:lnTo>
                  <a:cubicBezTo>
                    <a:pt x="5960" y="6703"/>
                    <a:pt x="6103" y="5901"/>
                    <a:pt x="6477" y="5187"/>
                  </a:cubicBezTo>
                  <a:cubicBezTo>
                    <a:pt x="6852" y="4509"/>
                    <a:pt x="7048" y="3759"/>
                    <a:pt x="7048" y="2974"/>
                  </a:cubicBezTo>
                  <a:lnTo>
                    <a:pt x="7048" y="1404"/>
                  </a:lnTo>
                  <a:cubicBezTo>
                    <a:pt x="7048" y="833"/>
                    <a:pt x="6692" y="316"/>
                    <a:pt x="6174" y="102"/>
                  </a:cubicBezTo>
                  <a:cubicBezTo>
                    <a:pt x="6007" y="33"/>
                    <a:pt x="5830" y="1"/>
                    <a:pt x="5655" y="1"/>
                  </a:cubicBezTo>
                  <a:cubicBezTo>
                    <a:pt x="5418" y="1"/>
                    <a:pt x="5184" y="60"/>
                    <a:pt x="4979" y="173"/>
                  </a:cubicBezTo>
                  <a:lnTo>
                    <a:pt x="4211" y="601"/>
                  </a:lnTo>
                  <a:cubicBezTo>
                    <a:pt x="3997" y="708"/>
                    <a:pt x="3765" y="762"/>
                    <a:pt x="3533" y="762"/>
                  </a:cubicBezTo>
                  <a:lnTo>
                    <a:pt x="3498" y="762"/>
                  </a:lnTo>
                  <a:cubicBezTo>
                    <a:pt x="3266" y="762"/>
                    <a:pt x="3034" y="708"/>
                    <a:pt x="2838" y="601"/>
                  </a:cubicBezTo>
                  <a:lnTo>
                    <a:pt x="2070" y="173"/>
                  </a:lnTo>
                  <a:cubicBezTo>
                    <a:pt x="1855" y="60"/>
                    <a:pt x="1622" y="1"/>
                    <a:pt x="1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5" name="Google Shape;725;p38"/>
            <p:cNvSpPr/>
            <p:nvPr/>
          </p:nvSpPr>
          <p:spPr>
            <a:xfrm>
              <a:off x="1190731" y="1943028"/>
              <a:ext cx="64242" cy="307801"/>
            </a:xfrm>
            <a:custGeom>
              <a:avLst/>
              <a:gdLst/>
              <a:ahLst/>
              <a:cxnLst/>
              <a:rect l="l" t="t" r="r" b="b"/>
              <a:pathLst>
                <a:path w="1964" h="9410" extrusionOk="0">
                  <a:moveTo>
                    <a:pt x="554" y="0"/>
                  </a:moveTo>
                  <a:cubicBezTo>
                    <a:pt x="465" y="0"/>
                    <a:pt x="358" y="0"/>
                    <a:pt x="251" y="36"/>
                  </a:cubicBezTo>
                  <a:cubicBezTo>
                    <a:pt x="322" y="54"/>
                    <a:pt x="393" y="72"/>
                    <a:pt x="465" y="108"/>
                  </a:cubicBezTo>
                  <a:cubicBezTo>
                    <a:pt x="1000" y="322"/>
                    <a:pt x="1339" y="821"/>
                    <a:pt x="1339" y="1392"/>
                  </a:cubicBezTo>
                  <a:lnTo>
                    <a:pt x="1339" y="2980"/>
                  </a:lnTo>
                  <a:cubicBezTo>
                    <a:pt x="1339" y="3355"/>
                    <a:pt x="1285" y="3747"/>
                    <a:pt x="1196" y="4122"/>
                  </a:cubicBezTo>
                  <a:cubicBezTo>
                    <a:pt x="1107" y="4497"/>
                    <a:pt x="964" y="4854"/>
                    <a:pt x="768" y="5193"/>
                  </a:cubicBezTo>
                  <a:cubicBezTo>
                    <a:pt x="393" y="5889"/>
                    <a:pt x="251" y="6709"/>
                    <a:pt x="375" y="7494"/>
                  </a:cubicBezTo>
                  <a:lnTo>
                    <a:pt x="536" y="8422"/>
                  </a:lnTo>
                  <a:cubicBezTo>
                    <a:pt x="536" y="8458"/>
                    <a:pt x="536" y="8511"/>
                    <a:pt x="536" y="8547"/>
                  </a:cubicBezTo>
                  <a:cubicBezTo>
                    <a:pt x="536" y="8904"/>
                    <a:pt x="322" y="9225"/>
                    <a:pt x="1" y="9350"/>
                  </a:cubicBezTo>
                  <a:cubicBezTo>
                    <a:pt x="95" y="9392"/>
                    <a:pt x="195" y="9409"/>
                    <a:pt x="298" y="9409"/>
                  </a:cubicBezTo>
                  <a:cubicBezTo>
                    <a:pt x="370" y="9409"/>
                    <a:pt x="444" y="9400"/>
                    <a:pt x="518" y="9386"/>
                  </a:cubicBezTo>
                  <a:cubicBezTo>
                    <a:pt x="911" y="9279"/>
                    <a:pt x="1161" y="8940"/>
                    <a:pt x="1161" y="8547"/>
                  </a:cubicBezTo>
                  <a:cubicBezTo>
                    <a:pt x="1161" y="8511"/>
                    <a:pt x="1161" y="8458"/>
                    <a:pt x="1143" y="8422"/>
                  </a:cubicBezTo>
                  <a:lnTo>
                    <a:pt x="1000" y="7494"/>
                  </a:lnTo>
                  <a:cubicBezTo>
                    <a:pt x="875" y="6709"/>
                    <a:pt x="1018" y="5889"/>
                    <a:pt x="1392" y="5193"/>
                  </a:cubicBezTo>
                  <a:cubicBezTo>
                    <a:pt x="1571" y="4854"/>
                    <a:pt x="1714" y="4497"/>
                    <a:pt x="1821" y="4122"/>
                  </a:cubicBezTo>
                  <a:cubicBezTo>
                    <a:pt x="1910" y="3747"/>
                    <a:pt x="1963" y="3355"/>
                    <a:pt x="1963" y="2980"/>
                  </a:cubicBezTo>
                  <a:lnTo>
                    <a:pt x="1963" y="1392"/>
                  </a:lnTo>
                  <a:cubicBezTo>
                    <a:pt x="1963" y="821"/>
                    <a:pt x="1607" y="322"/>
                    <a:pt x="1089" y="108"/>
                  </a:cubicBezTo>
                  <a:cubicBezTo>
                    <a:pt x="929" y="36"/>
                    <a:pt x="732" y="0"/>
                    <a:pt x="5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6" name="Google Shape;726;p38"/>
            <p:cNvSpPr/>
            <p:nvPr/>
          </p:nvSpPr>
          <p:spPr>
            <a:xfrm>
              <a:off x="1222852" y="2052182"/>
              <a:ext cx="63065" cy="62476"/>
            </a:xfrm>
            <a:custGeom>
              <a:avLst/>
              <a:gdLst/>
              <a:ahLst/>
              <a:cxnLst/>
              <a:rect l="l" t="t" r="r" b="b"/>
              <a:pathLst>
                <a:path w="1928" h="1910" extrusionOk="0">
                  <a:moveTo>
                    <a:pt x="964" y="0"/>
                  </a:moveTo>
                  <a:cubicBezTo>
                    <a:pt x="932" y="0"/>
                    <a:pt x="901" y="18"/>
                    <a:pt x="892" y="54"/>
                  </a:cubicBezTo>
                  <a:lnTo>
                    <a:pt x="821" y="303"/>
                  </a:lnTo>
                  <a:cubicBezTo>
                    <a:pt x="749" y="553"/>
                    <a:pt x="553" y="749"/>
                    <a:pt x="321" y="821"/>
                  </a:cubicBezTo>
                  <a:lnTo>
                    <a:pt x="71" y="874"/>
                  </a:lnTo>
                  <a:cubicBezTo>
                    <a:pt x="0" y="910"/>
                    <a:pt x="0" y="999"/>
                    <a:pt x="71" y="1017"/>
                  </a:cubicBezTo>
                  <a:lnTo>
                    <a:pt x="321" y="1088"/>
                  </a:lnTo>
                  <a:cubicBezTo>
                    <a:pt x="553" y="1160"/>
                    <a:pt x="749" y="1356"/>
                    <a:pt x="821" y="1606"/>
                  </a:cubicBezTo>
                  <a:lnTo>
                    <a:pt x="892" y="1856"/>
                  </a:lnTo>
                  <a:cubicBezTo>
                    <a:pt x="901" y="1891"/>
                    <a:pt x="932" y="1909"/>
                    <a:pt x="964" y="1909"/>
                  </a:cubicBezTo>
                  <a:cubicBezTo>
                    <a:pt x="995" y="1909"/>
                    <a:pt x="1026" y="1891"/>
                    <a:pt x="1035" y="1856"/>
                  </a:cubicBezTo>
                  <a:lnTo>
                    <a:pt x="1106" y="1606"/>
                  </a:lnTo>
                  <a:cubicBezTo>
                    <a:pt x="1178" y="1356"/>
                    <a:pt x="1374" y="1160"/>
                    <a:pt x="1624" y="1088"/>
                  </a:cubicBezTo>
                  <a:lnTo>
                    <a:pt x="1856" y="1017"/>
                  </a:lnTo>
                  <a:cubicBezTo>
                    <a:pt x="1927" y="999"/>
                    <a:pt x="1927" y="910"/>
                    <a:pt x="1856" y="874"/>
                  </a:cubicBezTo>
                  <a:lnTo>
                    <a:pt x="1624" y="821"/>
                  </a:lnTo>
                  <a:cubicBezTo>
                    <a:pt x="1374" y="749"/>
                    <a:pt x="1178" y="553"/>
                    <a:pt x="1106" y="303"/>
                  </a:cubicBezTo>
                  <a:lnTo>
                    <a:pt x="1035" y="54"/>
                  </a:lnTo>
                  <a:cubicBezTo>
                    <a:pt x="1026" y="18"/>
                    <a:pt x="995" y="0"/>
                    <a:pt x="9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7" name="Google Shape;727;p38"/>
            <p:cNvSpPr/>
            <p:nvPr/>
          </p:nvSpPr>
          <p:spPr>
            <a:xfrm>
              <a:off x="1155731" y="2003149"/>
              <a:ext cx="63065" cy="61887"/>
            </a:xfrm>
            <a:custGeom>
              <a:avLst/>
              <a:gdLst/>
              <a:ahLst/>
              <a:cxnLst/>
              <a:rect l="l" t="t" r="r" b="b"/>
              <a:pathLst>
                <a:path w="1928" h="1892" extrusionOk="0">
                  <a:moveTo>
                    <a:pt x="964" y="0"/>
                  </a:moveTo>
                  <a:cubicBezTo>
                    <a:pt x="932" y="0"/>
                    <a:pt x="901" y="18"/>
                    <a:pt x="892" y="54"/>
                  </a:cubicBezTo>
                  <a:lnTo>
                    <a:pt x="821" y="286"/>
                  </a:lnTo>
                  <a:cubicBezTo>
                    <a:pt x="750" y="536"/>
                    <a:pt x="553" y="732"/>
                    <a:pt x="304" y="803"/>
                  </a:cubicBezTo>
                  <a:lnTo>
                    <a:pt x="72" y="875"/>
                  </a:lnTo>
                  <a:cubicBezTo>
                    <a:pt x="0" y="892"/>
                    <a:pt x="0" y="999"/>
                    <a:pt x="72" y="1017"/>
                  </a:cubicBezTo>
                  <a:lnTo>
                    <a:pt x="304" y="1089"/>
                  </a:lnTo>
                  <a:cubicBezTo>
                    <a:pt x="553" y="1160"/>
                    <a:pt x="750" y="1338"/>
                    <a:pt x="821" y="1588"/>
                  </a:cubicBezTo>
                  <a:lnTo>
                    <a:pt x="892" y="1838"/>
                  </a:lnTo>
                  <a:cubicBezTo>
                    <a:pt x="901" y="1874"/>
                    <a:pt x="932" y="1892"/>
                    <a:pt x="964" y="1892"/>
                  </a:cubicBezTo>
                  <a:cubicBezTo>
                    <a:pt x="995" y="1892"/>
                    <a:pt x="1026" y="1874"/>
                    <a:pt x="1035" y="1838"/>
                  </a:cubicBezTo>
                  <a:lnTo>
                    <a:pt x="1106" y="1588"/>
                  </a:lnTo>
                  <a:cubicBezTo>
                    <a:pt x="1178" y="1338"/>
                    <a:pt x="1374" y="1160"/>
                    <a:pt x="1606" y="1089"/>
                  </a:cubicBezTo>
                  <a:lnTo>
                    <a:pt x="1856" y="1017"/>
                  </a:lnTo>
                  <a:cubicBezTo>
                    <a:pt x="1927" y="999"/>
                    <a:pt x="1927" y="892"/>
                    <a:pt x="1856" y="875"/>
                  </a:cubicBezTo>
                  <a:lnTo>
                    <a:pt x="1606" y="803"/>
                  </a:lnTo>
                  <a:cubicBezTo>
                    <a:pt x="1374" y="732"/>
                    <a:pt x="1178" y="536"/>
                    <a:pt x="1106" y="286"/>
                  </a:cubicBezTo>
                  <a:lnTo>
                    <a:pt x="1035" y="54"/>
                  </a:lnTo>
                  <a:cubicBezTo>
                    <a:pt x="1026" y="18"/>
                    <a:pt x="995" y="0"/>
                    <a:pt x="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8" name="Google Shape;728;p38"/>
            <p:cNvSpPr/>
            <p:nvPr/>
          </p:nvSpPr>
          <p:spPr>
            <a:xfrm>
              <a:off x="1200086" y="1915454"/>
              <a:ext cx="109153" cy="107125"/>
            </a:xfrm>
            <a:custGeom>
              <a:avLst/>
              <a:gdLst/>
              <a:ahLst/>
              <a:cxnLst/>
              <a:rect l="l" t="t" r="r" b="b"/>
              <a:pathLst>
                <a:path w="3337" h="3275" extrusionOk="0">
                  <a:moveTo>
                    <a:pt x="1677" y="0"/>
                  </a:moveTo>
                  <a:cubicBezTo>
                    <a:pt x="1624" y="0"/>
                    <a:pt x="1570" y="32"/>
                    <a:pt x="1553" y="94"/>
                  </a:cubicBezTo>
                  <a:lnTo>
                    <a:pt x="1428" y="504"/>
                  </a:lnTo>
                  <a:cubicBezTo>
                    <a:pt x="1303" y="933"/>
                    <a:pt x="964" y="1272"/>
                    <a:pt x="553" y="1397"/>
                  </a:cubicBezTo>
                  <a:lnTo>
                    <a:pt x="125" y="1504"/>
                  </a:lnTo>
                  <a:cubicBezTo>
                    <a:pt x="0" y="1539"/>
                    <a:pt x="0" y="1718"/>
                    <a:pt x="125" y="1753"/>
                  </a:cubicBezTo>
                  <a:lnTo>
                    <a:pt x="553" y="1878"/>
                  </a:lnTo>
                  <a:cubicBezTo>
                    <a:pt x="964" y="2003"/>
                    <a:pt x="1303" y="2342"/>
                    <a:pt x="1428" y="2753"/>
                  </a:cubicBezTo>
                  <a:lnTo>
                    <a:pt x="1553" y="3181"/>
                  </a:lnTo>
                  <a:cubicBezTo>
                    <a:pt x="1570" y="3243"/>
                    <a:pt x="1624" y="3275"/>
                    <a:pt x="1677" y="3275"/>
                  </a:cubicBezTo>
                  <a:cubicBezTo>
                    <a:pt x="1731" y="3275"/>
                    <a:pt x="1785" y="3243"/>
                    <a:pt x="1802" y="3181"/>
                  </a:cubicBezTo>
                  <a:lnTo>
                    <a:pt x="1909" y="2753"/>
                  </a:lnTo>
                  <a:cubicBezTo>
                    <a:pt x="2034" y="2342"/>
                    <a:pt x="2373" y="2003"/>
                    <a:pt x="2802" y="1878"/>
                  </a:cubicBezTo>
                  <a:lnTo>
                    <a:pt x="3212" y="1753"/>
                  </a:lnTo>
                  <a:cubicBezTo>
                    <a:pt x="3337" y="1718"/>
                    <a:pt x="3337" y="1539"/>
                    <a:pt x="3212" y="1504"/>
                  </a:cubicBezTo>
                  <a:lnTo>
                    <a:pt x="2802" y="1397"/>
                  </a:lnTo>
                  <a:cubicBezTo>
                    <a:pt x="2373" y="1272"/>
                    <a:pt x="2034" y="933"/>
                    <a:pt x="1909" y="504"/>
                  </a:cubicBezTo>
                  <a:lnTo>
                    <a:pt x="1802" y="94"/>
                  </a:lnTo>
                  <a:cubicBezTo>
                    <a:pt x="1785" y="32"/>
                    <a:pt x="1731" y="0"/>
                    <a:pt x="16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9" name="Google Shape;729;p38"/>
            <p:cNvSpPr/>
            <p:nvPr/>
          </p:nvSpPr>
          <p:spPr>
            <a:xfrm>
              <a:off x="1019723" y="2035238"/>
              <a:ext cx="215984" cy="220662"/>
            </a:xfrm>
            <a:custGeom>
              <a:avLst/>
              <a:gdLst/>
              <a:ahLst/>
              <a:cxnLst/>
              <a:rect l="l" t="t" r="r" b="b"/>
              <a:pathLst>
                <a:path w="6603" h="6746" extrusionOk="0">
                  <a:moveTo>
                    <a:pt x="144" y="1"/>
                  </a:moveTo>
                  <a:cubicBezTo>
                    <a:pt x="72" y="1"/>
                    <a:pt x="1" y="72"/>
                    <a:pt x="1" y="161"/>
                  </a:cubicBezTo>
                  <a:cubicBezTo>
                    <a:pt x="1" y="946"/>
                    <a:pt x="197" y="1749"/>
                    <a:pt x="572" y="2445"/>
                  </a:cubicBezTo>
                  <a:cubicBezTo>
                    <a:pt x="947" y="3123"/>
                    <a:pt x="1071" y="3890"/>
                    <a:pt x="947" y="4658"/>
                  </a:cubicBezTo>
                  <a:lnTo>
                    <a:pt x="804" y="5585"/>
                  </a:lnTo>
                  <a:cubicBezTo>
                    <a:pt x="732" y="6085"/>
                    <a:pt x="1036" y="6585"/>
                    <a:pt x="1553" y="6709"/>
                  </a:cubicBezTo>
                  <a:cubicBezTo>
                    <a:pt x="1625" y="6727"/>
                    <a:pt x="1714" y="6745"/>
                    <a:pt x="1803" y="6745"/>
                  </a:cubicBezTo>
                  <a:cubicBezTo>
                    <a:pt x="2196" y="6745"/>
                    <a:pt x="2570" y="6513"/>
                    <a:pt x="2731" y="6138"/>
                  </a:cubicBezTo>
                  <a:lnTo>
                    <a:pt x="3373" y="4604"/>
                  </a:lnTo>
                  <a:cubicBezTo>
                    <a:pt x="3427" y="4497"/>
                    <a:pt x="3534" y="4426"/>
                    <a:pt x="3659" y="4426"/>
                  </a:cubicBezTo>
                  <a:cubicBezTo>
                    <a:pt x="3784" y="4426"/>
                    <a:pt x="3908" y="4497"/>
                    <a:pt x="3944" y="4604"/>
                  </a:cubicBezTo>
                  <a:lnTo>
                    <a:pt x="4604" y="6138"/>
                  </a:lnTo>
                  <a:cubicBezTo>
                    <a:pt x="4752" y="6507"/>
                    <a:pt x="5130" y="6742"/>
                    <a:pt x="5529" y="6742"/>
                  </a:cubicBezTo>
                  <a:cubicBezTo>
                    <a:pt x="5613" y="6742"/>
                    <a:pt x="5698" y="6731"/>
                    <a:pt x="5782" y="6709"/>
                  </a:cubicBezTo>
                  <a:cubicBezTo>
                    <a:pt x="6281" y="6585"/>
                    <a:pt x="6603" y="6085"/>
                    <a:pt x="6531" y="5585"/>
                  </a:cubicBezTo>
                  <a:cubicBezTo>
                    <a:pt x="6513" y="5496"/>
                    <a:pt x="6424" y="5443"/>
                    <a:pt x="6353" y="5443"/>
                  </a:cubicBezTo>
                  <a:cubicBezTo>
                    <a:pt x="6264" y="5460"/>
                    <a:pt x="6210" y="5550"/>
                    <a:pt x="6228" y="5621"/>
                  </a:cubicBezTo>
                  <a:cubicBezTo>
                    <a:pt x="6281" y="5978"/>
                    <a:pt x="6050" y="6317"/>
                    <a:pt x="5711" y="6406"/>
                  </a:cubicBezTo>
                  <a:cubicBezTo>
                    <a:pt x="5648" y="6423"/>
                    <a:pt x="5585" y="6431"/>
                    <a:pt x="5522" y="6431"/>
                  </a:cubicBezTo>
                  <a:cubicBezTo>
                    <a:pt x="5247" y="6431"/>
                    <a:pt x="4988" y="6275"/>
                    <a:pt x="4872" y="6014"/>
                  </a:cubicBezTo>
                  <a:lnTo>
                    <a:pt x="4230" y="4497"/>
                  </a:lnTo>
                  <a:cubicBezTo>
                    <a:pt x="4140" y="4265"/>
                    <a:pt x="3908" y="4122"/>
                    <a:pt x="3659" y="4122"/>
                  </a:cubicBezTo>
                  <a:cubicBezTo>
                    <a:pt x="3409" y="4122"/>
                    <a:pt x="3195" y="4265"/>
                    <a:pt x="3088" y="4497"/>
                  </a:cubicBezTo>
                  <a:lnTo>
                    <a:pt x="2445" y="6014"/>
                  </a:lnTo>
                  <a:cubicBezTo>
                    <a:pt x="2343" y="6275"/>
                    <a:pt x="2087" y="6431"/>
                    <a:pt x="1813" y="6431"/>
                  </a:cubicBezTo>
                  <a:cubicBezTo>
                    <a:pt x="1750" y="6431"/>
                    <a:pt x="1687" y="6423"/>
                    <a:pt x="1625" y="6406"/>
                  </a:cubicBezTo>
                  <a:cubicBezTo>
                    <a:pt x="1268" y="6317"/>
                    <a:pt x="1054" y="5978"/>
                    <a:pt x="1107" y="5621"/>
                  </a:cubicBezTo>
                  <a:lnTo>
                    <a:pt x="1268" y="4693"/>
                  </a:lnTo>
                  <a:cubicBezTo>
                    <a:pt x="1393" y="3872"/>
                    <a:pt x="1250" y="3034"/>
                    <a:pt x="839" y="2302"/>
                  </a:cubicBezTo>
                  <a:cubicBezTo>
                    <a:pt x="500" y="1642"/>
                    <a:pt x="304" y="911"/>
                    <a:pt x="304" y="161"/>
                  </a:cubicBezTo>
                  <a:cubicBezTo>
                    <a:pt x="304" y="72"/>
                    <a:pt x="233"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0" name="Google Shape;730;p38"/>
            <p:cNvSpPr/>
            <p:nvPr/>
          </p:nvSpPr>
          <p:spPr>
            <a:xfrm>
              <a:off x="1151054" y="1997883"/>
              <a:ext cx="72387" cy="72420"/>
            </a:xfrm>
            <a:custGeom>
              <a:avLst/>
              <a:gdLst/>
              <a:ahLst/>
              <a:cxnLst/>
              <a:rect l="l" t="t" r="r" b="b"/>
              <a:pathLst>
                <a:path w="2213" h="2214" extrusionOk="0">
                  <a:moveTo>
                    <a:pt x="1107" y="518"/>
                  </a:moveTo>
                  <a:cubicBezTo>
                    <a:pt x="1196" y="804"/>
                    <a:pt x="1410" y="1018"/>
                    <a:pt x="1696" y="1107"/>
                  </a:cubicBezTo>
                  <a:cubicBezTo>
                    <a:pt x="1410" y="1196"/>
                    <a:pt x="1196" y="1410"/>
                    <a:pt x="1107" y="1696"/>
                  </a:cubicBezTo>
                  <a:cubicBezTo>
                    <a:pt x="1017" y="1410"/>
                    <a:pt x="803" y="1196"/>
                    <a:pt x="518" y="1107"/>
                  </a:cubicBezTo>
                  <a:cubicBezTo>
                    <a:pt x="803" y="1018"/>
                    <a:pt x="1017" y="804"/>
                    <a:pt x="1107" y="518"/>
                  </a:cubicBezTo>
                  <a:close/>
                  <a:moveTo>
                    <a:pt x="1107" y="1"/>
                  </a:moveTo>
                  <a:cubicBezTo>
                    <a:pt x="1000" y="1"/>
                    <a:pt x="910" y="72"/>
                    <a:pt x="893" y="161"/>
                  </a:cubicBezTo>
                  <a:lnTo>
                    <a:pt x="821" y="411"/>
                  </a:lnTo>
                  <a:cubicBezTo>
                    <a:pt x="750" y="607"/>
                    <a:pt x="607" y="750"/>
                    <a:pt x="411" y="804"/>
                  </a:cubicBezTo>
                  <a:lnTo>
                    <a:pt x="161" y="875"/>
                  </a:lnTo>
                  <a:cubicBezTo>
                    <a:pt x="72" y="911"/>
                    <a:pt x="0" y="1000"/>
                    <a:pt x="0" y="1107"/>
                  </a:cubicBezTo>
                  <a:cubicBezTo>
                    <a:pt x="0" y="1214"/>
                    <a:pt x="72" y="1303"/>
                    <a:pt x="161" y="1321"/>
                  </a:cubicBezTo>
                  <a:lnTo>
                    <a:pt x="411" y="1392"/>
                  </a:lnTo>
                  <a:cubicBezTo>
                    <a:pt x="607" y="1446"/>
                    <a:pt x="750" y="1607"/>
                    <a:pt x="821" y="1803"/>
                  </a:cubicBezTo>
                  <a:lnTo>
                    <a:pt x="893" y="2035"/>
                  </a:lnTo>
                  <a:cubicBezTo>
                    <a:pt x="910" y="2142"/>
                    <a:pt x="1000" y="2213"/>
                    <a:pt x="1107" y="2213"/>
                  </a:cubicBezTo>
                  <a:cubicBezTo>
                    <a:pt x="1214" y="2213"/>
                    <a:pt x="1303" y="2142"/>
                    <a:pt x="1321" y="2035"/>
                  </a:cubicBezTo>
                  <a:lnTo>
                    <a:pt x="1392" y="1803"/>
                  </a:lnTo>
                  <a:cubicBezTo>
                    <a:pt x="1446" y="1607"/>
                    <a:pt x="1606" y="1446"/>
                    <a:pt x="1803" y="1392"/>
                  </a:cubicBezTo>
                  <a:lnTo>
                    <a:pt x="2052" y="1321"/>
                  </a:lnTo>
                  <a:cubicBezTo>
                    <a:pt x="2142" y="1303"/>
                    <a:pt x="2213" y="1214"/>
                    <a:pt x="2213" y="1107"/>
                  </a:cubicBezTo>
                  <a:cubicBezTo>
                    <a:pt x="2213" y="1000"/>
                    <a:pt x="2142" y="911"/>
                    <a:pt x="2052" y="875"/>
                  </a:cubicBezTo>
                  <a:lnTo>
                    <a:pt x="1803" y="804"/>
                  </a:lnTo>
                  <a:cubicBezTo>
                    <a:pt x="1606" y="750"/>
                    <a:pt x="1446" y="607"/>
                    <a:pt x="1392" y="411"/>
                  </a:cubicBezTo>
                  <a:lnTo>
                    <a:pt x="1321" y="161"/>
                  </a:lnTo>
                  <a:cubicBezTo>
                    <a:pt x="1303" y="72"/>
                    <a:pt x="1214" y="1"/>
                    <a:pt x="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1" name="Google Shape;731;p38"/>
            <p:cNvSpPr/>
            <p:nvPr/>
          </p:nvSpPr>
          <p:spPr>
            <a:xfrm>
              <a:off x="1019723" y="1910351"/>
              <a:ext cx="293605" cy="290105"/>
            </a:xfrm>
            <a:custGeom>
              <a:avLst/>
              <a:gdLst/>
              <a:ahLst/>
              <a:cxnLst/>
              <a:rect l="l" t="t" r="r" b="b"/>
              <a:pathLst>
                <a:path w="8976" h="8869" extrusionOk="0">
                  <a:moveTo>
                    <a:pt x="7191" y="375"/>
                  </a:moveTo>
                  <a:lnTo>
                    <a:pt x="7281" y="714"/>
                  </a:lnTo>
                  <a:cubicBezTo>
                    <a:pt x="7423" y="1196"/>
                    <a:pt x="7780" y="1553"/>
                    <a:pt x="8262" y="1695"/>
                  </a:cubicBezTo>
                  <a:lnTo>
                    <a:pt x="8601" y="1785"/>
                  </a:lnTo>
                  <a:lnTo>
                    <a:pt x="8262" y="1892"/>
                  </a:lnTo>
                  <a:cubicBezTo>
                    <a:pt x="7780" y="2034"/>
                    <a:pt x="7423" y="2391"/>
                    <a:pt x="7281" y="2873"/>
                  </a:cubicBezTo>
                  <a:lnTo>
                    <a:pt x="7191" y="3212"/>
                  </a:lnTo>
                  <a:lnTo>
                    <a:pt x="7084" y="2873"/>
                  </a:lnTo>
                  <a:cubicBezTo>
                    <a:pt x="6959" y="2391"/>
                    <a:pt x="6585" y="2034"/>
                    <a:pt x="6103" y="1892"/>
                  </a:cubicBezTo>
                  <a:lnTo>
                    <a:pt x="5764" y="1785"/>
                  </a:lnTo>
                  <a:lnTo>
                    <a:pt x="6103" y="1695"/>
                  </a:lnTo>
                  <a:cubicBezTo>
                    <a:pt x="6585" y="1553"/>
                    <a:pt x="6959" y="1196"/>
                    <a:pt x="7084" y="714"/>
                  </a:cubicBezTo>
                  <a:lnTo>
                    <a:pt x="7191" y="375"/>
                  </a:lnTo>
                  <a:close/>
                  <a:moveTo>
                    <a:pt x="7174" y="4711"/>
                  </a:moveTo>
                  <a:cubicBezTo>
                    <a:pt x="7263" y="4978"/>
                    <a:pt x="7477" y="5210"/>
                    <a:pt x="7762" y="5282"/>
                  </a:cubicBezTo>
                  <a:cubicBezTo>
                    <a:pt x="7477" y="5371"/>
                    <a:pt x="7263" y="5603"/>
                    <a:pt x="7174" y="5871"/>
                  </a:cubicBezTo>
                  <a:cubicBezTo>
                    <a:pt x="7084" y="5603"/>
                    <a:pt x="6870" y="5371"/>
                    <a:pt x="6585" y="5282"/>
                  </a:cubicBezTo>
                  <a:cubicBezTo>
                    <a:pt x="6870" y="5210"/>
                    <a:pt x="7084" y="4978"/>
                    <a:pt x="7174" y="4711"/>
                  </a:cubicBezTo>
                  <a:close/>
                  <a:moveTo>
                    <a:pt x="7173" y="1"/>
                  </a:moveTo>
                  <a:cubicBezTo>
                    <a:pt x="7045" y="1"/>
                    <a:pt x="6941" y="80"/>
                    <a:pt x="6906" y="197"/>
                  </a:cubicBezTo>
                  <a:lnTo>
                    <a:pt x="6781" y="625"/>
                  </a:lnTo>
                  <a:cubicBezTo>
                    <a:pt x="6745" y="785"/>
                    <a:pt x="6656" y="928"/>
                    <a:pt x="6549" y="1053"/>
                  </a:cubicBezTo>
                  <a:cubicBezTo>
                    <a:pt x="6496" y="1017"/>
                    <a:pt x="6424" y="982"/>
                    <a:pt x="6371" y="964"/>
                  </a:cubicBezTo>
                  <a:cubicBezTo>
                    <a:pt x="6172" y="884"/>
                    <a:pt x="5966" y="844"/>
                    <a:pt x="5763" y="844"/>
                  </a:cubicBezTo>
                  <a:cubicBezTo>
                    <a:pt x="5510" y="844"/>
                    <a:pt x="5260" y="907"/>
                    <a:pt x="5032" y="1035"/>
                  </a:cubicBezTo>
                  <a:lnTo>
                    <a:pt x="4123" y="1535"/>
                  </a:lnTo>
                  <a:cubicBezTo>
                    <a:pt x="4033" y="1588"/>
                    <a:pt x="3944" y="1606"/>
                    <a:pt x="3837" y="1606"/>
                  </a:cubicBezTo>
                  <a:lnTo>
                    <a:pt x="3659" y="1606"/>
                  </a:lnTo>
                  <a:cubicBezTo>
                    <a:pt x="3444" y="1606"/>
                    <a:pt x="3248" y="1553"/>
                    <a:pt x="3052" y="1446"/>
                  </a:cubicBezTo>
                  <a:lnTo>
                    <a:pt x="2303" y="1035"/>
                  </a:lnTo>
                  <a:cubicBezTo>
                    <a:pt x="2065" y="907"/>
                    <a:pt x="1811" y="844"/>
                    <a:pt x="1559" y="844"/>
                  </a:cubicBezTo>
                  <a:cubicBezTo>
                    <a:pt x="1357" y="844"/>
                    <a:pt x="1155" y="884"/>
                    <a:pt x="964" y="964"/>
                  </a:cubicBezTo>
                  <a:cubicBezTo>
                    <a:pt x="376" y="1196"/>
                    <a:pt x="1" y="1767"/>
                    <a:pt x="1" y="2391"/>
                  </a:cubicBezTo>
                  <a:lnTo>
                    <a:pt x="1" y="3248"/>
                  </a:lnTo>
                  <a:cubicBezTo>
                    <a:pt x="1" y="3337"/>
                    <a:pt x="54" y="3390"/>
                    <a:pt x="144" y="3408"/>
                  </a:cubicBezTo>
                  <a:cubicBezTo>
                    <a:pt x="153" y="3410"/>
                    <a:pt x="162" y="3411"/>
                    <a:pt x="171" y="3411"/>
                  </a:cubicBezTo>
                  <a:cubicBezTo>
                    <a:pt x="247" y="3411"/>
                    <a:pt x="304" y="3344"/>
                    <a:pt x="304" y="3248"/>
                  </a:cubicBezTo>
                  <a:lnTo>
                    <a:pt x="304" y="2391"/>
                  </a:lnTo>
                  <a:cubicBezTo>
                    <a:pt x="304" y="1892"/>
                    <a:pt x="608" y="1446"/>
                    <a:pt x="1071" y="1249"/>
                  </a:cubicBezTo>
                  <a:cubicBezTo>
                    <a:pt x="1230" y="1186"/>
                    <a:pt x="1396" y="1154"/>
                    <a:pt x="1559" y="1154"/>
                  </a:cubicBezTo>
                  <a:cubicBezTo>
                    <a:pt x="1763" y="1154"/>
                    <a:pt x="1964" y="1204"/>
                    <a:pt x="2142" y="1303"/>
                  </a:cubicBezTo>
                  <a:lnTo>
                    <a:pt x="2909" y="1731"/>
                  </a:lnTo>
                  <a:cubicBezTo>
                    <a:pt x="3141" y="1856"/>
                    <a:pt x="3391" y="1909"/>
                    <a:pt x="3659" y="1909"/>
                  </a:cubicBezTo>
                  <a:lnTo>
                    <a:pt x="3676" y="1909"/>
                  </a:lnTo>
                  <a:cubicBezTo>
                    <a:pt x="3926" y="1909"/>
                    <a:pt x="4194" y="1856"/>
                    <a:pt x="4426" y="1731"/>
                  </a:cubicBezTo>
                  <a:lnTo>
                    <a:pt x="5175" y="1303"/>
                  </a:lnTo>
                  <a:cubicBezTo>
                    <a:pt x="5364" y="1204"/>
                    <a:pt x="5568" y="1154"/>
                    <a:pt x="5771" y="1154"/>
                  </a:cubicBezTo>
                  <a:cubicBezTo>
                    <a:pt x="5934" y="1154"/>
                    <a:pt x="6095" y="1186"/>
                    <a:pt x="6246" y="1249"/>
                  </a:cubicBezTo>
                  <a:cubicBezTo>
                    <a:pt x="6264" y="1249"/>
                    <a:pt x="6281" y="1267"/>
                    <a:pt x="6299" y="1267"/>
                  </a:cubicBezTo>
                  <a:cubicBezTo>
                    <a:pt x="6210" y="1321"/>
                    <a:pt x="6121" y="1374"/>
                    <a:pt x="6014" y="1392"/>
                  </a:cubicBezTo>
                  <a:lnTo>
                    <a:pt x="5532" y="1535"/>
                  </a:lnTo>
                  <a:cubicBezTo>
                    <a:pt x="5496" y="1553"/>
                    <a:pt x="5479" y="1570"/>
                    <a:pt x="5461" y="1588"/>
                  </a:cubicBezTo>
                  <a:cubicBezTo>
                    <a:pt x="5300" y="1785"/>
                    <a:pt x="5407" y="2017"/>
                    <a:pt x="5586" y="2070"/>
                  </a:cubicBezTo>
                  <a:lnTo>
                    <a:pt x="6014" y="2195"/>
                  </a:lnTo>
                  <a:cubicBezTo>
                    <a:pt x="6389" y="2302"/>
                    <a:pt x="6674" y="2587"/>
                    <a:pt x="6781" y="2962"/>
                  </a:cubicBezTo>
                  <a:lnTo>
                    <a:pt x="6906" y="3390"/>
                  </a:lnTo>
                  <a:cubicBezTo>
                    <a:pt x="6924" y="3444"/>
                    <a:pt x="6959" y="3497"/>
                    <a:pt x="7013" y="3533"/>
                  </a:cubicBezTo>
                  <a:lnTo>
                    <a:pt x="7013" y="3979"/>
                  </a:lnTo>
                  <a:cubicBezTo>
                    <a:pt x="7013" y="4068"/>
                    <a:pt x="7013" y="4158"/>
                    <a:pt x="7013" y="4247"/>
                  </a:cubicBezTo>
                  <a:cubicBezTo>
                    <a:pt x="6977" y="4283"/>
                    <a:pt x="6959" y="4318"/>
                    <a:pt x="6942" y="4354"/>
                  </a:cubicBezTo>
                  <a:lnTo>
                    <a:pt x="6870" y="4604"/>
                  </a:lnTo>
                  <a:cubicBezTo>
                    <a:pt x="6817" y="4800"/>
                    <a:pt x="6674" y="4943"/>
                    <a:pt x="6478" y="4996"/>
                  </a:cubicBezTo>
                  <a:lnTo>
                    <a:pt x="6174" y="5085"/>
                  </a:lnTo>
                  <a:cubicBezTo>
                    <a:pt x="6157" y="5085"/>
                    <a:pt x="6139" y="5103"/>
                    <a:pt x="6121" y="5121"/>
                  </a:cubicBezTo>
                  <a:cubicBezTo>
                    <a:pt x="5996" y="5282"/>
                    <a:pt x="6085" y="5478"/>
                    <a:pt x="6228" y="5514"/>
                  </a:cubicBezTo>
                  <a:lnTo>
                    <a:pt x="6478" y="5585"/>
                  </a:lnTo>
                  <a:cubicBezTo>
                    <a:pt x="6549" y="5603"/>
                    <a:pt x="6620" y="5639"/>
                    <a:pt x="6674" y="5692"/>
                  </a:cubicBezTo>
                  <a:cubicBezTo>
                    <a:pt x="6620" y="5835"/>
                    <a:pt x="6549" y="5978"/>
                    <a:pt x="6478" y="6120"/>
                  </a:cubicBezTo>
                  <a:cubicBezTo>
                    <a:pt x="6085" y="6852"/>
                    <a:pt x="5942" y="7708"/>
                    <a:pt x="6067" y="8511"/>
                  </a:cubicBezTo>
                  <a:lnTo>
                    <a:pt x="6103" y="8725"/>
                  </a:lnTo>
                  <a:cubicBezTo>
                    <a:pt x="6103" y="8815"/>
                    <a:pt x="6192" y="8868"/>
                    <a:pt x="6281" y="8868"/>
                  </a:cubicBezTo>
                  <a:cubicBezTo>
                    <a:pt x="6353" y="8850"/>
                    <a:pt x="6424" y="8761"/>
                    <a:pt x="6406" y="8690"/>
                  </a:cubicBezTo>
                  <a:lnTo>
                    <a:pt x="6264" y="7833"/>
                  </a:lnTo>
                  <a:cubicBezTo>
                    <a:pt x="6192" y="7387"/>
                    <a:pt x="6299" y="6959"/>
                    <a:pt x="6549" y="6602"/>
                  </a:cubicBezTo>
                  <a:cubicBezTo>
                    <a:pt x="6674" y="6406"/>
                    <a:pt x="6781" y="6210"/>
                    <a:pt x="6888" y="5995"/>
                  </a:cubicBezTo>
                  <a:lnTo>
                    <a:pt x="6959" y="6281"/>
                  </a:lnTo>
                  <a:cubicBezTo>
                    <a:pt x="6977" y="6299"/>
                    <a:pt x="6977" y="6317"/>
                    <a:pt x="6995" y="6334"/>
                  </a:cubicBezTo>
                  <a:cubicBezTo>
                    <a:pt x="7052" y="6378"/>
                    <a:pt x="7113" y="6398"/>
                    <a:pt x="7169" y="6398"/>
                  </a:cubicBezTo>
                  <a:cubicBezTo>
                    <a:pt x="7274" y="6398"/>
                    <a:pt x="7365" y="6331"/>
                    <a:pt x="7388" y="6227"/>
                  </a:cubicBezTo>
                  <a:lnTo>
                    <a:pt x="7459" y="5995"/>
                  </a:lnTo>
                  <a:cubicBezTo>
                    <a:pt x="7513" y="5799"/>
                    <a:pt x="7673" y="5639"/>
                    <a:pt x="7869" y="5585"/>
                  </a:cubicBezTo>
                  <a:lnTo>
                    <a:pt x="8155" y="5496"/>
                  </a:lnTo>
                  <a:cubicBezTo>
                    <a:pt x="8173" y="5496"/>
                    <a:pt x="8208" y="5478"/>
                    <a:pt x="8208" y="5460"/>
                  </a:cubicBezTo>
                  <a:cubicBezTo>
                    <a:pt x="8333" y="5300"/>
                    <a:pt x="8262" y="5121"/>
                    <a:pt x="8101" y="5068"/>
                  </a:cubicBezTo>
                  <a:lnTo>
                    <a:pt x="7691" y="4961"/>
                  </a:lnTo>
                  <a:cubicBezTo>
                    <a:pt x="7602" y="4925"/>
                    <a:pt x="7530" y="4853"/>
                    <a:pt x="7513" y="4764"/>
                  </a:cubicBezTo>
                  <a:lnTo>
                    <a:pt x="7388" y="4354"/>
                  </a:lnTo>
                  <a:cubicBezTo>
                    <a:pt x="7370" y="4318"/>
                    <a:pt x="7352" y="4283"/>
                    <a:pt x="7316" y="4247"/>
                  </a:cubicBezTo>
                  <a:cubicBezTo>
                    <a:pt x="7334" y="4158"/>
                    <a:pt x="7334" y="4068"/>
                    <a:pt x="7334" y="3979"/>
                  </a:cubicBezTo>
                  <a:lnTo>
                    <a:pt x="7334" y="3551"/>
                  </a:lnTo>
                  <a:cubicBezTo>
                    <a:pt x="7388" y="3515"/>
                    <a:pt x="7423" y="3462"/>
                    <a:pt x="7459" y="3390"/>
                  </a:cubicBezTo>
                  <a:lnTo>
                    <a:pt x="7566" y="2962"/>
                  </a:lnTo>
                  <a:cubicBezTo>
                    <a:pt x="7673" y="2587"/>
                    <a:pt x="7977" y="2302"/>
                    <a:pt x="8351" y="2195"/>
                  </a:cubicBezTo>
                  <a:lnTo>
                    <a:pt x="8762" y="2070"/>
                  </a:lnTo>
                  <a:cubicBezTo>
                    <a:pt x="8887" y="2034"/>
                    <a:pt x="8976" y="1927"/>
                    <a:pt x="8976" y="1802"/>
                  </a:cubicBezTo>
                  <a:cubicBezTo>
                    <a:pt x="8976" y="1660"/>
                    <a:pt x="8887" y="1553"/>
                    <a:pt x="8762" y="1517"/>
                  </a:cubicBezTo>
                  <a:lnTo>
                    <a:pt x="8351" y="1392"/>
                  </a:lnTo>
                  <a:cubicBezTo>
                    <a:pt x="7977" y="1285"/>
                    <a:pt x="7673" y="999"/>
                    <a:pt x="7566" y="625"/>
                  </a:cubicBezTo>
                  <a:lnTo>
                    <a:pt x="7441" y="143"/>
                  </a:lnTo>
                  <a:cubicBezTo>
                    <a:pt x="7423" y="107"/>
                    <a:pt x="7406" y="90"/>
                    <a:pt x="7388" y="72"/>
                  </a:cubicBezTo>
                  <a:cubicBezTo>
                    <a:pt x="7314" y="23"/>
                    <a:pt x="7240" y="1"/>
                    <a:pt x="7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732" name="Google Shape;732;p38"/>
          <p:cNvGrpSpPr/>
          <p:nvPr/>
        </p:nvGrpSpPr>
        <p:grpSpPr>
          <a:xfrm>
            <a:off x="4289630" y="1799852"/>
            <a:ext cx="562391" cy="743313"/>
            <a:chOff x="7088344" y="1910253"/>
            <a:chExt cx="261516" cy="345647"/>
          </a:xfrm>
        </p:grpSpPr>
        <p:sp>
          <p:nvSpPr>
            <p:cNvPr id="733" name="Google Shape;733;p38"/>
            <p:cNvSpPr/>
            <p:nvPr/>
          </p:nvSpPr>
          <p:spPr>
            <a:xfrm>
              <a:off x="7098288" y="2069093"/>
              <a:ext cx="246306" cy="181573"/>
            </a:xfrm>
            <a:custGeom>
              <a:avLst/>
              <a:gdLst/>
              <a:ahLst/>
              <a:cxnLst/>
              <a:rect l="l" t="t" r="r" b="b"/>
              <a:pathLst>
                <a:path w="7530" h="5551" extrusionOk="0">
                  <a:moveTo>
                    <a:pt x="464" y="0"/>
                  </a:moveTo>
                  <a:cubicBezTo>
                    <a:pt x="178" y="518"/>
                    <a:pt x="18" y="1125"/>
                    <a:pt x="0" y="1785"/>
                  </a:cubicBezTo>
                  <a:cubicBezTo>
                    <a:pt x="0" y="3854"/>
                    <a:pt x="1642" y="5514"/>
                    <a:pt x="3711" y="5550"/>
                  </a:cubicBezTo>
                  <a:cubicBezTo>
                    <a:pt x="3733" y="5550"/>
                    <a:pt x="3754" y="5550"/>
                    <a:pt x="3776" y="5550"/>
                  </a:cubicBezTo>
                  <a:cubicBezTo>
                    <a:pt x="4820" y="5550"/>
                    <a:pt x="5742" y="5125"/>
                    <a:pt x="6423" y="4443"/>
                  </a:cubicBezTo>
                  <a:cubicBezTo>
                    <a:pt x="7101" y="3765"/>
                    <a:pt x="7530" y="2837"/>
                    <a:pt x="7530" y="1785"/>
                  </a:cubicBezTo>
                  <a:cubicBezTo>
                    <a:pt x="7530" y="1178"/>
                    <a:pt x="7387" y="607"/>
                    <a:pt x="7119" y="108"/>
                  </a:cubicBezTo>
                  <a:cubicBezTo>
                    <a:pt x="7084" y="36"/>
                    <a:pt x="7012" y="0"/>
                    <a:pt x="6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4" name="Google Shape;734;p38"/>
            <p:cNvSpPr/>
            <p:nvPr/>
          </p:nvSpPr>
          <p:spPr>
            <a:xfrm>
              <a:off x="7211497" y="2069093"/>
              <a:ext cx="133097" cy="181573"/>
            </a:xfrm>
            <a:custGeom>
              <a:avLst/>
              <a:gdLst/>
              <a:ahLst/>
              <a:cxnLst/>
              <a:rect l="l" t="t" r="r" b="b"/>
              <a:pathLst>
                <a:path w="4069" h="5551" extrusionOk="0">
                  <a:moveTo>
                    <a:pt x="2855" y="0"/>
                  </a:moveTo>
                  <a:cubicBezTo>
                    <a:pt x="2945" y="0"/>
                    <a:pt x="3016" y="36"/>
                    <a:pt x="3052" y="108"/>
                  </a:cubicBezTo>
                  <a:cubicBezTo>
                    <a:pt x="3301" y="607"/>
                    <a:pt x="3444" y="1178"/>
                    <a:pt x="3444" y="1785"/>
                  </a:cubicBezTo>
                  <a:cubicBezTo>
                    <a:pt x="3444" y="2837"/>
                    <a:pt x="3016" y="3765"/>
                    <a:pt x="2338" y="4443"/>
                  </a:cubicBezTo>
                  <a:cubicBezTo>
                    <a:pt x="1731" y="5068"/>
                    <a:pt x="910" y="5460"/>
                    <a:pt x="1" y="5532"/>
                  </a:cubicBezTo>
                  <a:cubicBezTo>
                    <a:pt x="72" y="5550"/>
                    <a:pt x="161" y="5550"/>
                    <a:pt x="250" y="5550"/>
                  </a:cubicBezTo>
                  <a:cubicBezTo>
                    <a:pt x="272" y="5550"/>
                    <a:pt x="293" y="5550"/>
                    <a:pt x="315" y="5550"/>
                  </a:cubicBezTo>
                  <a:cubicBezTo>
                    <a:pt x="1359" y="5550"/>
                    <a:pt x="2281" y="5125"/>
                    <a:pt x="2962" y="4443"/>
                  </a:cubicBezTo>
                  <a:cubicBezTo>
                    <a:pt x="3640" y="3765"/>
                    <a:pt x="4069" y="2837"/>
                    <a:pt x="4069" y="1785"/>
                  </a:cubicBezTo>
                  <a:cubicBezTo>
                    <a:pt x="4069" y="1178"/>
                    <a:pt x="3926" y="607"/>
                    <a:pt x="3658" y="108"/>
                  </a:cubicBezTo>
                  <a:cubicBezTo>
                    <a:pt x="3623" y="36"/>
                    <a:pt x="3551" y="0"/>
                    <a:pt x="3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5" name="Google Shape;735;p38"/>
            <p:cNvSpPr/>
            <p:nvPr/>
          </p:nvSpPr>
          <p:spPr>
            <a:xfrm>
              <a:off x="7109377" y="1915519"/>
              <a:ext cx="158774" cy="153606"/>
            </a:xfrm>
            <a:custGeom>
              <a:avLst/>
              <a:gdLst/>
              <a:ahLst/>
              <a:cxnLst/>
              <a:rect l="l" t="t" r="r" b="b"/>
              <a:pathLst>
                <a:path w="4854" h="4696" extrusionOk="0">
                  <a:moveTo>
                    <a:pt x="3719" y="0"/>
                  </a:moveTo>
                  <a:cubicBezTo>
                    <a:pt x="2815" y="0"/>
                    <a:pt x="1891" y="340"/>
                    <a:pt x="1178" y="1020"/>
                  </a:cubicBezTo>
                  <a:cubicBezTo>
                    <a:pt x="428" y="1734"/>
                    <a:pt x="36" y="2679"/>
                    <a:pt x="0" y="3643"/>
                  </a:cubicBezTo>
                  <a:cubicBezTo>
                    <a:pt x="0" y="4000"/>
                    <a:pt x="36" y="4356"/>
                    <a:pt x="125" y="4695"/>
                  </a:cubicBezTo>
                  <a:lnTo>
                    <a:pt x="4782" y="306"/>
                  </a:lnTo>
                  <a:cubicBezTo>
                    <a:pt x="4853" y="253"/>
                    <a:pt x="4818" y="146"/>
                    <a:pt x="4746" y="128"/>
                  </a:cubicBezTo>
                  <a:cubicBezTo>
                    <a:pt x="4461" y="56"/>
                    <a:pt x="4157" y="3"/>
                    <a:pt x="3854" y="3"/>
                  </a:cubicBezTo>
                  <a:cubicBezTo>
                    <a:pt x="3809" y="1"/>
                    <a:pt x="3764" y="0"/>
                    <a:pt x="3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6" name="Google Shape;736;p38"/>
            <p:cNvSpPr/>
            <p:nvPr/>
          </p:nvSpPr>
          <p:spPr>
            <a:xfrm>
              <a:off x="7110521" y="1917351"/>
              <a:ext cx="157629" cy="151774"/>
            </a:xfrm>
            <a:custGeom>
              <a:avLst/>
              <a:gdLst/>
              <a:ahLst/>
              <a:cxnLst/>
              <a:rect l="l" t="t" r="r" b="b"/>
              <a:pathLst>
                <a:path w="4819" h="4640" extrusionOk="0">
                  <a:moveTo>
                    <a:pt x="4408" y="0"/>
                  </a:moveTo>
                  <a:lnTo>
                    <a:pt x="1" y="4158"/>
                  </a:lnTo>
                  <a:cubicBezTo>
                    <a:pt x="19" y="4318"/>
                    <a:pt x="54" y="4479"/>
                    <a:pt x="90" y="4639"/>
                  </a:cubicBezTo>
                  <a:lnTo>
                    <a:pt x="4747" y="250"/>
                  </a:lnTo>
                  <a:cubicBezTo>
                    <a:pt x="4818" y="197"/>
                    <a:pt x="4783" y="90"/>
                    <a:pt x="4711" y="72"/>
                  </a:cubicBezTo>
                  <a:cubicBezTo>
                    <a:pt x="4604" y="36"/>
                    <a:pt x="4515" y="18"/>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7" name="Google Shape;737;p38"/>
            <p:cNvSpPr/>
            <p:nvPr/>
          </p:nvSpPr>
          <p:spPr>
            <a:xfrm>
              <a:off x="7153731" y="1959383"/>
              <a:ext cx="76476" cy="72387"/>
            </a:xfrm>
            <a:custGeom>
              <a:avLst/>
              <a:gdLst/>
              <a:ahLst/>
              <a:cxnLst/>
              <a:rect l="l" t="t" r="r" b="b"/>
              <a:pathLst>
                <a:path w="2338" h="2213" extrusionOk="0">
                  <a:moveTo>
                    <a:pt x="2337" y="0"/>
                  </a:moveTo>
                  <a:cubicBezTo>
                    <a:pt x="2088" y="0"/>
                    <a:pt x="1820" y="36"/>
                    <a:pt x="1588" y="125"/>
                  </a:cubicBezTo>
                  <a:lnTo>
                    <a:pt x="179" y="1445"/>
                  </a:lnTo>
                  <a:cubicBezTo>
                    <a:pt x="71" y="1677"/>
                    <a:pt x="18" y="1945"/>
                    <a:pt x="0" y="2213"/>
                  </a:cubicBezTo>
                  <a:lnTo>
                    <a:pt x="23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8" name="Google Shape;738;p38"/>
            <p:cNvSpPr/>
            <p:nvPr/>
          </p:nvSpPr>
          <p:spPr>
            <a:xfrm>
              <a:off x="7142054" y="2069093"/>
              <a:ext cx="158186" cy="137775"/>
            </a:xfrm>
            <a:custGeom>
              <a:avLst/>
              <a:gdLst/>
              <a:ahLst/>
              <a:cxnLst/>
              <a:rect l="l" t="t" r="r" b="b"/>
              <a:pathLst>
                <a:path w="4836" h="4212" extrusionOk="0">
                  <a:moveTo>
                    <a:pt x="821" y="0"/>
                  </a:moveTo>
                  <a:cubicBezTo>
                    <a:pt x="785" y="18"/>
                    <a:pt x="750" y="54"/>
                    <a:pt x="714" y="90"/>
                  </a:cubicBezTo>
                  <a:cubicBezTo>
                    <a:pt x="286" y="518"/>
                    <a:pt x="0" y="1142"/>
                    <a:pt x="18" y="1820"/>
                  </a:cubicBezTo>
                  <a:cubicBezTo>
                    <a:pt x="18" y="3123"/>
                    <a:pt x="1089" y="4194"/>
                    <a:pt x="2409" y="4211"/>
                  </a:cubicBezTo>
                  <a:cubicBezTo>
                    <a:pt x="3087" y="4211"/>
                    <a:pt x="3694" y="3944"/>
                    <a:pt x="4140" y="3498"/>
                  </a:cubicBezTo>
                  <a:cubicBezTo>
                    <a:pt x="4568" y="3069"/>
                    <a:pt x="4836" y="2463"/>
                    <a:pt x="4836" y="1785"/>
                  </a:cubicBezTo>
                  <a:cubicBezTo>
                    <a:pt x="4836" y="1125"/>
                    <a:pt x="4568" y="518"/>
                    <a:pt x="4140" y="90"/>
                  </a:cubicBezTo>
                  <a:cubicBezTo>
                    <a:pt x="4104" y="54"/>
                    <a:pt x="4068" y="18"/>
                    <a:pt x="4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9" name="Google Shape;739;p38"/>
            <p:cNvSpPr/>
            <p:nvPr/>
          </p:nvSpPr>
          <p:spPr>
            <a:xfrm>
              <a:off x="7093022" y="2049238"/>
              <a:ext cx="40888" cy="40299"/>
            </a:xfrm>
            <a:custGeom>
              <a:avLst/>
              <a:gdLst/>
              <a:ahLst/>
              <a:cxnLst/>
              <a:rect l="l" t="t" r="r" b="b"/>
              <a:pathLst>
                <a:path w="1250" h="1232" extrusionOk="0">
                  <a:moveTo>
                    <a:pt x="625" y="1"/>
                  </a:moveTo>
                  <a:cubicBezTo>
                    <a:pt x="286" y="1"/>
                    <a:pt x="0" y="268"/>
                    <a:pt x="0" y="607"/>
                  </a:cubicBezTo>
                  <a:cubicBezTo>
                    <a:pt x="0" y="947"/>
                    <a:pt x="286" y="1232"/>
                    <a:pt x="625" y="1232"/>
                  </a:cubicBezTo>
                  <a:cubicBezTo>
                    <a:pt x="964" y="1232"/>
                    <a:pt x="1249" y="947"/>
                    <a:pt x="1249" y="607"/>
                  </a:cubicBezTo>
                  <a:cubicBezTo>
                    <a:pt x="1249" y="268"/>
                    <a:pt x="964" y="1"/>
                    <a:pt x="6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0" name="Google Shape;740;p38"/>
            <p:cNvSpPr/>
            <p:nvPr/>
          </p:nvSpPr>
          <p:spPr>
            <a:xfrm>
              <a:off x="7142643" y="2088948"/>
              <a:ext cx="157597" cy="77065"/>
            </a:xfrm>
            <a:custGeom>
              <a:avLst/>
              <a:gdLst/>
              <a:ahLst/>
              <a:cxnLst/>
              <a:rect l="l" t="t" r="r" b="b"/>
              <a:pathLst>
                <a:path w="4818" h="2356" extrusionOk="0">
                  <a:moveTo>
                    <a:pt x="303" y="0"/>
                  </a:moveTo>
                  <a:cubicBezTo>
                    <a:pt x="107" y="357"/>
                    <a:pt x="0" y="750"/>
                    <a:pt x="0" y="1178"/>
                  </a:cubicBezTo>
                  <a:cubicBezTo>
                    <a:pt x="0" y="1606"/>
                    <a:pt x="107" y="2016"/>
                    <a:pt x="303" y="2355"/>
                  </a:cubicBezTo>
                  <a:lnTo>
                    <a:pt x="4514" y="2355"/>
                  </a:lnTo>
                  <a:cubicBezTo>
                    <a:pt x="4711" y="2016"/>
                    <a:pt x="4818" y="1606"/>
                    <a:pt x="4818" y="1178"/>
                  </a:cubicBezTo>
                  <a:cubicBezTo>
                    <a:pt x="4818" y="750"/>
                    <a:pt x="4711" y="357"/>
                    <a:pt x="4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1" name="Google Shape;741;p38"/>
            <p:cNvSpPr/>
            <p:nvPr/>
          </p:nvSpPr>
          <p:spPr>
            <a:xfrm>
              <a:off x="7203320" y="2109947"/>
              <a:ext cx="36210" cy="36210"/>
            </a:xfrm>
            <a:custGeom>
              <a:avLst/>
              <a:gdLst/>
              <a:ahLst/>
              <a:cxnLst/>
              <a:rect l="l" t="t" r="r" b="b"/>
              <a:pathLst>
                <a:path w="1107" h="1107" extrusionOk="0">
                  <a:moveTo>
                    <a:pt x="554" y="0"/>
                  </a:moveTo>
                  <a:cubicBezTo>
                    <a:pt x="251" y="0"/>
                    <a:pt x="1" y="250"/>
                    <a:pt x="1" y="554"/>
                  </a:cubicBezTo>
                  <a:cubicBezTo>
                    <a:pt x="1" y="857"/>
                    <a:pt x="251" y="1107"/>
                    <a:pt x="554" y="1107"/>
                  </a:cubicBezTo>
                  <a:cubicBezTo>
                    <a:pt x="857" y="1107"/>
                    <a:pt x="1107" y="857"/>
                    <a:pt x="1107" y="554"/>
                  </a:cubicBezTo>
                  <a:cubicBezTo>
                    <a:pt x="1107" y="250"/>
                    <a:pt x="857" y="0"/>
                    <a:pt x="5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2" name="Google Shape;742;p38"/>
            <p:cNvSpPr/>
            <p:nvPr/>
          </p:nvSpPr>
          <p:spPr>
            <a:xfrm>
              <a:off x="7203320" y="2044462"/>
              <a:ext cx="36210" cy="24663"/>
            </a:xfrm>
            <a:custGeom>
              <a:avLst/>
              <a:gdLst/>
              <a:ahLst/>
              <a:cxnLst/>
              <a:rect l="l" t="t" r="r" b="b"/>
              <a:pathLst>
                <a:path w="1107" h="754" extrusionOk="0">
                  <a:moveTo>
                    <a:pt x="992" y="1"/>
                  </a:moveTo>
                  <a:cubicBezTo>
                    <a:pt x="983" y="1"/>
                    <a:pt x="974" y="2"/>
                    <a:pt x="964" y="4"/>
                  </a:cubicBezTo>
                  <a:lnTo>
                    <a:pt x="126" y="290"/>
                  </a:lnTo>
                  <a:cubicBezTo>
                    <a:pt x="54" y="325"/>
                    <a:pt x="1" y="397"/>
                    <a:pt x="1" y="486"/>
                  </a:cubicBezTo>
                  <a:lnTo>
                    <a:pt x="1" y="753"/>
                  </a:lnTo>
                  <a:lnTo>
                    <a:pt x="1107" y="753"/>
                  </a:lnTo>
                  <a:lnTo>
                    <a:pt x="1107" y="111"/>
                  </a:lnTo>
                  <a:cubicBezTo>
                    <a:pt x="1107" y="49"/>
                    <a:pt x="1053" y="1"/>
                    <a:pt x="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3" name="Google Shape;743;p38"/>
            <p:cNvSpPr/>
            <p:nvPr/>
          </p:nvSpPr>
          <p:spPr>
            <a:xfrm>
              <a:off x="7088344" y="1910253"/>
              <a:ext cx="261516" cy="345647"/>
            </a:xfrm>
            <a:custGeom>
              <a:avLst/>
              <a:gdLst/>
              <a:ahLst/>
              <a:cxnLst/>
              <a:rect l="l" t="t" r="r" b="b"/>
              <a:pathLst>
                <a:path w="7995" h="10567" extrusionOk="0">
                  <a:moveTo>
                    <a:pt x="3890" y="1698"/>
                  </a:moveTo>
                  <a:lnTo>
                    <a:pt x="2231" y="3268"/>
                  </a:lnTo>
                  <a:cubicBezTo>
                    <a:pt x="2338" y="2894"/>
                    <a:pt x="2552" y="2537"/>
                    <a:pt x="2856" y="2269"/>
                  </a:cubicBezTo>
                  <a:cubicBezTo>
                    <a:pt x="3141" y="1984"/>
                    <a:pt x="3498" y="1788"/>
                    <a:pt x="3890" y="1698"/>
                  </a:cubicBezTo>
                  <a:close/>
                  <a:moveTo>
                    <a:pt x="4479" y="4286"/>
                  </a:moveTo>
                  <a:lnTo>
                    <a:pt x="4479" y="4714"/>
                  </a:lnTo>
                  <a:lnTo>
                    <a:pt x="3676" y="4714"/>
                  </a:lnTo>
                  <a:lnTo>
                    <a:pt x="3676" y="4589"/>
                  </a:lnTo>
                  <a:cubicBezTo>
                    <a:pt x="3676" y="4571"/>
                    <a:pt x="3694" y="4553"/>
                    <a:pt x="3712" y="4553"/>
                  </a:cubicBezTo>
                  <a:lnTo>
                    <a:pt x="4479" y="4286"/>
                  </a:lnTo>
                  <a:close/>
                  <a:moveTo>
                    <a:pt x="768" y="4393"/>
                  </a:moveTo>
                  <a:cubicBezTo>
                    <a:pt x="1018" y="4393"/>
                    <a:pt x="1232" y="4607"/>
                    <a:pt x="1232" y="4856"/>
                  </a:cubicBezTo>
                  <a:cubicBezTo>
                    <a:pt x="1232" y="5124"/>
                    <a:pt x="1018" y="5320"/>
                    <a:pt x="768" y="5320"/>
                  </a:cubicBezTo>
                  <a:cubicBezTo>
                    <a:pt x="518" y="5320"/>
                    <a:pt x="304" y="5124"/>
                    <a:pt x="304" y="4856"/>
                  </a:cubicBezTo>
                  <a:cubicBezTo>
                    <a:pt x="304" y="4607"/>
                    <a:pt x="518" y="4393"/>
                    <a:pt x="768" y="4393"/>
                  </a:cubicBezTo>
                  <a:close/>
                  <a:moveTo>
                    <a:pt x="5621" y="5017"/>
                  </a:moveTo>
                  <a:cubicBezTo>
                    <a:pt x="5639" y="5035"/>
                    <a:pt x="5657" y="5053"/>
                    <a:pt x="5675" y="5053"/>
                  </a:cubicBezTo>
                  <a:cubicBezTo>
                    <a:pt x="5746" y="5142"/>
                    <a:pt x="5835" y="5231"/>
                    <a:pt x="5889" y="5320"/>
                  </a:cubicBezTo>
                  <a:lnTo>
                    <a:pt x="2249" y="5320"/>
                  </a:lnTo>
                  <a:cubicBezTo>
                    <a:pt x="2320" y="5231"/>
                    <a:pt x="2392" y="5142"/>
                    <a:pt x="2463" y="5053"/>
                  </a:cubicBezTo>
                  <a:cubicBezTo>
                    <a:pt x="2481" y="5053"/>
                    <a:pt x="2499" y="5035"/>
                    <a:pt x="2517" y="5017"/>
                  </a:cubicBezTo>
                  <a:close/>
                  <a:moveTo>
                    <a:pt x="6085" y="5642"/>
                  </a:moveTo>
                  <a:cubicBezTo>
                    <a:pt x="6246" y="5945"/>
                    <a:pt x="6335" y="6302"/>
                    <a:pt x="6335" y="6659"/>
                  </a:cubicBezTo>
                  <a:cubicBezTo>
                    <a:pt x="6335" y="7015"/>
                    <a:pt x="6246" y="7372"/>
                    <a:pt x="6085" y="7676"/>
                  </a:cubicBezTo>
                  <a:lnTo>
                    <a:pt x="5354" y="7676"/>
                  </a:lnTo>
                  <a:cubicBezTo>
                    <a:pt x="5282" y="7676"/>
                    <a:pt x="5211" y="7729"/>
                    <a:pt x="5193" y="7818"/>
                  </a:cubicBezTo>
                  <a:cubicBezTo>
                    <a:pt x="5175" y="7908"/>
                    <a:pt x="5264" y="7997"/>
                    <a:pt x="5354" y="7997"/>
                  </a:cubicBezTo>
                  <a:lnTo>
                    <a:pt x="5889" y="7997"/>
                  </a:lnTo>
                  <a:cubicBezTo>
                    <a:pt x="5835" y="8086"/>
                    <a:pt x="5746" y="8175"/>
                    <a:pt x="5675" y="8264"/>
                  </a:cubicBezTo>
                  <a:cubicBezTo>
                    <a:pt x="5246" y="8675"/>
                    <a:pt x="4675" y="8925"/>
                    <a:pt x="4069" y="8925"/>
                  </a:cubicBezTo>
                  <a:cubicBezTo>
                    <a:pt x="3319" y="8925"/>
                    <a:pt x="2659" y="8550"/>
                    <a:pt x="2249" y="7997"/>
                  </a:cubicBezTo>
                  <a:lnTo>
                    <a:pt x="4622" y="7997"/>
                  </a:lnTo>
                  <a:cubicBezTo>
                    <a:pt x="4693" y="7997"/>
                    <a:pt x="4765" y="7925"/>
                    <a:pt x="4783" y="7854"/>
                  </a:cubicBezTo>
                  <a:cubicBezTo>
                    <a:pt x="4783" y="7765"/>
                    <a:pt x="4711" y="7676"/>
                    <a:pt x="4622" y="7676"/>
                  </a:cubicBezTo>
                  <a:lnTo>
                    <a:pt x="2053" y="7676"/>
                  </a:lnTo>
                  <a:cubicBezTo>
                    <a:pt x="1892" y="7372"/>
                    <a:pt x="1803" y="7033"/>
                    <a:pt x="1803" y="6659"/>
                  </a:cubicBezTo>
                  <a:cubicBezTo>
                    <a:pt x="1803" y="6302"/>
                    <a:pt x="1892" y="5945"/>
                    <a:pt x="2053" y="5642"/>
                  </a:cubicBezTo>
                  <a:close/>
                  <a:moveTo>
                    <a:pt x="7245" y="5017"/>
                  </a:moveTo>
                  <a:cubicBezTo>
                    <a:pt x="7263" y="5017"/>
                    <a:pt x="7281" y="5035"/>
                    <a:pt x="7298" y="5053"/>
                  </a:cubicBezTo>
                  <a:cubicBezTo>
                    <a:pt x="7548" y="5552"/>
                    <a:pt x="7673" y="6088"/>
                    <a:pt x="7673" y="6659"/>
                  </a:cubicBezTo>
                  <a:cubicBezTo>
                    <a:pt x="7673" y="7622"/>
                    <a:pt x="7298" y="8532"/>
                    <a:pt x="6620" y="9210"/>
                  </a:cubicBezTo>
                  <a:cubicBezTo>
                    <a:pt x="5940" y="9890"/>
                    <a:pt x="5039" y="10263"/>
                    <a:pt x="4082" y="10263"/>
                  </a:cubicBezTo>
                  <a:cubicBezTo>
                    <a:pt x="4060" y="10263"/>
                    <a:pt x="4038" y="10263"/>
                    <a:pt x="4015" y="10263"/>
                  </a:cubicBezTo>
                  <a:cubicBezTo>
                    <a:pt x="2053" y="10227"/>
                    <a:pt x="465" y="8621"/>
                    <a:pt x="465" y="6641"/>
                  </a:cubicBezTo>
                  <a:cubicBezTo>
                    <a:pt x="465" y="6302"/>
                    <a:pt x="518" y="5945"/>
                    <a:pt x="625" y="5624"/>
                  </a:cubicBezTo>
                  <a:cubicBezTo>
                    <a:pt x="661" y="5624"/>
                    <a:pt x="714" y="5642"/>
                    <a:pt x="768" y="5642"/>
                  </a:cubicBezTo>
                  <a:cubicBezTo>
                    <a:pt x="1143" y="5642"/>
                    <a:pt x="1446" y="5374"/>
                    <a:pt x="1517" y="5017"/>
                  </a:cubicBezTo>
                  <a:lnTo>
                    <a:pt x="2088" y="5017"/>
                  </a:lnTo>
                  <a:cubicBezTo>
                    <a:pt x="1714" y="5463"/>
                    <a:pt x="1500" y="6034"/>
                    <a:pt x="1500" y="6623"/>
                  </a:cubicBezTo>
                  <a:cubicBezTo>
                    <a:pt x="1482" y="8054"/>
                    <a:pt x="2643" y="9230"/>
                    <a:pt x="4064" y="9230"/>
                  </a:cubicBezTo>
                  <a:cubicBezTo>
                    <a:pt x="4095" y="9230"/>
                    <a:pt x="4126" y="9229"/>
                    <a:pt x="4158" y="9228"/>
                  </a:cubicBezTo>
                  <a:cubicBezTo>
                    <a:pt x="4818" y="9210"/>
                    <a:pt x="5425" y="8942"/>
                    <a:pt x="5889" y="8479"/>
                  </a:cubicBezTo>
                  <a:cubicBezTo>
                    <a:pt x="6371" y="7997"/>
                    <a:pt x="6638" y="7337"/>
                    <a:pt x="6638" y="6659"/>
                  </a:cubicBezTo>
                  <a:cubicBezTo>
                    <a:pt x="6638" y="6052"/>
                    <a:pt x="6424" y="5481"/>
                    <a:pt x="6049" y="5017"/>
                  </a:cubicBezTo>
                  <a:close/>
                  <a:moveTo>
                    <a:pt x="4380" y="1"/>
                  </a:moveTo>
                  <a:cubicBezTo>
                    <a:pt x="3393" y="1"/>
                    <a:pt x="2447" y="373"/>
                    <a:pt x="1714" y="1056"/>
                  </a:cubicBezTo>
                  <a:cubicBezTo>
                    <a:pt x="1392" y="1377"/>
                    <a:pt x="1107" y="1752"/>
                    <a:pt x="911" y="2162"/>
                  </a:cubicBezTo>
                  <a:cubicBezTo>
                    <a:pt x="875" y="2234"/>
                    <a:pt x="893" y="2323"/>
                    <a:pt x="982" y="2376"/>
                  </a:cubicBezTo>
                  <a:cubicBezTo>
                    <a:pt x="1001" y="2386"/>
                    <a:pt x="1022" y="2390"/>
                    <a:pt x="1042" y="2390"/>
                  </a:cubicBezTo>
                  <a:cubicBezTo>
                    <a:pt x="1097" y="2390"/>
                    <a:pt x="1152" y="2357"/>
                    <a:pt x="1178" y="2305"/>
                  </a:cubicBezTo>
                  <a:cubicBezTo>
                    <a:pt x="1375" y="1912"/>
                    <a:pt x="1624" y="1573"/>
                    <a:pt x="1928" y="1288"/>
                  </a:cubicBezTo>
                  <a:cubicBezTo>
                    <a:pt x="2606" y="644"/>
                    <a:pt x="3505" y="306"/>
                    <a:pt x="4426" y="306"/>
                  </a:cubicBezTo>
                  <a:cubicBezTo>
                    <a:pt x="4450" y="306"/>
                    <a:pt x="4473" y="306"/>
                    <a:pt x="4497" y="307"/>
                  </a:cubicBezTo>
                  <a:cubicBezTo>
                    <a:pt x="4765" y="324"/>
                    <a:pt x="5015" y="360"/>
                    <a:pt x="5264" y="414"/>
                  </a:cubicBezTo>
                  <a:lnTo>
                    <a:pt x="4283" y="1341"/>
                  </a:lnTo>
                  <a:cubicBezTo>
                    <a:pt x="3676" y="1377"/>
                    <a:pt x="3087" y="1609"/>
                    <a:pt x="2641" y="2037"/>
                  </a:cubicBezTo>
                  <a:cubicBezTo>
                    <a:pt x="2195" y="2466"/>
                    <a:pt x="1910" y="3019"/>
                    <a:pt x="1856" y="3643"/>
                  </a:cubicBezTo>
                  <a:lnTo>
                    <a:pt x="1214" y="4232"/>
                  </a:lnTo>
                  <a:cubicBezTo>
                    <a:pt x="1107" y="4143"/>
                    <a:pt x="964" y="4089"/>
                    <a:pt x="804" y="4089"/>
                  </a:cubicBezTo>
                  <a:cubicBezTo>
                    <a:pt x="804" y="4000"/>
                    <a:pt x="804" y="3893"/>
                    <a:pt x="804" y="3804"/>
                  </a:cubicBezTo>
                  <a:cubicBezTo>
                    <a:pt x="821" y="3518"/>
                    <a:pt x="857" y="3233"/>
                    <a:pt x="929" y="2947"/>
                  </a:cubicBezTo>
                  <a:cubicBezTo>
                    <a:pt x="946" y="2876"/>
                    <a:pt x="911" y="2787"/>
                    <a:pt x="839" y="2769"/>
                  </a:cubicBezTo>
                  <a:cubicBezTo>
                    <a:pt x="816" y="2760"/>
                    <a:pt x="793" y="2755"/>
                    <a:pt x="771" y="2755"/>
                  </a:cubicBezTo>
                  <a:cubicBezTo>
                    <a:pt x="709" y="2755"/>
                    <a:pt x="656" y="2792"/>
                    <a:pt x="643" y="2858"/>
                  </a:cubicBezTo>
                  <a:cubicBezTo>
                    <a:pt x="554" y="3161"/>
                    <a:pt x="500" y="3483"/>
                    <a:pt x="500" y="3786"/>
                  </a:cubicBezTo>
                  <a:cubicBezTo>
                    <a:pt x="500" y="3911"/>
                    <a:pt x="500" y="4018"/>
                    <a:pt x="500" y="4143"/>
                  </a:cubicBezTo>
                  <a:cubicBezTo>
                    <a:pt x="215" y="4250"/>
                    <a:pt x="1" y="4535"/>
                    <a:pt x="1" y="4856"/>
                  </a:cubicBezTo>
                  <a:cubicBezTo>
                    <a:pt x="1" y="5124"/>
                    <a:pt x="126" y="5356"/>
                    <a:pt x="340" y="5499"/>
                  </a:cubicBezTo>
                  <a:cubicBezTo>
                    <a:pt x="215" y="5874"/>
                    <a:pt x="161" y="6248"/>
                    <a:pt x="161" y="6641"/>
                  </a:cubicBezTo>
                  <a:cubicBezTo>
                    <a:pt x="161" y="7693"/>
                    <a:pt x="554" y="8657"/>
                    <a:pt x="1285" y="9406"/>
                  </a:cubicBezTo>
                  <a:cubicBezTo>
                    <a:pt x="2017" y="10138"/>
                    <a:pt x="2980" y="10548"/>
                    <a:pt x="4033" y="10566"/>
                  </a:cubicBezTo>
                  <a:lnTo>
                    <a:pt x="4069" y="10566"/>
                  </a:lnTo>
                  <a:cubicBezTo>
                    <a:pt x="5122" y="10566"/>
                    <a:pt x="6103" y="10156"/>
                    <a:pt x="6834" y="9424"/>
                  </a:cubicBezTo>
                  <a:cubicBezTo>
                    <a:pt x="7584" y="8693"/>
                    <a:pt x="7994" y="7693"/>
                    <a:pt x="7994" y="6659"/>
                  </a:cubicBezTo>
                  <a:cubicBezTo>
                    <a:pt x="7994" y="6034"/>
                    <a:pt x="7851" y="5445"/>
                    <a:pt x="7566" y="4910"/>
                  </a:cubicBezTo>
                  <a:cubicBezTo>
                    <a:pt x="7512" y="4785"/>
                    <a:pt x="7388" y="4714"/>
                    <a:pt x="7245" y="4714"/>
                  </a:cubicBezTo>
                  <a:lnTo>
                    <a:pt x="5728" y="4714"/>
                  </a:lnTo>
                  <a:cubicBezTo>
                    <a:pt x="5746" y="4678"/>
                    <a:pt x="5764" y="4660"/>
                    <a:pt x="5782" y="4625"/>
                  </a:cubicBezTo>
                  <a:lnTo>
                    <a:pt x="6210" y="3893"/>
                  </a:lnTo>
                  <a:cubicBezTo>
                    <a:pt x="6281" y="3750"/>
                    <a:pt x="6442" y="3661"/>
                    <a:pt x="6602" y="3661"/>
                  </a:cubicBezTo>
                  <a:lnTo>
                    <a:pt x="6942" y="3661"/>
                  </a:lnTo>
                  <a:cubicBezTo>
                    <a:pt x="7013" y="3661"/>
                    <a:pt x="7084" y="3590"/>
                    <a:pt x="7084" y="3518"/>
                  </a:cubicBezTo>
                  <a:cubicBezTo>
                    <a:pt x="7102" y="3429"/>
                    <a:pt x="7031" y="3340"/>
                    <a:pt x="6942" y="3340"/>
                  </a:cubicBezTo>
                  <a:lnTo>
                    <a:pt x="6602" y="3340"/>
                  </a:lnTo>
                  <a:cubicBezTo>
                    <a:pt x="6335" y="3340"/>
                    <a:pt x="6085" y="3500"/>
                    <a:pt x="5942" y="3732"/>
                  </a:cubicBezTo>
                  <a:lnTo>
                    <a:pt x="5514" y="4482"/>
                  </a:lnTo>
                  <a:cubicBezTo>
                    <a:pt x="5425" y="4625"/>
                    <a:pt x="5282" y="4714"/>
                    <a:pt x="5104" y="4714"/>
                  </a:cubicBezTo>
                  <a:lnTo>
                    <a:pt x="4783" y="4714"/>
                  </a:lnTo>
                  <a:lnTo>
                    <a:pt x="4783" y="4232"/>
                  </a:lnTo>
                  <a:cubicBezTo>
                    <a:pt x="4783" y="4178"/>
                    <a:pt x="4783" y="4143"/>
                    <a:pt x="4765" y="4107"/>
                  </a:cubicBezTo>
                  <a:cubicBezTo>
                    <a:pt x="4712" y="4015"/>
                    <a:pt x="4630" y="3962"/>
                    <a:pt x="4541" y="3962"/>
                  </a:cubicBezTo>
                  <a:cubicBezTo>
                    <a:pt x="4509" y="3962"/>
                    <a:pt x="4476" y="3968"/>
                    <a:pt x="4444" y="3982"/>
                  </a:cubicBezTo>
                  <a:lnTo>
                    <a:pt x="3605" y="4250"/>
                  </a:lnTo>
                  <a:cubicBezTo>
                    <a:pt x="3462" y="4303"/>
                    <a:pt x="3355" y="4446"/>
                    <a:pt x="3355" y="4589"/>
                  </a:cubicBezTo>
                  <a:lnTo>
                    <a:pt x="3355" y="4714"/>
                  </a:lnTo>
                  <a:lnTo>
                    <a:pt x="1535" y="4714"/>
                  </a:lnTo>
                  <a:cubicBezTo>
                    <a:pt x="1517" y="4625"/>
                    <a:pt x="1482" y="4535"/>
                    <a:pt x="1428" y="4446"/>
                  </a:cubicBezTo>
                  <a:lnTo>
                    <a:pt x="5550" y="574"/>
                  </a:lnTo>
                  <a:cubicBezTo>
                    <a:pt x="5693" y="449"/>
                    <a:pt x="5621" y="182"/>
                    <a:pt x="5443" y="146"/>
                  </a:cubicBezTo>
                  <a:cubicBezTo>
                    <a:pt x="5139" y="57"/>
                    <a:pt x="4818" y="3"/>
                    <a:pt x="4515" y="3"/>
                  </a:cubicBezTo>
                  <a:cubicBezTo>
                    <a:pt x="4470" y="2"/>
                    <a:pt x="4425" y="1"/>
                    <a:pt x="4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4" name="Google Shape;744;p38"/>
            <p:cNvSpPr/>
            <p:nvPr/>
          </p:nvSpPr>
          <p:spPr>
            <a:xfrm>
              <a:off x="7198086" y="2104681"/>
              <a:ext cx="46710" cy="46743"/>
            </a:xfrm>
            <a:custGeom>
              <a:avLst/>
              <a:gdLst/>
              <a:ahLst/>
              <a:cxnLst/>
              <a:rect l="l" t="t" r="r" b="b"/>
              <a:pathLst>
                <a:path w="1428" h="1429" extrusionOk="0">
                  <a:moveTo>
                    <a:pt x="714" y="304"/>
                  </a:moveTo>
                  <a:cubicBezTo>
                    <a:pt x="928" y="304"/>
                    <a:pt x="1124" y="483"/>
                    <a:pt x="1124" y="715"/>
                  </a:cubicBezTo>
                  <a:cubicBezTo>
                    <a:pt x="1124" y="929"/>
                    <a:pt x="928" y="1107"/>
                    <a:pt x="714" y="1107"/>
                  </a:cubicBezTo>
                  <a:cubicBezTo>
                    <a:pt x="500" y="1107"/>
                    <a:pt x="303" y="929"/>
                    <a:pt x="303" y="715"/>
                  </a:cubicBezTo>
                  <a:cubicBezTo>
                    <a:pt x="303" y="483"/>
                    <a:pt x="500" y="304"/>
                    <a:pt x="714" y="304"/>
                  </a:cubicBezTo>
                  <a:close/>
                  <a:moveTo>
                    <a:pt x="714" y="1"/>
                  </a:moveTo>
                  <a:cubicBezTo>
                    <a:pt x="321" y="1"/>
                    <a:pt x="0" y="322"/>
                    <a:pt x="0" y="715"/>
                  </a:cubicBezTo>
                  <a:cubicBezTo>
                    <a:pt x="0" y="1107"/>
                    <a:pt x="321" y="1428"/>
                    <a:pt x="714" y="1428"/>
                  </a:cubicBezTo>
                  <a:cubicBezTo>
                    <a:pt x="1106" y="1428"/>
                    <a:pt x="1428" y="1107"/>
                    <a:pt x="1428" y="715"/>
                  </a:cubicBezTo>
                  <a:cubicBezTo>
                    <a:pt x="1428" y="322"/>
                    <a:pt x="1106" y="1"/>
                    <a:pt x="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745" name="Google Shape;745;p38"/>
          <p:cNvGrpSpPr/>
          <p:nvPr/>
        </p:nvGrpSpPr>
        <p:grpSpPr>
          <a:xfrm rot="-276048">
            <a:off x="6834224" y="1794475"/>
            <a:ext cx="731787" cy="743605"/>
            <a:chOff x="7805053" y="1910286"/>
            <a:chExt cx="340282" cy="345777"/>
          </a:xfrm>
        </p:grpSpPr>
        <p:sp>
          <p:nvSpPr>
            <p:cNvPr id="746" name="Google Shape;746;p38"/>
            <p:cNvSpPr/>
            <p:nvPr/>
          </p:nvSpPr>
          <p:spPr>
            <a:xfrm>
              <a:off x="7973150" y="2027813"/>
              <a:ext cx="165774" cy="222821"/>
            </a:xfrm>
            <a:custGeom>
              <a:avLst/>
              <a:gdLst/>
              <a:ahLst/>
              <a:cxnLst/>
              <a:rect l="l" t="t" r="r" b="b"/>
              <a:pathLst>
                <a:path w="5068" h="6812" extrusionOk="0">
                  <a:moveTo>
                    <a:pt x="1004" y="1"/>
                  </a:moveTo>
                  <a:cubicBezTo>
                    <a:pt x="904" y="1"/>
                    <a:pt x="805" y="16"/>
                    <a:pt x="714" y="49"/>
                  </a:cubicBezTo>
                  <a:cubicBezTo>
                    <a:pt x="286" y="174"/>
                    <a:pt x="0" y="567"/>
                    <a:pt x="0" y="1013"/>
                  </a:cubicBezTo>
                  <a:lnTo>
                    <a:pt x="0" y="2155"/>
                  </a:lnTo>
                  <a:cubicBezTo>
                    <a:pt x="0" y="2726"/>
                    <a:pt x="143" y="3261"/>
                    <a:pt x="411" y="3760"/>
                  </a:cubicBezTo>
                  <a:cubicBezTo>
                    <a:pt x="678" y="4278"/>
                    <a:pt x="785" y="4849"/>
                    <a:pt x="696" y="5420"/>
                  </a:cubicBezTo>
                  <a:lnTo>
                    <a:pt x="589" y="6080"/>
                  </a:lnTo>
                  <a:cubicBezTo>
                    <a:pt x="535" y="6383"/>
                    <a:pt x="714" y="6687"/>
                    <a:pt x="999" y="6776"/>
                  </a:cubicBezTo>
                  <a:cubicBezTo>
                    <a:pt x="1067" y="6800"/>
                    <a:pt x="1137" y="6811"/>
                    <a:pt x="1205" y="6811"/>
                  </a:cubicBezTo>
                  <a:cubicBezTo>
                    <a:pt x="1443" y="6811"/>
                    <a:pt x="1670" y="6672"/>
                    <a:pt x="1767" y="6437"/>
                  </a:cubicBezTo>
                  <a:lnTo>
                    <a:pt x="2231" y="5348"/>
                  </a:lnTo>
                  <a:cubicBezTo>
                    <a:pt x="2266" y="5241"/>
                    <a:pt x="2355" y="5170"/>
                    <a:pt x="2445" y="5152"/>
                  </a:cubicBezTo>
                  <a:cubicBezTo>
                    <a:pt x="2480" y="5142"/>
                    <a:pt x="2514" y="5137"/>
                    <a:pt x="2547" y="5137"/>
                  </a:cubicBezTo>
                  <a:cubicBezTo>
                    <a:pt x="2682" y="5137"/>
                    <a:pt x="2794" y="5220"/>
                    <a:pt x="2837" y="5348"/>
                  </a:cubicBezTo>
                  <a:lnTo>
                    <a:pt x="3301" y="6419"/>
                  </a:lnTo>
                  <a:cubicBezTo>
                    <a:pt x="3406" y="6659"/>
                    <a:pt x="3637" y="6811"/>
                    <a:pt x="3877" y="6811"/>
                  </a:cubicBezTo>
                  <a:cubicBezTo>
                    <a:pt x="3923" y="6811"/>
                    <a:pt x="3969" y="6805"/>
                    <a:pt x="4015" y="6794"/>
                  </a:cubicBezTo>
                  <a:cubicBezTo>
                    <a:pt x="4336" y="6722"/>
                    <a:pt x="4550" y="6419"/>
                    <a:pt x="4497" y="6098"/>
                  </a:cubicBezTo>
                  <a:lnTo>
                    <a:pt x="4389" y="5420"/>
                  </a:lnTo>
                  <a:cubicBezTo>
                    <a:pt x="4300" y="4849"/>
                    <a:pt x="4389" y="4278"/>
                    <a:pt x="4675" y="3760"/>
                  </a:cubicBezTo>
                  <a:cubicBezTo>
                    <a:pt x="4943" y="3261"/>
                    <a:pt x="5067" y="2726"/>
                    <a:pt x="5067" y="2155"/>
                  </a:cubicBezTo>
                  <a:lnTo>
                    <a:pt x="5067" y="1013"/>
                  </a:lnTo>
                  <a:cubicBezTo>
                    <a:pt x="5067" y="602"/>
                    <a:pt x="4836" y="228"/>
                    <a:pt x="4443" y="85"/>
                  </a:cubicBezTo>
                  <a:cubicBezTo>
                    <a:pt x="4323" y="29"/>
                    <a:pt x="4191" y="1"/>
                    <a:pt x="4059" y="1"/>
                  </a:cubicBezTo>
                  <a:cubicBezTo>
                    <a:pt x="3897" y="1"/>
                    <a:pt x="3734" y="42"/>
                    <a:pt x="3587" y="121"/>
                  </a:cubicBezTo>
                  <a:lnTo>
                    <a:pt x="3033" y="424"/>
                  </a:lnTo>
                  <a:cubicBezTo>
                    <a:pt x="2891" y="513"/>
                    <a:pt x="2712" y="549"/>
                    <a:pt x="2552" y="549"/>
                  </a:cubicBezTo>
                  <a:lnTo>
                    <a:pt x="2534" y="549"/>
                  </a:lnTo>
                  <a:cubicBezTo>
                    <a:pt x="2355" y="549"/>
                    <a:pt x="2195" y="513"/>
                    <a:pt x="2034" y="424"/>
                  </a:cubicBezTo>
                  <a:lnTo>
                    <a:pt x="1499" y="138"/>
                  </a:lnTo>
                  <a:cubicBezTo>
                    <a:pt x="1352" y="48"/>
                    <a:pt x="1177" y="1"/>
                    <a:pt x="10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7" name="Google Shape;747;p38"/>
            <p:cNvSpPr/>
            <p:nvPr/>
          </p:nvSpPr>
          <p:spPr>
            <a:xfrm>
              <a:off x="8089859" y="2028238"/>
              <a:ext cx="49065" cy="222657"/>
            </a:xfrm>
            <a:custGeom>
              <a:avLst/>
              <a:gdLst/>
              <a:ahLst/>
              <a:cxnLst/>
              <a:rect l="l" t="t" r="r" b="b"/>
              <a:pathLst>
                <a:path w="1500" h="6807" extrusionOk="0">
                  <a:moveTo>
                    <a:pt x="500" y="1"/>
                  </a:moveTo>
                  <a:cubicBezTo>
                    <a:pt x="393" y="1"/>
                    <a:pt x="286" y="18"/>
                    <a:pt x="197" y="36"/>
                  </a:cubicBezTo>
                  <a:cubicBezTo>
                    <a:pt x="215" y="54"/>
                    <a:pt x="233" y="54"/>
                    <a:pt x="268" y="72"/>
                  </a:cubicBezTo>
                  <a:cubicBezTo>
                    <a:pt x="643" y="232"/>
                    <a:pt x="893" y="589"/>
                    <a:pt x="893" y="1000"/>
                  </a:cubicBezTo>
                  <a:lnTo>
                    <a:pt x="893" y="2142"/>
                  </a:lnTo>
                  <a:cubicBezTo>
                    <a:pt x="893" y="2427"/>
                    <a:pt x="857" y="2713"/>
                    <a:pt x="786" y="2980"/>
                  </a:cubicBezTo>
                  <a:cubicBezTo>
                    <a:pt x="714" y="3248"/>
                    <a:pt x="607" y="3516"/>
                    <a:pt x="482" y="3747"/>
                  </a:cubicBezTo>
                  <a:cubicBezTo>
                    <a:pt x="215" y="4265"/>
                    <a:pt x="108" y="4854"/>
                    <a:pt x="197" y="5425"/>
                  </a:cubicBezTo>
                  <a:lnTo>
                    <a:pt x="304" y="6085"/>
                  </a:lnTo>
                  <a:cubicBezTo>
                    <a:pt x="304" y="6121"/>
                    <a:pt x="304" y="6156"/>
                    <a:pt x="304" y="6192"/>
                  </a:cubicBezTo>
                  <a:cubicBezTo>
                    <a:pt x="304" y="6406"/>
                    <a:pt x="197" y="6620"/>
                    <a:pt x="1" y="6727"/>
                  </a:cubicBezTo>
                  <a:cubicBezTo>
                    <a:pt x="96" y="6775"/>
                    <a:pt x="199" y="6806"/>
                    <a:pt x="305" y="6806"/>
                  </a:cubicBezTo>
                  <a:cubicBezTo>
                    <a:pt x="358" y="6806"/>
                    <a:pt x="411" y="6799"/>
                    <a:pt x="465" y="6781"/>
                  </a:cubicBezTo>
                  <a:cubicBezTo>
                    <a:pt x="750" y="6709"/>
                    <a:pt x="929" y="6460"/>
                    <a:pt x="929" y="6192"/>
                  </a:cubicBezTo>
                  <a:cubicBezTo>
                    <a:pt x="929" y="6156"/>
                    <a:pt x="929" y="6121"/>
                    <a:pt x="929" y="6085"/>
                  </a:cubicBezTo>
                  <a:lnTo>
                    <a:pt x="821" y="5425"/>
                  </a:lnTo>
                  <a:cubicBezTo>
                    <a:pt x="732" y="4854"/>
                    <a:pt x="821" y="4265"/>
                    <a:pt x="1107" y="3747"/>
                  </a:cubicBezTo>
                  <a:cubicBezTo>
                    <a:pt x="1232" y="3516"/>
                    <a:pt x="1339" y="3248"/>
                    <a:pt x="1410" y="2980"/>
                  </a:cubicBezTo>
                  <a:cubicBezTo>
                    <a:pt x="1482" y="2713"/>
                    <a:pt x="1499" y="2427"/>
                    <a:pt x="1499" y="2142"/>
                  </a:cubicBezTo>
                  <a:lnTo>
                    <a:pt x="1499" y="1000"/>
                  </a:lnTo>
                  <a:cubicBezTo>
                    <a:pt x="1499" y="589"/>
                    <a:pt x="1268" y="232"/>
                    <a:pt x="875" y="72"/>
                  </a:cubicBezTo>
                  <a:cubicBezTo>
                    <a:pt x="750" y="18"/>
                    <a:pt x="625" y="1"/>
                    <a:pt x="5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8" name="Google Shape;748;p38"/>
            <p:cNvSpPr/>
            <p:nvPr/>
          </p:nvSpPr>
          <p:spPr>
            <a:xfrm>
              <a:off x="7810319" y="2069223"/>
              <a:ext cx="85242" cy="83803"/>
            </a:xfrm>
            <a:custGeom>
              <a:avLst/>
              <a:gdLst/>
              <a:ahLst/>
              <a:cxnLst/>
              <a:rect l="l" t="t" r="r" b="b"/>
              <a:pathLst>
                <a:path w="2606" h="2562" extrusionOk="0">
                  <a:moveTo>
                    <a:pt x="1972" y="1"/>
                  </a:moveTo>
                  <a:cubicBezTo>
                    <a:pt x="1918" y="1"/>
                    <a:pt x="1865" y="23"/>
                    <a:pt x="1820" y="68"/>
                  </a:cubicBezTo>
                  <a:lnTo>
                    <a:pt x="89" y="1799"/>
                  </a:lnTo>
                  <a:cubicBezTo>
                    <a:pt x="0" y="1888"/>
                    <a:pt x="0" y="2013"/>
                    <a:pt x="89" y="2084"/>
                  </a:cubicBezTo>
                  <a:lnTo>
                    <a:pt x="500" y="2494"/>
                  </a:lnTo>
                  <a:cubicBezTo>
                    <a:pt x="535" y="2539"/>
                    <a:pt x="589" y="2561"/>
                    <a:pt x="642" y="2561"/>
                  </a:cubicBezTo>
                  <a:cubicBezTo>
                    <a:pt x="696" y="2561"/>
                    <a:pt x="749" y="2539"/>
                    <a:pt x="785" y="2494"/>
                  </a:cubicBezTo>
                  <a:lnTo>
                    <a:pt x="2534" y="764"/>
                  </a:lnTo>
                  <a:cubicBezTo>
                    <a:pt x="2605" y="675"/>
                    <a:pt x="2605" y="550"/>
                    <a:pt x="2534" y="478"/>
                  </a:cubicBezTo>
                  <a:lnTo>
                    <a:pt x="2123" y="68"/>
                  </a:lnTo>
                  <a:cubicBezTo>
                    <a:pt x="2079" y="23"/>
                    <a:pt x="2025" y="1"/>
                    <a:pt x="1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9" name="Google Shape;749;p38"/>
            <p:cNvSpPr/>
            <p:nvPr/>
          </p:nvSpPr>
          <p:spPr>
            <a:xfrm>
              <a:off x="7860496" y="2069223"/>
              <a:ext cx="35065" cy="34346"/>
            </a:xfrm>
            <a:custGeom>
              <a:avLst/>
              <a:gdLst/>
              <a:ahLst/>
              <a:cxnLst/>
              <a:rect l="l" t="t" r="r" b="b"/>
              <a:pathLst>
                <a:path w="1072" h="1050" extrusionOk="0">
                  <a:moveTo>
                    <a:pt x="438" y="1"/>
                  </a:moveTo>
                  <a:cubicBezTo>
                    <a:pt x="384" y="1"/>
                    <a:pt x="331" y="23"/>
                    <a:pt x="286" y="68"/>
                  </a:cubicBezTo>
                  <a:lnTo>
                    <a:pt x="1" y="353"/>
                  </a:lnTo>
                  <a:lnTo>
                    <a:pt x="714" y="1049"/>
                  </a:lnTo>
                  <a:lnTo>
                    <a:pt x="1000" y="764"/>
                  </a:lnTo>
                  <a:cubicBezTo>
                    <a:pt x="1071" y="675"/>
                    <a:pt x="1071" y="550"/>
                    <a:pt x="1000" y="478"/>
                  </a:cubicBezTo>
                  <a:lnTo>
                    <a:pt x="589" y="68"/>
                  </a:lnTo>
                  <a:cubicBezTo>
                    <a:pt x="545" y="23"/>
                    <a:pt x="491" y="1"/>
                    <a:pt x="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0" name="Google Shape;750;p38"/>
            <p:cNvSpPr/>
            <p:nvPr/>
          </p:nvSpPr>
          <p:spPr>
            <a:xfrm>
              <a:off x="7919440" y="1942439"/>
              <a:ext cx="161718" cy="161555"/>
            </a:xfrm>
            <a:custGeom>
              <a:avLst/>
              <a:gdLst/>
              <a:ahLst/>
              <a:cxnLst/>
              <a:rect l="l" t="t" r="r" b="b"/>
              <a:pathLst>
                <a:path w="4944" h="4939" extrusionOk="0">
                  <a:moveTo>
                    <a:pt x="3819" y="1"/>
                  </a:moveTo>
                  <a:lnTo>
                    <a:pt x="1" y="3837"/>
                  </a:lnTo>
                  <a:lnTo>
                    <a:pt x="1036" y="4872"/>
                  </a:lnTo>
                  <a:cubicBezTo>
                    <a:pt x="1071" y="4916"/>
                    <a:pt x="1125" y="4939"/>
                    <a:pt x="1178" y="4939"/>
                  </a:cubicBezTo>
                  <a:cubicBezTo>
                    <a:pt x="1232" y="4939"/>
                    <a:pt x="1285" y="4916"/>
                    <a:pt x="1321" y="4872"/>
                  </a:cubicBezTo>
                  <a:lnTo>
                    <a:pt x="4854" y="1339"/>
                  </a:lnTo>
                  <a:cubicBezTo>
                    <a:pt x="4943" y="1250"/>
                    <a:pt x="4943" y="1125"/>
                    <a:pt x="4854" y="1036"/>
                  </a:cubicBezTo>
                  <a:lnTo>
                    <a:pt x="38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1" name="Google Shape;751;p38"/>
            <p:cNvSpPr/>
            <p:nvPr/>
          </p:nvSpPr>
          <p:spPr>
            <a:xfrm>
              <a:off x="8030327" y="1942439"/>
              <a:ext cx="50831" cy="57831"/>
            </a:xfrm>
            <a:custGeom>
              <a:avLst/>
              <a:gdLst/>
              <a:ahLst/>
              <a:cxnLst/>
              <a:rect l="l" t="t" r="r" b="b"/>
              <a:pathLst>
                <a:path w="1554" h="1768" extrusionOk="0">
                  <a:moveTo>
                    <a:pt x="429" y="1"/>
                  </a:moveTo>
                  <a:lnTo>
                    <a:pt x="1" y="447"/>
                  </a:lnTo>
                  <a:lnTo>
                    <a:pt x="1036" y="1482"/>
                  </a:lnTo>
                  <a:cubicBezTo>
                    <a:pt x="1107" y="1571"/>
                    <a:pt x="1107" y="1696"/>
                    <a:pt x="1036" y="1767"/>
                  </a:cubicBezTo>
                  <a:lnTo>
                    <a:pt x="1464" y="1339"/>
                  </a:lnTo>
                  <a:cubicBezTo>
                    <a:pt x="1553" y="1250"/>
                    <a:pt x="1553" y="1125"/>
                    <a:pt x="1464" y="1036"/>
                  </a:cubicBezTo>
                  <a:lnTo>
                    <a:pt x="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2" name="Google Shape;752;p38"/>
            <p:cNvSpPr/>
            <p:nvPr/>
          </p:nvSpPr>
          <p:spPr>
            <a:xfrm>
              <a:off x="7879174" y="2056238"/>
              <a:ext cx="28621" cy="28654"/>
            </a:xfrm>
            <a:custGeom>
              <a:avLst/>
              <a:gdLst/>
              <a:ahLst/>
              <a:cxnLst/>
              <a:rect l="l" t="t" r="r" b="b"/>
              <a:pathLst>
                <a:path w="875" h="876" extrusionOk="0">
                  <a:moveTo>
                    <a:pt x="429" y="1"/>
                  </a:moveTo>
                  <a:lnTo>
                    <a:pt x="1" y="447"/>
                  </a:lnTo>
                  <a:lnTo>
                    <a:pt x="429" y="875"/>
                  </a:lnTo>
                  <a:lnTo>
                    <a:pt x="875" y="447"/>
                  </a:lnTo>
                  <a:lnTo>
                    <a:pt x="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3" name="Google Shape;753;p38"/>
            <p:cNvSpPr/>
            <p:nvPr/>
          </p:nvSpPr>
          <p:spPr>
            <a:xfrm>
              <a:off x="7891440" y="1915159"/>
              <a:ext cx="158186" cy="156877"/>
            </a:xfrm>
            <a:custGeom>
              <a:avLst/>
              <a:gdLst/>
              <a:ahLst/>
              <a:cxnLst/>
              <a:rect l="l" t="t" r="r" b="b"/>
              <a:pathLst>
                <a:path w="4836" h="4796" extrusionOk="0">
                  <a:moveTo>
                    <a:pt x="4200" y="0"/>
                  </a:moveTo>
                  <a:cubicBezTo>
                    <a:pt x="4149" y="0"/>
                    <a:pt x="4095" y="23"/>
                    <a:pt x="4050" y="67"/>
                  </a:cubicBezTo>
                  <a:lnTo>
                    <a:pt x="72" y="4046"/>
                  </a:lnTo>
                  <a:cubicBezTo>
                    <a:pt x="0" y="4118"/>
                    <a:pt x="0" y="4260"/>
                    <a:pt x="72" y="4332"/>
                  </a:cubicBezTo>
                  <a:lnTo>
                    <a:pt x="482" y="4742"/>
                  </a:lnTo>
                  <a:cubicBezTo>
                    <a:pt x="527" y="4778"/>
                    <a:pt x="580" y="4796"/>
                    <a:pt x="634" y="4796"/>
                  </a:cubicBezTo>
                  <a:cubicBezTo>
                    <a:pt x="687" y="4796"/>
                    <a:pt x="741" y="4778"/>
                    <a:pt x="785" y="4742"/>
                  </a:cubicBezTo>
                  <a:lnTo>
                    <a:pt x="4746" y="763"/>
                  </a:lnTo>
                  <a:cubicBezTo>
                    <a:pt x="4836" y="692"/>
                    <a:pt x="4836" y="549"/>
                    <a:pt x="4746" y="478"/>
                  </a:cubicBezTo>
                  <a:lnTo>
                    <a:pt x="4336" y="67"/>
                  </a:lnTo>
                  <a:cubicBezTo>
                    <a:pt x="4300" y="23"/>
                    <a:pt x="4251" y="0"/>
                    <a:pt x="4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4" name="Google Shape;754;p38"/>
            <p:cNvSpPr/>
            <p:nvPr/>
          </p:nvSpPr>
          <p:spPr>
            <a:xfrm>
              <a:off x="8009916" y="1915159"/>
              <a:ext cx="39710" cy="39579"/>
            </a:xfrm>
            <a:custGeom>
              <a:avLst/>
              <a:gdLst/>
              <a:ahLst/>
              <a:cxnLst/>
              <a:rect l="l" t="t" r="r" b="b"/>
              <a:pathLst>
                <a:path w="1214" h="1210" extrusionOk="0">
                  <a:moveTo>
                    <a:pt x="578" y="0"/>
                  </a:moveTo>
                  <a:cubicBezTo>
                    <a:pt x="527" y="0"/>
                    <a:pt x="473" y="23"/>
                    <a:pt x="428" y="67"/>
                  </a:cubicBezTo>
                  <a:lnTo>
                    <a:pt x="0" y="496"/>
                  </a:lnTo>
                  <a:cubicBezTo>
                    <a:pt x="36" y="460"/>
                    <a:pt x="85" y="442"/>
                    <a:pt x="136" y="442"/>
                  </a:cubicBezTo>
                  <a:cubicBezTo>
                    <a:pt x="188" y="442"/>
                    <a:pt x="241" y="460"/>
                    <a:pt x="286" y="496"/>
                  </a:cubicBezTo>
                  <a:lnTo>
                    <a:pt x="696" y="906"/>
                  </a:lnTo>
                  <a:cubicBezTo>
                    <a:pt x="767" y="995"/>
                    <a:pt x="767" y="1120"/>
                    <a:pt x="696" y="1209"/>
                  </a:cubicBezTo>
                  <a:lnTo>
                    <a:pt x="1124" y="763"/>
                  </a:lnTo>
                  <a:cubicBezTo>
                    <a:pt x="1214" y="692"/>
                    <a:pt x="1214" y="549"/>
                    <a:pt x="1124" y="478"/>
                  </a:cubicBezTo>
                  <a:lnTo>
                    <a:pt x="714" y="67"/>
                  </a:lnTo>
                  <a:cubicBezTo>
                    <a:pt x="678" y="23"/>
                    <a:pt x="629" y="0"/>
                    <a:pt x="5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5" name="Google Shape;755;p38"/>
            <p:cNvSpPr/>
            <p:nvPr/>
          </p:nvSpPr>
          <p:spPr>
            <a:xfrm>
              <a:off x="7934617" y="1959383"/>
              <a:ext cx="174541" cy="173952"/>
            </a:xfrm>
            <a:custGeom>
              <a:avLst/>
              <a:gdLst/>
              <a:ahLst/>
              <a:cxnLst/>
              <a:rect l="l" t="t" r="r" b="b"/>
              <a:pathLst>
                <a:path w="5336" h="5318" extrusionOk="0">
                  <a:moveTo>
                    <a:pt x="4497" y="0"/>
                  </a:moveTo>
                  <a:cubicBezTo>
                    <a:pt x="4033" y="0"/>
                    <a:pt x="3658" y="375"/>
                    <a:pt x="3658" y="839"/>
                  </a:cubicBezTo>
                  <a:cubicBezTo>
                    <a:pt x="3658" y="964"/>
                    <a:pt x="3676" y="1071"/>
                    <a:pt x="3730" y="1178"/>
                  </a:cubicBezTo>
                  <a:cubicBezTo>
                    <a:pt x="3730" y="1213"/>
                    <a:pt x="3712" y="1231"/>
                    <a:pt x="3694" y="1231"/>
                  </a:cubicBezTo>
                  <a:cubicBezTo>
                    <a:pt x="3337" y="1320"/>
                    <a:pt x="3087" y="1624"/>
                    <a:pt x="3052" y="1998"/>
                  </a:cubicBezTo>
                  <a:cubicBezTo>
                    <a:pt x="3052" y="2016"/>
                    <a:pt x="3034" y="2034"/>
                    <a:pt x="3016" y="2034"/>
                  </a:cubicBezTo>
                  <a:lnTo>
                    <a:pt x="2998" y="2034"/>
                  </a:lnTo>
                  <a:cubicBezTo>
                    <a:pt x="2516" y="2034"/>
                    <a:pt x="2142" y="2409"/>
                    <a:pt x="2142" y="2891"/>
                  </a:cubicBezTo>
                  <a:cubicBezTo>
                    <a:pt x="2142" y="2926"/>
                    <a:pt x="2142" y="2944"/>
                    <a:pt x="2142" y="2980"/>
                  </a:cubicBezTo>
                  <a:cubicBezTo>
                    <a:pt x="2160" y="3015"/>
                    <a:pt x="2142" y="3033"/>
                    <a:pt x="2106" y="3033"/>
                  </a:cubicBezTo>
                  <a:cubicBezTo>
                    <a:pt x="1731" y="3051"/>
                    <a:pt x="1410" y="3337"/>
                    <a:pt x="1339" y="3711"/>
                  </a:cubicBezTo>
                  <a:cubicBezTo>
                    <a:pt x="1326" y="3737"/>
                    <a:pt x="1313" y="3754"/>
                    <a:pt x="1293" y="3754"/>
                  </a:cubicBezTo>
                  <a:cubicBezTo>
                    <a:pt x="1285" y="3754"/>
                    <a:pt x="1277" y="3752"/>
                    <a:pt x="1267" y="3747"/>
                  </a:cubicBezTo>
                  <a:cubicBezTo>
                    <a:pt x="1142" y="3676"/>
                    <a:pt x="1000" y="3622"/>
                    <a:pt x="839" y="3622"/>
                  </a:cubicBezTo>
                  <a:cubicBezTo>
                    <a:pt x="375" y="3622"/>
                    <a:pt x="1" y="4015"/>
                    <a:pt x="1" y="4479"/>
                  </a:cubicBezTo>
                  <a:cubicBezTo>
                    <a:pt x="1" y="4942"/>
                    <a:pt x="375" y="5317"/>
                    <a:pt x="839" y="5317"/>
                  </a:cubicBezTo>
                  <a:cubicBezTo>
                    <a:pt x="1250" y="5317"/>
                    <a:pt x="1606" y="5032"/>
                    <a:pt x="1678" y="4639"/>
                  </a:cubicBezTo>
                  <a:cubicBezTo>
                    <a:pt x="1678" y="4613"/>
                    <a:pt x="1697" y="4596"/>
                    <a:pt x="1714" y="4596"/>
                  </a:cubicBezTo>
                  <a:cubicBezTo>
                    <a:pt x="1720" y="4596"/>
                    <a:pt x="1727" y="4599"/>
                    <a:pt x="1731" y="4603"/>
                  </a:cubicBezTo>
                  <a:cubicBezTo>
                    <a:pt x="1856" y="4675"/>
                    <a:pt x="2017" y="4728"/>
                    <a:pt x="2160" y="4728"/>
                  </a:cubicBezTo>
                  <a:cubicBezTo>
                    <a:pt x="2623" y="4728"/>
                    <a:pt x="3016" y="4336"/>
                    <a:pt x="3016" y="3872"/>
                  </a:cubicBezTo>
                  <a:cubicBezTo>
                    <a:pt x="3016" y="3836"/>
                    <a:pt x="3016" y="3801"/>
                    <a:pt x="2998" y="3783"/>
                  </a:cubicBezTo>
                  <a:cubicBezTo>
                    <a:pt x="2998" y="3747"/>
                    <a:pt x="3016" y="3729"/>
                    <a:pt x="3052" y="3729"/>
                  </a:cubicBezTo>
                  <a:cubicBezTo>
                    <a:pt x="3462" y="3711"/>
                    <a:pt x="3801" y="3372"/>
                    <a:pt x="3837" y="2944"/>
                  </a:cubicBezTo>
                  <a:cubicBezTo>
                    <a:pt x="3837" y="2926"/>
                    <a:pt x="3855" y="2908"/>
                    <a:pt x="3872" y="2908"/>
                  </a:cubicBezTo>
                  <a:lnTo>
                    <a:pt x="3890" y="2908"/>
                  </a:lnTo>
                  <a:cubicBezTo>
                    <a:pt x="4372" y="2908"/>
                    <a:pt x="4747" y="2534"/>
                    <a:pt x="4747" y="2052"/>
                  </a:cubicBezTo>
                  <a:cubicBezTo>
                    <a:pt x="4747" y="1945"/>
                    <a:pt x="4711" y="1820"/>
                    <a:pt x="4675" y="1713"/>
                  </a:cubicBezTo>
                  <a:cubicBezTo>
                    <a:pt x="4657" y="1695"/>
                    <a:pt x="4675" y="1677"/>
                    <a:pt x="4693" y="1659"/>
                  </a:cubicBezTo>
                  <a:cubicBezTo>
                    <a:pt x="5068" y="1570"/>
                    <a:pt x="5336" y="1231"/>
                    <a:pt x="5336" y="839"/>
                  </a:cubicBezTo>
                  <a:cubicBezTo>
                    <a:pt x="5336" y="375"/>
                    <a:pt x="4961" y="0"/>
                    <a:pt x="44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6" name="Google Shape;756;p38"/>
            <p:cNvSpPr/>
            <p:nvPr/>
          </p:nvSpPr>
          <p:spPr>
            <a:xfrm>
              <a:off x="7995327" y="1959383"/>
              <a:ext cx="113831" cy="154686"/>
            </a:xfrm>
            <a:custGeom>
              <a:avLst/>
              <a:gdLst/>
              <a:ahLst/>
              <a:cxnLst/>
              <a:rect l="l" t="t" r="r" b="b"/>
              <a:pathLst>
                <a:path w="3480" h="4729" extrusionOk="0">
                  <a:moveTo>
                    <a:pt x="2641" y="0"/>
                  </a:moveTo>
                  <a:cubicBezTo>
                    <a:pt x="2534" y="0"/>
                    <a:pt x="2427" y="18"/>
                    <a:pt x="2338" y="54"/>
                  </a:cubicBezTo>
                  <a:cubicBezTo>
                    <a:pt x="2445" y="89"/>
                    <a:pt x="2534" y="161"/>
                    <a:pt x="2623" y="250"/>
                  </a:cubicBezTo>
                  <a:cubicBezTo>
                    <a:pt x="2766" y="393"/>
                    <a:pt x="2873" y="607"/>
                    <a:pt x="2873" y="839"/>
                  </a:cubicBezTo>
                  <a:cubicBezTo>
                    <a:pt x="2873" y="1231"/>
                    <a:pt x="2587" y="1570"/>
                    <a:pt x="2231" y="1659"/>
                  </a:cubicBezTo>
                  <a:cubicBezTo>
                    <a:pt x="2195" y="1677"/>
                    <a:pt x="2195" y="1695"/>
                    <a:pt x="2195" y="1713"/>
                  </a:cubicBezTo>
                  <a:cubicBezTo>
                    <a:pt x="2213" y="1766"/>
                    <a:pt x="2231" y="1820"/>
                    <a:pt x="2248" y="1891"/>
                  </a:cubicBezTo>
                  <a:cubicBezTo>
                    <a:pt x="2266" y="1945"/>
                    <a:pt x="2266" y="1998"/>
                    <a:pt x="2266" y="2052"/>
                  </a:cubicBezTo>
                  <a:cubicBezTo>
                    <a:pt x="2266" y="2284"/>
                    <a:pt x="2177" y="2498"/>
                    <a:pt x="2016" y="2659"/>
                  </a:cubicBezTo>
                  <a:cubicBezTo>
                    <a:pt x="1874" y="2819"/>
                    <a:pt x="1660" y="2908"/>
                    <a:pt x="1428" y="2908"/>
                  </a:cubicBezTo>
                  <a:lnTo>
                    <a:pt x="1410" y="2908"/>
                  </a:lnTo>
                  <a:cubicBezTo>
                    <a:pt x="1374" y="2908"/>
                    <a:pt x="1356" y="2926"/>
                    <a:pt x="1356" y="2944"/>
                  </a:cubicBezTo>
                  <a:cubicBezTo>
                    <a:pt x="1338" y="3372"/>
                    <a:pt x="999" y="3711"/>
                    <a:pt x="571" y="3729"/>
                  </a:cubicBezTo>
                  <a:cubicBezTo>
                    <a:pt x="535" y="3729"/>
                    <a:pt x="535" y="3747"/>
                    <a:pt x="535" y="3783"/>
                  </a:cubicBezTo>
                  <a:cubicBezTo>
                    <a:pt x="535" y="3801"/>
                    <a:pt x="535" y="3836"/>
                    <a:pt x="535" y="3872"/>
                  </a:cubicBezTo>
                  <a:cubicBezTo>
                    <a:pt x="535" y="4104"/>
                    <a:pt x="446" y="4318"/>
                    <a:pt x="286" y="4479"/>
                  </a:cubicBezTo>
                  <a:cubicBezTo>
                    <a:pt x="214" y="4550"/>
                    <a:pt x="107" y="4621"/>
                    <a:pt x="0" y="4657"/>
                  </a:cubicBezTo>
                  <a:cubicBezTo>
                    <a:pt x="89" y="4693"/>
                    <a:pt x="196" y="4728"/>
                    <a:pt x="304" y="4728"/>
                  </a:cubicBezTo>
                  <a:cubicBezTo>
                    <a:pt x="535" y="4728"/>
                    <a:pt x="750" y="4621"/>
                    <a:pt x="910" y="4479"/>
                  </a:cubicBezTo>
                  <a:cubicBezTo>
                    <a:pt x="1053" y="4318"/>
                    <a:pt x="1160" y="4104"/>
                    <a:pt x="1160" y="3872"/>
                  </a:cubicBezTo>
                  <a:cubicBezTo>
                    <a:pt x="1160" y="3836"/>
                    <a:pt x="1160" y="3801"/>
                    <a:pt x="1142" y="3783"/>
                  </a:cubicBezTo>
                  <a:cubicBezTo>
                    <a:pt x="1142" y="3747"/>
                    <a:pt x="1160" y="3729"/>
                    <a:pt x="1196" y="3729"/>
                  </a:cubicBezTo>
                  <a:cubicBezTo>
                    <a:pt x="1606" y="3711"/>
                    <a:pt x="1945" y="3372"/>
                    <a:pt x="1981" y="2944"/>
                  </a:cubicBezTo>
                  <a:cubicBezTo>
                    <a:pt x="1981" y="2926"/>
                    <a:pt x="1999" y="2908"/>
                    <a:pt x="2016" y="2908"/>
                  </a:cubicBezTo>
                  <a:lnTo>
                    <a:pt x="2034" y="2908"/>
                  </a:lnTo>
                  <a:cubicBezTo>
                    <a:pt x="2284" y="2908"/>
                    <a:pt x="2480" y="2819"/>
                    <a:pt x="2641" y="2659"/>
                  </a:cubicBezTo>
                  <a:cubicBezTo>
                    <a:pt x="2801" y="2498"/>
                    <a:pt x="2891" y="2284"/>
                    <a:pt x="2891" y="2052"/>
                  </a:cubicBezTo>
                  <a:cubicBezTo>
                    <a:pt x="2891" y="1998"/>
                    <a:pt x="2891" y="1945"/>
                    <a:pt x="2873" y="1891"/>
                  </a:cubicBezTo>
                  <a:cubicBezTo>
                    <a:pt x="2855" y="1820"/>
                    <a:pt x="2837" y="1766"/>
                    <a:pt x="2819" y="1713"/>
                  </a:cubicBezTo>
                  <a:cubicBezTo>
                    <a:pt x="2801" y="1695"/>
                    <a:pt x="2819" y="1677"/>
                    <a:pt x="2837" y="1659"/>
                  </a:cubicBezTo>
                  <a:cubicBezTo>
                    <a:pt x="3212" y="1570"/>
                    <a:pt x="3480" y="1231"/>
                    <a:pt x="3480" y="839"/>
                  </a:cubicBezTo>
                  <a:cubicBezTo>
                    <a:pt x="3480" y="607"/>
                    <a:pt x="3390" y="393"/>
                    <a:pt x="3248" y="250"/>
                  </a:cubicBezTo>
                  <a:cubicBezTo>
                    <a:pt x="3087" y="89"/>
                    <a:pt x="2873" y="0"/>
                    <a:pt x="2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7" name="Google Shape;757;p38"/>
            <p:cNvSpPr/>
            <p:nvPr/>
          </p:nvSpPr>
          <p:spPr>
            <a:xfrm>
              <a:off x="7952117" y="2109718"/>
              <a:ext cx="36799" cy="23617"/>
            </a:xfrm>
            <a:custGeom>
              <a:avLst/>
              <a:gdLst/>
              <a:ahLst/>
              <a:cxnLst/>
              <a:rect l="l" t="t" r="r" b="b"/>
              <a:pathLst>
                <a:path w="1125" h="722" extrusionOk="0">
                  <a:moveTo>
                    <a:pt x="562" y="0"/>
                  </a:moveTo>
                  <a:cubicBezTo>
                    <a:pt x="537" y="0"/>
                    <a:pt x="518" y="17"/>
                    <a:pt x="518" y="43"/>
                  </a:cubicBezTo>
                  <a:cubicBezTo>
                    <a:pt x="483" y="239"/>
                    <a:pt x="376" y="400"/>
                    <a:pt x="233" y="525"/>
                  </a:cubicBezTo>
                  <a:cubicBezTo>
                    <a:pt x="161" y="578"/>
                    <a:pt x="90" y="632"/>
                    <a:pt x="1" y="668"/>
                  </a:cubicBezTo>
                  <a:cubicBezTo>
                    <a:pt x="90" y="703"/>
                    <a:pt x="197" y="721"/>
                    <a:pt x="304" y="721"/>
                  </a:cubicBezTo>
                  <a:cubicBezTo>
                    <a:pt x="518" y="721"/>
                    <a:pt x="697" y="650"/>
                    <a:pt x="857" y="525"/>
                  </a:cubicBezTo>
                  <a:cubicBezTo>
                    <a:pt x="982" y="418"/>
                    <a:pt x="1071" y="275"/>
                    <a:pt x="1125" y="115"/>
                  </a:cubicBezTo>
                  <a:lnTo>
                    <a:pt x="1125" y="115"/>
                  </a:lnTo>
                  <a:cubicBezTo>
                    <a:pt x="1089" y="132"/>
                    <a:pt x="1054" y="132"/>
                    <a:pt x="1018" y="132"/>
                  </a:cubicBezTo>
                  <a:cubicBezTo>
                    <a:pt x="857" y="132"/>
                    <a:pt x="715" y="79"/>
                    <a:pt x="590" y="7"/>
                  </a:cubicBezTo>
                  <a:cubicBezTo>
                    <a:pt x="580" y="3"/>
                    <a:pt x="571" y="0"/>
                    <a:pt x="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8" name="Google Shape;758;p38"/>
            <p:cNvSpPr/>
            <p:nvPr/>
          </p:nvSpPr>
          <p:spPr>
            <a:xfrm>
              <a:off x="7805053" y="1910286"/>
              <a:ext cx="340282" cy="345777"/>
            </a:xfrm>
            <a:custGeom>
              <a:avLst/>
              <a:gdLst/>
              <a:ahLst/>
              <a:cxnLst/>
              <a:rect l="l" t="t" r="r" b="b"/>
              <a:pathLst>
                <a:path w="10403" h="10571" extrusionOk="0">
                  <a:moveTo>
                    <a:pt x="6834" y="306"/>
                  </a:moveTo>
                  <a:cubicBezTo>
                    <a:pt x="6852" y="306"/>
                    <a:pt x="6870" y="306"/>
                    <a:pt x="6870" y="323"/>
                  </a:cubicBezTo>
                  <a:lnTo>
                    <a:pt x="7280" y="734"/>
                  </a:lnTo>
                  <a:cubicBezTo>
                    <a:pt x="7298" y="752"/>
                    <a:pt x="7298" y="787"/>
                    <a:pt x="7280" y="805"/>
                  </a:cubicBezTo>
                  <a:lnTo>
                    <a:pt x="3301" y="4784"/>
                  </a:lnTo>
                  <a:cubicBezTo>
                    <a:pt x="3292" y="4793"/>
                    <a:pt x="3284" y="4798"/>
                    <a:pt x="3272" y="4798"/>
                  </a:cubicBezTo>
                  <a:cubicBezTo>
                    <a:pt x="3261" y="4798"/>
                    <a:pt x="3248" y="4793"/>
                    <a:pt x="3230" y="4784"/>
                  </a:cubicBezTo>
                  <a:lnTo>
                    <a:pt x="2820" y="4374"/>
                  </a:lnTo>
                  <a:cubicBezTo>
                    <a:pt x="2802" y="4356"/>
                    <a:pt x="2802" y="4320"/>
                    <a:pt x="2820" y="4302"/>
                  </a:cubicBezTo>
                  <a:lnTo>
                    <a:pt x="6799" y="323"/>
                  </a:lnTo>
                  <a:cubicBezTo>
                    <a:pt x="6816" y="306"/>
                    <a:pt x="6834" y="306"/>
                    <a:pt x="6834" y="306"/>
                  </a:cubicBezTo>
                  <a:close/>
                  <a:moveTo>
                    <a:pt x="2695" y="4677"/>
                  </a:moveTo>
                  <a:lnTo>
                    <a:pt x="2927" y="4909"/>
                  </a:lnTo>
                  <a:lnTo>
                    <a:pt x="2695" y="5123"/>
                  </a:lnTo>
                  <a:lnTo>
                    <a:pt x="2481" y="4909"/>
                  </a:lnTo>
                  <a:lnTo>
                    <a:pt x="2695" y="4677"/>
                  </a:lnTo>
                  <a:close/>
                  <a:moveTo>
                    <a:pt x="7316" y="1216"/>
                  </a:moveTo>
                  <a:lnTo>
                    <a:pt x="7744" y="1644"/>
                  </a:lnTo>
                  <a:cubicBezTo>
                    <a:pt x="7566" y="1822"/>
                    <a:pt x="7459" y="2072"/>
                    <a:pt x="7459" y="2340"/>
                  </a:cubicBezTo>
                  <a:cubicBezTo>
                    <a:pt x="7459" y="2447"/>
                    <a:pt x="7477" y="2536"/>
                    <a:pt x="7494" y="2625"/>
                  </a:cubicBezTo>
                  <a:cubicBezTo>
                    <a:pt x="7173" y="2750"/>
                    <a:pt x="6941" y="3036"/>
                    <a:pt x="6870" y="3392"/>
                  </a:cubicBezTo>
                  <a:cubicBezTo>
                    <a:pt x="6352" y="3428"/>
                    <a:pt x="5942" y="3856"/>
                    <a:pt x="5942" y="4392"/>
                  </a:cubicBezTo>
                  <a:cubicBezTo>
                    <a:pt x="5585" y="4463"/>
                    <a:pt x="5300" y="4713"/>
                    <a:pt x="5175" y="5052"/>
                  </a:cubicBezTo>
                  <a:cubicBezTo>
                    <a:pt x="5068" y="4998"/>
                    <a:pt x="4925" y="4980"/>
                    <a:pt x="4800" y="4980"/>
                  </a:cubicBezTo>
                  <a:cubicBezTo>
                    <a:pt x="4550" y="4980"/>
                    <a:pt x="4301" y="5070"/>
                    <a:pt x="4122" y="5230"/>
                  </a:cubicBezTo>
                  <a:lnTo>
                    <a:pt x="3712" y="4820"/>
                  </a:lnTo>
                  <a:lnTo>
                    <a:pt x="4086" y="4445"/>
                  </a:lnTo>
                  <a:lnTo>
                    <a:pt x="4354" y="4713"/>
                  </a:lnTo>
                  <a:cubicBezTo>
                    <a:pt x="4390" y="4740"/>
                    <a:pt x="4430" y="4753"/>
                    <a:pt x="4470" y="4753"/>
                  </a:cubicBezTo>
                  <a:cubicBezTo>
                    <a:pt x="4510" y="4753"/>
                    <a:pt x="4550" y="4740"/>
                    <a:pt x="4586" y="4713"/>
                  </a:cubicBezTo>
                  <a:cubicBezTo>
                    <a:pt x="4640" y="4641"/>
                    <a:pt x="4640" y="4552"/>
                    <a:pt x="4586" y="4481"/>
                  </a:cubicBezTo>
                  <a:lnTo>
                    <a:pt x="4318" y="4213"/>
                  </a:lnTo>
                  <a:lnTo>
                    <a:pt x="4533" y="3999"/>
                  </a:lnTo>
                  <a:lnTo>
                    <a:pt x="4925" y="4392"/>
                  </a:lnTo>
                  <a:cubicBezTo>
                    <a:pt x="4952" y="4427"/>
                    <a:pt x="4992" y="4445"/>
                    <a:pt x="5032" y="4445"/>
                  </a:cubicBezTo>
                  <a:cubicBezTo>
                    <a:pt x="5072" y="4445"/>
                    <a:pt x="5112" y="4427"/>
                    <a:pt x="5139" y="4392"/>
                  </a:cubicBezTo>
                  <a:cubicBezTo>
                    <a:pt x="5211" y="4338"/>
                    <a:pt x="5211" y="4231"/>
                    <a:pt x="5139" y="4177"/>
                  </a:cubicBezTo>
                  <a:lnTo>
                    <a:pt x="4747" y="3785"/>
                  </a:lnTo>
                  <a:lnTo>
                    <a:pt x="4961" y="3553"/>
                  </a:lnTo>
                  <a:lnTo>
                    <a:pt x="5246" y="3838"/>
                  </a:lnTo>
                  <a:cubicBezTo>
                    <a:pt x="5273" y="3865"/>
                    <a:pt x="5309" y="3879"/>
                    <a:pt x="5347" y="3879"/>
                  </a:cubicBezTo>
                  <a:cubicBezTo>
                    <a:pt x="5385" y="3879"/>
                    <a:pt x="5425" y="3865"/>
                    <a:pt x="5460" y="3838"/>
                  </a:cubicBezTo>
                  <a:cubicBezTo>
                    <a:pt x="5514" y="3767"/>
                    <a:pt x="5514" y="3678"/>
                    <a:pt x="5460" y="3607"/>
                  </a:cubicBezTo>
                  <a:lnTo>
                    <a:pt x="5193" y="3339"/>
                  </a:lnTo>
                  <a:lnTo>
                    <a:pt x="5407" y="3125"/>
                  </a:lnTo>
                  <a:lnTo>
                    <a:pt x="5782" y="3499"/>
                  </a:lnTo>
                  <a:cubicBezTo>
                    <a:pt x="5808" y="3526"/>
                    <a:pt x="5848" y="3540"/>
                    <a:pt x="5889" y="3540"/>
                  </a:cubicBezTo>
                  <a:cubicBezTo>
                    <a:pt x="5929" y="3540"/>
                    <a:pt x="5969" y="3526"/>
                    <a:pt x="5996" y="3499"/>
                  </a:cubicBezTo>
                  <a:cubicBezTo>
                    <a:pt x="6067" y="3446"/>
                    <a:pt x="6067" y="3339"/>
                    <a:pt x="5996" y="3285"/>
                  </a:cubicBezTo>
                  <a:lnTo>
                    <a:pt x="5621" y="2911"/>
                  </a:lnTo>
                  <a:lnTo>
                    <a:pt x="5853" y="2679"/>
                  </a:lnTo>
                  <a:lnTo>
                    <a:pt x="6121" y="2946"/>
                  </a:lnTo>
                  <a:cubicBezTo>
                    <a:pt x="6147" y="2982"/>
                    <a:pt x="6187" y="3000"/>
                    <a:pt x="6228" y="3000"/>
                  </a:cubicBezTo>
                  <a:cubicBezTo>
                    <a:pt x="6268" y="3000"/>
                    <a:pt x="6308" y="2982"/>
                    <a:pt x="6335" y="2946"/>
                  </a:cubicBezTo>
                  <a:cubicBezTo>
                    <a:pt x="6388" y="2893"/>
                    <a:pt x="6388" y="2804"/>
                    <a:pt x="6335" y="2732"/>
                  </a:cubicBezTo>
                  <a:lnTo>
                    <a:pt x="6067" y="2465"/>
                  </a:lnTo>
                  <a:lnTo>
                    <a:pt x="6281" y="2250"/>
                  </a:lnTo>
                  <a:lnTo>
                    <a:pt x="6691" y="2661"/>
                  </a:lnTo>
                  <a:cubicBezTo>
                    <a:pt x="6727" y="2688"/>
                    <a:pt x="6767" y="2701"/>
                    <a:pt x="6807" y="2701"/>
                  </a:cubicBezTo>
                  <a:cubicBezTo>
                    <a:pt x="6848" y="2701"/>
                    <a:pt x="6888" y="2688"/>
                    <a:pt x="6923" y="2661"/>
                  </a:cubicBezTo>
                  <a:cubicBezTo>
                    <a:pt x="6977" y="2607"/>
                    <a:pt x="6977" y="2500"/>
                    <a:pt x="6923" y="2447"/>
                  </a:cubicBezTo>
                  <a:lnTo>
                    <a:pt x="6495" y="2019"/>
                  </a:lnTo>
                  <a:lnTo>
                    <a:pt x="6727" y="1804"/>
                  </a:lnTo>
                  <a:lnTo>
                    <a:pt x="6995" y="2072"/>
                  </a:lnTo>
                  <a:cubicBezTo>
                    <a:pt x="7022" y="2108"/>
                    <a:pt x="7062" y="2126"/>
                    <a:pt x="7102" y="2126"/>
                  </a:cubicBezTo>
                  <a:cubicBezTo>
                    <a:pt x="7142" y="2126"/>
                    <a:pt x="7182" y="2108"/>
                    <a:pt x="7209" y="2072"/>
                  </a:cubicBezTo>
                  <a:cubicBezTo>
                    <a:pt x="7280" y="2019"/>
                    <a:pt x="7280" y="1911"/>
                    <a:pt x="7209" y="1858"/>
                  </a:cubicBezTo>
                  <a:lnTo>
                    <a:pt x="6941" y="1590"/>
                  </a:lnTo>
                  <a:lnTo>
                    <a:pt x="7316" y="1216"/>
                  </a:lnTo>
                  <a:close/>
                  <a:moveTo>
                    <a:pt x="2133" y="5021"/>
                  </a:moveTo>
                  <a:cubicBezTo>
                    <a:pt x="2146" y="5021"/>
                    <a:pt x="2159" y="5025"/>
                    <a:pt x="2177" y="5034"/>
                  </a:cubicBezTo>
                  <a:lnTo>
                    <a:pt x="2588" y="5444"/>
                  </a:lnTo>
                  <a:cubicBezTo>
                    <a:pt x="2606" y="5462"/>
                    <a:pt x="2606" y="5480"/>
                    <a:pt x="2588" y="5516"/>
                  </a:cubicBezTo>
                  <a:lnTo>
                    <a:pt x="2409" y="5694"/>
                  </a:lnTo>
                  <a:lnTo>
                    <a:pt x="1927" y="5212"/>
                  </a:lnTo>
                  <a:lnTo>
                    <a:pt x="2088" y="5034"/>
                  </a:lnTo>
                  <a:cubicBezTo>
                    <a:pt x="2106" y="5025"/>
                    <a:pt x="2119" y="5021"/>
                    <a:pt x="2133" y="5021"/>
                  </a:cubicBezTo>
                  <a:close/>
                  <a:moveTo>
                    <a:pt x="8458" y="1644"/>
                  </a:moveTo>
                  <a:cubicBezTo>
                    <a:pt x="8833" y="1644"/>
                    <a:pt x="9154" y="1965"/>
                    <a:pt x="9154" y="2340"/>
                  </a:cubicBezTo>
                  <a:cubicBezTo>
                    <a:pt x="9154" y="2661"/>
                    <a:pt x="8940" y="2928"/>
                    <a:pt x="8618" y="3018"/>
                  </a:cubicBezTo>
                  <a:cubicBezTo>
                    <a:pt x="8565" y="3036"/>
                    <a:pt x="8529" y="3071"/>
                    <a:pt x="8494" y="3125"/>
                  </a:cubicBezTo>
                  <a:cubicBezTo>
                    <a:pt x="8476" y="3160"/>
                    <a:pt x="8476" y="3232"/>
                    <a:pt x="8494" y="3285"/>
                  </a:cubicBezTo>
                  <a:cubicBezTo>
                    <a:pt x="8529" y="3375"/>
                    <a:pt x="8547" y="3464"/>
                    <a:pt x="8547" y="3553"/>
                  </a:cubicBezTo>
                  <a:cubicBezTo>
                    <a:pt x="8547" y="3946"/>
                    <a:pt x="8244" y="4249"/>
                    <a:pt x="7851" y="4249"/>
                  </a:cubicBezTo>
                  <a:cubicBezTo>
                    <a:pt x="7744" y="4249"/>
                    <a:pt x="7655" y="4320"/>
                    <a:pt x="7637" y="4427"/>
                  </a:cubicBezTo>
                  <a:cubicBezTo>
                    <a:pt x="7619" y="4784"/>
                    <a:pt x="7334" y="5052"/>
                    <a:pt x="6995" y="5070"/>
                  </a:cubicBezTo>
                  <a:cubicBezTo>
                    <a:pt x="6941" y="5087"/>
                    <a:pt x="6888" y="5105"/>
                    <a:pt x="6852" y="5141"/>
                  </a:cubicBezTo>
                  <a:cubicBezTo>
                    <a:pt x="6816" y="5195"/>
                    <a:pt x="6799" y="5248"/>
                    <a:pt x="6816" y="5302"/>
                  </a:cubicBezTo>
                  <a:cubicBezTo>
                    <a:pt x="6816" y="5319"/>
                    <a:pt x="6816" y="5355"/>
                    <a:pt x="6816" y="5373"/>
                  </a:cubicBezTo>
                  <a:cubicBezTo>
                    <a:pt x="6816" y="5765"/>
                    <a:pt x="6513" y="6069"/>
                    <a:pt x="6121" y="6069"/>
                  </a:cubicBezTo>
                  <a:cubicBezTo>
                    <a:pt x="5996" y="6069"/>
                    <a:pt x="5889" y="6033"/>
                    <a:pt x="5782" y="5980"/>
                  </a:cubicBezTo>
                  <a:cubicBezTo>
                    <a:pt x="5750" y="5959"/>
                    <a:pt x="5713" y="5950"/>
                    <a:pt x="5676" y="5950"/>
                  </a:cubicBezTo>
                  <a:cubicBezTo>
                    <a:pt x="5650" y="5950"/>
                    <a:pt x="5625" y="5954"/>
                    <a:pt x="5603" y="5962"/>
                  </a:cubicBezTo>
                  <a:cubicBezTo>
                    <a:pt x="5532" y="5997"/>
                    <a:pt x="5496" y="6051"/>
                    <a:pt x="5478" y="6104"/>
                  </a:cubicBezTo>
                  <a:cubicBezTo>
                    <a:pt x="5425" y="6426"/>
                    <a:pt x="5139" y="6675"/>
                    <a:pt x="4800" y="6675"/>
                  </a:cubicBezTo>
                  <a:cubicBezTo>
                    <a:pt x="4425" y="6675"/>
                    <a:pt x="4104" y="6354"/>
                    <a:pt x="4104" y="5980"/>
                  </a:cubicBezTo>
                  <a:cubicBezTo>
                    <a:pt x="4104" y="5587"/>
                    <a:pt x="4425" y="5284"/>
                    <a:pt x="4800" y="5284"/>
                  </a:cubicBezTo>
                  <a:cubicBezTo>
                    <a:pt x="4925" y="5284"/>
                    <a:pt x="5050" y="5319"/>
                    <a:pt x="5157" y="5373"/>
                  </a:cubicBezTo>
                  <a:cubicBezTo>
                    <a:pt x="5188" y="5394"/>
                    <a:pt x="5226" y="5402"/>
                    <a:pt x="5262" y="5402"/>
                  </a:cubicBezTo>
                  <a:cubicBezTo>
                    <a:pt x="5288" y="5402"/>
                    <a:pt x="5313" y="5398"/>
                    <a:pt x="5335" y="5391"/>
                  </a:cubicBezTo>
                  <a:cubicBezTo>
                    <a:pt x="5389" y="5355"/>
                    <a:pt x="5442" y="5302"/>
                    <a:pt x="5442" y="5248"/>
                  </a:cubicBezTo>
                  <a:cubicBezTo>
                    <a:pt x="5514" y="4945"/>
                    <a:pt x="5764" y="4713"/>
                    <a:pt x="6085" y="4695"/>
                  </a:cubicBezTo>
                  <a:cubicBezTo>
                    <a:pt x="6138" y="4677"/>
                    <a:pt x="6192" y="4659"/>
                    <a:pt x="6228" y="4624"/>
                  </a:cubicBezTo>
                  <a:cubicBezTo>
                    <a:pt x="6263" y="4570"/>
                    <a:pt x="6263" y="4516"/>
                    <a:pt x="6263" y="4463"/>
                  </a:cubicBezTo>
                  <a:cubicBezTo>
                    <a:pt x="6263" y="4445"/>
                    <a:pt x="6263" y="4409"/>
                    <a:pt x="6263" y="4392"/>
                  </a:cubicBezTo>
                  <a:cubicBezTo>
                    <a:pt x="6263" y="3999"/>
                    <a:pt x="6567" y="3696"/>
                    <a:pt x="6959" y="3696"/>
                  </a:cubicBezTo>
                  <a:lnTo>
                    <a:pt x="6977" y="3696"/>
                  </a:lnTo>
                  <a:cubicBezTo>
                    <a:pt x="7084" y="3696"/>
                    <a:pt x="7155" y="3624"/>
                    <a:pt x="7173" y="3517"/>
                  </a:cubicBezTo>
                  <a:cubicBezTo>
                    <a:pt x="7191" y="3214"/>
                    <a:pt x="7405" y="2964"/>
                    <a:pt x="7691" y="2893"/>
                  </a:cubicBezTo>
                  <a:cubicBezTo>
                    <a:pt x="7744" y="2875"/>
                    <a:pt x="7798" y="2839"/>
                    <a:pt x="7816" y="2786"/>
                  </a:cubicBezTo>
                  <a:cubicBezTo>
                    <a:pt x="7851" y="2732"/>
                    <a:pt x="7851" y="2679"/>
                    <a:pt x="7833" y="2625"/>
                  </a:cubicBezTo>
                  <a:cubicBezTo>
                    <a:pt x="7780" y="2536"/>
                    <a:pt x="7762" y="2447"/>
                    <a:pt x="7762" y="2340"/>
                  </a:cubicBezTo>
                  <a:cubicBezTo>
                    <a:pt x="7762" y="1965"/>
                    <a:pt x="8083" y="1644"/>
                    <a:pt x="8458" y="1644"/>
                  </a:cubicBezTo>
                  <a:close/>
                  <a:moveTo>
                    <a:pt x="6848" y="0"/>
                  </a:moveTo>
                  <a:cubicBezTo>
                    <a:pt x="6778" y="0"/>
                    <a:pt x="6705" y="19"/>
                    <a:pt x="6638" y="56"/>
                  </a:cubicBezTo>
                  <a:lnTo>
                    <a:pt x="2623" y="4088"/>
                  </a:lnTo>
                  <a:cubicBezTo>
                    <a:pt x="2516" y="4177"/>
                    <a:pt x="2498" y="4320"/>
                    <a:pt x="2516" y="4427"/>
                  </a:cubicBezTo>
                  <a:lnTo>
                    <a:pt x="2249" y="4713"/>
                  </a:lnTo>
                  <a:cubicBezTo>
                    <a:pt x="2216" y="4704"/>
                    <a:pt x="2183" y="4699"/>
                    <a:pt x="2150" y="4699"/>
                  </a:cubicBezTo>
                  <a:cubicBezTo>
                    <a:pt x="2054" y="4699"/>
                    <a:pt x="1958" y="4736"/>
                    <a:pt x="1892" y="4802"/>
                  </a:cubicBezTo>
                  <a:lnTo>
                    <a:pt x="768" y="5926"/>
                  </a:lnTo>
                  <a:cubicBezTo>
                    <a:pt x="768" y="5926"/>
                    <a:pt x="768" y="5926"/>
                    <a:pt x="768" y="5944"/>
                  </a:cubicBezTo>
                  <a:cubicBezTo>
                    <a:pt x="755" y="6079"/>
                    <a:pt x="844" y="6146"/>
                    <a:pt x="930" y="6146"/>
                  </a:cubicBezTo>
                  <a:cubicBezTo>
                    <a:pt x="969" y="6146"/>
                    <a:pt x="1007" y="6132"/>
                    <a:pt x="1035" y="6104"/>
                  </a:cubicBezTo>
                  <a:lnTo>
                    <a:pt x="1713" y="5426"/>
                  </a:lnTo>
                  <a:lnTo>
                    <a:pt x="2195" y="5908"/>
                  </a:lnTo>
                  <a:lnTo>
                    <a:pt x="839" y="7246"/>
                  </a:lnTo>
                  <a:cubicBezTo>
                    <a:pt x="830" y="7255"/>
                    <a:pt x="821" y="7260"/>
                    <a:pt x="810" y="7260"/>
                  </a:cubicBezTo>
                  <a:cubicBezTo>
                    <a:pt x="799" y="7260"/>
                    <a:pt x="786" y="7255"/>
                    <a:pt x="768" y="7246"/>
                  </a:cubicBezTo>
                  <a:lnTo>
                    <a:pt x="340" y="6800"/>
                  </a:lnTo>
                  <a:lnTo>
                    <a:pt x="571" y="6568"/>
                  </a:lnTo>
                  <a:cubicBezTo>
                    <a:pt x="571" y="6551"/>
                    <a:pt x="571" y="6551"/>
                    <a:pt x="571" y="6551"/>
                  </a:cubicBezTo>
                  <a:cubicBezTo>
                    <a:pt x="584" y="6416"/>
                    <a:pt x="495" y="6348"/>
                    <a:pt x="409" y="6348"/>
                  </a:cubicBezTo>
                  <a:cubicBezTo>
                    <a:pt x="370" y="6348"/>
                    <a:pt x="332" y="6362"/>
                    <a:pt x="304" y="6390"/>
                  </a:cubicBezTo>
                  <a:lnTo>
                    <a:pt x="143" y="6551"/>
                  </a:lnTo>
                  <a:cubicBezTo>
                    <a:pt x="0" y="6693"/>
                    <a:pt x="0" y="6925"/>
                    <a:pt x="143" y="7068"/>
                  </a:cubicBezTo>
                  <a:lnTo>
                    <a:pt x="554" y="7478"/>
                  </a:lnTo>
                  <a:cubicBezTo>
                    <a:pt x="625" y="7541"/>
                    <a:pt x="719" y="7572"/>
                    <a:pt x="812" y="7572"/>
                  </a:cubicBezTo>
                  <a:cubicBezTo>
                    <a:pt x="906" y="7572"/>
                    <a:pt x="1000" y="7541"/>
                    <a:pt x="1071" y="7478"/>
                  </a:cubicBezTo>
                  <a:lnTo>
                    <a:pt x="2802" y="5730"/>
                  </a:lnTo>
                  <a:cubicBezTo>
                    <a:pt x="2909" y="5641"/>
                    <a:pt x="2927" y="5498"/>
                    <a:pt x="2891" y="5373"/>
                  </a:cubicBezTo>
                  <a:lnTo>
                    <a:pt x="3176" y="5087"/>
                  </a:lnTo>
                  <a:cubicBezTo>
                    <a:pt x="3212" y="5105"/>
                    <a:pt x="3248" y="5105"/>
                    <a:pt x="3284" y="5105"/>
                  </a:cubicBezTo>
                  <a:cubicBezTo>
                    <a:pt x="3355" y="5105"/>
                    <a:pt x="3426" y="5087"/>
                    <a:pt x="3498" y="5034"/>
                  </a:cubicBezTo>
                  <a:lnTo>
                    <a:pt x="3944" y="5480"/>
                  </a:lnTo>
                  <a:cubicBezTo>
                    <a:pt x="3747" y="5801"/>
                    <a:pt x="3747" y="6247"/>
                    <a:pt x="4051" y="6675"/>
                  </a:cubicBezTo>
                  <a:cubicBezTo>
                    <a:pt x="4051" y="6675"/>
                    <a:pt x="4069" y="6675"/>
                    <a:pt x="4069" y="6693"/>
                  </a:cubicBezTo>
                  <a:cubicBezTo>
                    <a:pt x="4313" y="6891"/>
                    <a:pt x="4572" y="6975"/>
                    <a:pt x="4812" y="6975"/>
                  </a:cubicBezTo>
                  <a:cubicBezTo>
                    <a:pt x="4940" y="6975"/>
                    <a:pt x="5063" y="6951"/>
                    <a:pt x="5175" y="6907"/>
                  </a:cubicBezTo>
                  <a:cubicBezTo>
                    <a:pt x="5246" y="7086"/>
                    <a:pt x="5318" y="7264"/>
                    <a:pt x="5407" y="7425"/>
                  </a:cubicBezTo>
                  <a:cubicBezTo>
                    <a:pt x="5674" y="7907"/>
                    <a:pt x="5764" y="8460"/>
                    <a:pt x="5674" y="8995"/>
                  </a:cubicBezTo>
                  <a:lnTo>
                    <a:pt x="5532" y="9958"/>
                  </a:lnTo>
                  <a:cubicBezTo>
                    <a:pt x="5514" y="9976"/>
                    <a:pt x="5532" y="9976"/>
                    <a:pt x="5532" y="9994"/>
                  </a:cubicBezTo>
                  <a:cubicBezTo>
                    <a:pt x="5728" y="10405"/>
                    <a:pt x="6031" y="10565"/>
                    <a:pt x="6335" y="10565"/>
                  </a:cubicBezTo>
                  <a:cubicBezTo>
                    <a:pt x="6638" y="10565"/>
                    <a:pt x="6923" y="10387"/>
                    <a:pt x="7048" y="10101"/>
                  </a:cubicBezTo>
                  <a:lnTo>
                    <a:pt x="7512" y="8995"/>
                  </a:lnTo>
                  <a:cubicBezTo>
                    <a:pt x="7548" y="8924"/>
                    <a:pt x="7601" y="8888"/>
                    <a:pt x="7673" y="8888"/>
                  </a:cubicBezTo>
                  <a:cubicBezTo>
                    <a:pt x="7762" y="8888"/>
                    <a:pt x="7816" y="8924"/>
                    <a:pt x="7851" y="8995"/>
                  </a:cubicBezTo>
                  <a:lnTo>
                    <a:pt x="8315" y="10101"/>
                  </a:lnTo>
                  <a:cubicBezTo>
                    <a:pt x="8433" y="10397"/>
                    <a:pt x="8723" y="10570"/>
                    <a:pt x="9032" y="10570"/>
                  </a:cubicBezTo>
                  <a:cubicBezTo>
                    <a:pt x="9096" y="10570"/>
                    <a:pt x="9161" y="10563"/>
                    <a:pt x="9225" y="10547"/>
                  </a:cubicBezTo>
                  <a:cubicBezTo>
                    <a:pt x="9618" y="10440"/>
                    <a:pt x="9850" y="10066"/>
                    <a:pt x="9796" y="9673"/>
                  </a:cubicBezTo>
                  <a:lnTo>
                    <a:pt x="9546" y="8121"/>
                  </a:lnTo>
                  <a:cubicBezTo>
                    <a:pt x="9546" y="8067"/>
                    <a:pt x="9546" y="8031"/>
                    <a:pt x="9582" y="7996"/>
                  </a:cubicBezTo>
                  <a:cubicBezTo>
                    <a:pt x="10117" y="7336"/>
                    <a:pt x="10403" y="6515"/>
                    <a:pt x="10385" y="5694"/>
                  </a:cubicBezTo>
                  <a:cubicBezTo>
                    <a:pt x="10385" y="5676"/>
                    <a:pt x="10385" y="5676"/>
                    <a:pt x="10385" y="5676"/>
                  </a:cubicBezTo>
                  <a:cubicBezTo>
                    <a:pt x="10334" y="5625"/>
                    <a:pt x="10279" y="5604"/>
                    <a:pt x="10228" y="5604"/>
                  </a:cubicBezTo>
                  <a:cubicBezTo>
                    <a:pt x="10138" y="5604"/>
                    <a:pt x="10064" y="5674"/>
                    <a:pt x="10064" y="5765"/>
                  </a:cubicBezTo>
                  <a:cubicBezTo>
                    <a:pt x="10064" y="6283"/>
                    <a:pt x="9939" y="6818"/>
                    <a:pt x="9689" y="7282"/>
                  </a:cubicBezTo>
                  <a:cubicBezTo>
                    <a:pt x="9386" y="7817"/>
                    <a:pt x="9279" y="8442"/>
                    <a:pt x="9386" y="9049"/>
                  </a:cubicBezTo>
                  <a:lnTo>
                    <a:pt x="9493" y="9727"/>
                  </a:lnTo>
                  <a:cubicBezTo>
                    <a:pt x="9532" y="10004"/>
                    <a:pt x="9328" y="10261"/>
                    <a:pt x="9031" y="10261"/>
                  </a:cubicBezTo>
                  <a:cubicBezTo>
                    <a:pt x="8927" y="10261"/>
                    <a:pt x="8811" y="10229"/>
                    <a:pt x="8690" y="10155"/>
                  </a:cubicBezTo>
                  <a:lnTo>
                    <a:pt x="8672" y="10155"/>
                  </a:lnTo>
                  <a:lnTo>
                    <a:pt x="8137" y="8870"/>
                  </a:lnTo>
                  <a:cubicBezTo>
                    <a:pt x="8048" y="8692"/>
                    <a:pt x="7887" y="8585"/>
                    <a:pt x="7673" y="8585"/>
                  </a:cubicBezTo>
                  <a:cubicBezTo>
                    <a:pt x="7477" y="8585"/>
                    <a:pt x="7316" y="8692"/>
                    <a:pt x="7227" y="8870"/>
                  </a:cubicBezTo>
                  <a:lnTo>
                    <a:pt x="6763" y="9976"/>
                  </a:lnTo>
                  <a:cubicBezTo>
                    <a:pt x="6689" y="10154"/>
                    <a:pt x="6517" y="10258"/>
                    <a:pt x="6328" y="10258"/>
                  </a:cubicBezTo>
                  <a:cubicBezTo>
                    <a:pt x="6289" y="10258"/>
                    <a:pt x="6250" y="10253"/>
                    <a:pt x="6210" y="10244"/>
                  </a:cubicBezTo>
                  <a:cubicBezTo>
                    <a:pt x="5978" y="10190"/>
                    <a:pt x="5835" y="9958"/>
                    <a:pt x="5871" y="9727"/>
                  </a:cubicBezTo>
                  <a:lnTo>
                    <a:pt x="5978" y="9049"/>
                  </a:lnTo>
                  <a:cubicBezTo>
                    <a:pt x="6085" y="8442"/>
                    <a:pt x="5978" y="7817"/>
                    <a:pt x="5674" y="7282"/>
                  </a:cubicBezTo>
                  <a:cubicBezTo>
                    <a:pt x="5585" y="7122"/>
                    <a:pt x="5514" y="6925"/>
                    <a:pt x="5442" y="6747"/>
                  </a:cubicBezTo>
                  <a:cubicBezTo>
                    <a:pt x="5585" y="6640"/>
                    <a:pt x="5692" y="6479"/>
                    <a:pt x="5764" y="6301"/>
                  </a:cubicBezTo>
                  <a:cubicBezTo>
                    <a:pt x="5871" y="6354"/>
                    <a:pt x="6013" y="6372"/>
                    <a:pt x="6138" y="6372"/>
                  </a:cubicBezTo>
                  <a:cubicBezTo>
                    <a:pt x="6691" y="6372"/>
                    <a:pt x="7138" y="5926"/>
                    <a:pt x="7138" y="5373"/>
                  </a:cubicBezTo>
                  <a:cubicBezTo>
                    <a:pt x="7548" y="5302"/>
                    <a:pt x="7869" y="4980"/>
                    <a:pt x="7940" y="4552"/>
                  </a:cubicBezTo>
                  <a:cubicBezTo>
                    <a:pt x="8369" y="4534"/>
                    <a:pt x="8708" y="4231"/>
                    <a:pt x="8833" y="3856"/>
                  </a:cubicBezTo>
                  <a:cubicBezTo>
                    <a:pt x="8949" y="3789"/>
                    <a:pt x="9080" y="3758"/>
                    <a:pt x="9214" y="3758"/>
                  </a:cubicBezTo>
                  <a:cubicBezTo>
                    <a:pt x="9326" y="3758"/>
                    <a:pt x="9440" y="3780"/>
                    <a:pt x="9546" y="3821"/>
                  </a:cubicBezTo>
                  <a:cubicBezTo>
                    <a:pt x="9867" y="3946"/>
                    <a:pt x="10064" y="4267"/>
                    <a:pt x="10064" y="4606"/>
                  </a:cubicBezTo>
                  <a:lnTo>
                    <a:pt x="10064" y="5034"/>
                  </a:lnTo>
                  <a:cubicBezTo>
                    <a:pt x="10064" y="5123"/>
                    <a:pt x="10135" y="5195"/>
                    <a:pt x="10224" y="5195"/>
                  </a:cubicBezTo>
                  <a:cubicBezTo>
                    <a:pt x="10314" y="5195"/>
                    <a:pt x="10385" y="5123"/>
                    <a:pt x="10385" y="5034"/>
                  </a:cubicBezTo>
                  <a:lnTo>
                    <a:pt x="10385" y="4606"/>
                  </a:lnTo>
                  <a:cubicBezTo>
                    <a:pt x="10385" y="4142"/>
                    <a:pt x="10099" y="3714"/>
                    <a:pt x="9653" y="3535"/>
                  </a:cubicBezTo>
                  <a:cubicBezTo>
                    <a:pt x="9512" y="3474"/>
                    <a:pt x="9358" y="3442"/>
                    <a:pt x="9206" y="3442"/>
                  </a:cubicBezTo>
                  <a:cubicBezTo>
                    <a:pt x="9091" y="3442"/>
                    <a:pt x="8976" y="3461"/>
                    <a:pt x="8868" y="3499"/>
                  </a:cubicBezTo>
                  <a:cubicBezTo>
                    <a:pt x="8868" y="3428"/>
                    <a:pt x="8850" y="3357"/>
                    <a:pt x="8833" y="3267"/>
                  </a:cubicBezTo>
                  <a:cubicBezTo>
                    <a:pt x="9421" y="3053"/>
                    <a:pt x="9725" y="2268"/>
                    <a:pt x="9189" y="1608"/>
                  </a:cubicBezTo>
                  <a:cubicBezTo>
                    <a:pt x="9189" y="1608"/>
                    <a:pt x="9189" y="1608"/>
                    <a:pt x="9189" y="1590"/>
                  </a:cubicBezTo>
                  <a:cubicBezTo>
                    <a:pt x="8942" y="1415"/>
                    <a:pt x="8694" y="1341"/>
                    <a:pt x="8467" y="1341"/>
                  </a:cubicBezTo>
                  <a:cubicBezTo>
                    <a:pt x="8301" y="1341"/>
                    <a:pt x="8147" y="1380"/>
                    <a:pt x="8012" y="1448"/>
                  </a:cubicBezTo>
                  <a:lnTo>
                    <a:pt x="7548" y="984"/>
                  </a:lnTo>
                  <a:cubicBezTo>
                    <a:pt x="7655" y="841"/>
                    <a:pt x="7637" y="645"/>
                    <a:pt x="7512" y="520"/>
                  </a:cubicBezTo>
                  <a:lnTo>
                    <a:pt x="7102" y="109"/>
                  </a:lnTo>
                  <a:cubicBezTo>
                    <a:pt x="7039" y="36"/>
                    <a:pt x="6947" y="0"/>
                    <a:pt x="6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759" name="Google Shape;759;p38"/>
          <p:cNvSpPr txBox="1">
            <a:spLocks noGrp="1"/>
          </p:cNvSpPr>
          <p:nvPr>
            <p:ph type="ctrTitle"/>
          </p:nvPr>
        </p:nvSpPr>
        <p:spPr>
          <a:xfrm>
            <a:off x="717750" y="486538"/>
            <a:ext cx="7708500" cy="5760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سه ایده</a:t>
            </a:r>
            <a:endParaRPr dirty="0">
              <a:cs typeface="B Nazanin" panose="00000400000000000000" pitchFamily="2" charset="-78"/>
            </a:endParaRPr>
          </a:p>
        </p:txBody>
      </p:sp>
      <p:sp>
        <p:nvSpPr>
          <p:cNvPr id="760" name="Google Shape;760;p38"/>
          <p:cNvSpPr txBox="1">
            <a:spLocks noGrp="1"/>
          </p:cNvSpPr>
          <p:nvPr>
            <p:ph type="title" idx="2"/>
          </p:nvPr>
        </p:nvSpPr>
        <p:spPr>
          <a:xfrm>
            <a:off x="735625" y="2785848"/>
            <a:ext cx="2416500" cy="743400"/>
          </a:xfrm>
          <a:prstGeom prst="rect">
            <a:avLst/>
          </a:prstGeom>
        </p:spPr>
        <p:txBody>
          <a:bodyPr spcFirstLastPara="1" wrap="square" lIns="91425" tIns="91425" rIns="91425" bIns="91425" anchor="b" anchorCtr="0">
            <a:noAutofit/>
          </a:bodyPr>
          <a:lstStyle/>
          <a:p>
            <a:pPr lvl="0"/>
            <a:r>
              <a:rPr lang="fa-IR" dirty="0">
                <a:cs typeface="B Nazanin" panose="00000400000000000000" pitchFamily="2" charset="-78"/>
              </a:rPr>
              <a:t>مشاوره و راهنمایی</a:t>
            </a:r>
            <a:endParaRPr dirty="0">
              <a:cs typeface="B Nazanin" panose="00000400000000000000" pitchFamily="2" charset="-78"/>
            </a:endParaRPr>
          </a:p>
        </p:txBody>
      </p:sp>
      <p:sp>
        <p:nvSpPr>
          <p:cNvPr id="761" name="Google Shape;761;p38"/>
          <p:cNvSpPr txBox="1">
            <a:spLocks noGrp="1"/>
          </p:cNvSpPr>
          <p:nvPr>
            <p:ph type="subTitle" idx="1"/>
          </p:nvPr>
        </p:nvSpPr>
        <p:spPr>
          <a:xfrm>
            <a:off x="735633" y="3463756"/>
            <a:ext cx="2416500" cy="7668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پاورپوینت پزشکی اطفال قابل </a:t>
            </a:r>
          </a:p>
          <a:p>
            <a:pPr marL="0" lvl="0" indent="0"/>
            <a:r>
              <a:rPr lang="fa-IR" dirty="0">
                <a:cs typeface="B Nazanin" panose="00000400000000000000" pitchFamily="2" charset="-78"/>
              </a:rPr>
              <a:t>ویرایش می باشد</a:t>
            </a:r>
            <a:endParaRPr b="1" dirty="0">
              <a:cs typeface="B Nazanin" panose="00000400000000000000" pitchFamily="2" charset="-78"/>
            </a:endParaRPr>
          </a:p>
        </p:txBody>
      </p:sp>
      <p:sp>
        <p:nvSpPr>
          <p:cNvPr id="762" name="Google Shape;762;p38"/>
          <p:cNvSpPr txBox="1">
            <a:spLocks noGrp="1"/>
          </p:cNvSpPr>
          <p:nvPr>
            <p:ph type="title" idx="3"/>
          </p:nvPr>
        </p:nvSpPr>
        <p:spPr>
          <a:xfrm>
            <a:off x="3362575" y="2785848"/>
            <a:ext cx="2416500" cy="743400"/>
          </a:xfrm>
          <a:prstGeom prst="rect">
            <a:avLst/>
          </a:prstGeom>
        </p:spPr>
        <p:txBody>
          <a:bodyPr spcFirstLastPara="1" wrap="square" lIns="91425" tIns="91425" rIns="91425" bIns="91425" anchor="b" anchorCtr="0">
            <a:noAutofit/>
          </a:bodyPr>
          <a:lstStyle/>
          <a:p>
            <a:pPr lvl="0"/>
            <a:r>
              <a:rPr lang="fa-IR" dirty="0">
                <a:cs typeface="B Nazanin" panose="00000400000000000000" pitchFamily="2" charset="-78"/>
              </a:rPr>
              <a:t>برخی منابع</a:t>
            </a:r>
            <a:endParaRPr dirty="0">
              <a:cs typeface="B Nazanin" panose="00000400000000000000" pitchFamily="2" charset="-78"/>
            </a:endParaRPr>
          </a:p>
        </p:txBody>
      </p:sp>
      <p:sp>
        <p:nvSpPr>
          <p:cNvPr id="763" name="Google Shape;763;p38"/>
          <p:cNvSpPr txBox="1">
            <a:spLocks noGrp="1"/>
          </p:cNvSpPr>
          <p:nvPr>
            <p:ph type="subTitle" idx="4"/>
          </p:nvPr>
        </p:nvSpPr>
        <p:spPr>
          <a:xfrm>
            <a:off x="3362575" y="3463756"/>
            <a:ext cx="2416500" cy="7668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پاورپوینت پزشکی اطفال قابل</a:t>
            </a:r>
          </a:p>
          <a:p>
            <a:pPr marL="0" lvl="0" indent="0"/>
            <a:r>
              <a:rPr lang="fa-IR" dirty="0">
                <a:cs typeface="B Nazanin" panose="00000400000000000000" pitchFamily="2" charset="-78"/>
              </a:rPr>
              <a:t> ویرایش می باشد</a:t>
            </a:r>
            <a:endParaRPr dirty="0">
              <a:cs typeface="B Nazanin" panose="00000400000000000000" pitchFamily="2" charset="-78"/>
            </a:endParaRPr>
          </a:p>
        </p:txBody>
      </p:sp>
      <p:sp>
        <p:nvSpPr>
          <p:cNvPr id="764" name="Google Shape;764;p38"/>
          <p:cNvSpPr txBox="1">
            <a:spLocks noGrp="1"/>
          </p:cNvSpPr>
          <p:nvPr>
            <p:ph type="title" idx="5"/>
          </p:nvPr>
        </p:nvSpPr>
        <p:spPr>
          <a:xfrm>
            <a:off x="5991873" y="2785848"/>
            <a:ext cx="2416500" cy="743400"/>
          </a:xfrm>
          <a:prstGeom prst="rect">
            <a:avLst/>
          </a:prstGeom>
        </p:spPr>
        <p:txBody>
          <a:bodyPr spcFirstLastPara="1" wrap="square" lIns="91425" tIns="91425" rIns="91425" bIns="91425" anchor="b" anchorCtr="0">
            <a:noAutofit/>
          </a:bodyPr>
          <a:lstStyle/>
          <a:p>
            <a:pPr lvl="0"/>
            <a:r>
              <a:rPr lang="fa-IR" dirty="0">
                <a:cs typeface="B Nazanin" panose="00000400000000000000" pitchFamily="2" charset="-78"/>
              </a:rPr>
              <a:t>کار برای کودکان</a:t>
            </a:r>
            <a:endParaRPr dirty="0">
              <a:cs typeface="B Nazanin" panose="00000400000000000000" pitchFamily="2" charset="-78"/>
            </a:endParaRPr>
          </a:p>
        </p:txBody>
      </p:sp>
      <p:sp>
        <p:nvSpPr>
          <p:cNvPr id="765" name="Google Shape;765;p38"/>
          <p:cNvSpPr txBox="1">
            <a:spLocks noGrp="1"/>
          </p:cNvSpPr>
          <p:nvPr>
            <p:ph type="subTitle" idx="6"/>
          </p:nvPr>
        </p:nvSpPr>
        <p:spPr>
          <a:xfrm>
            <a:off x="5991867" y="3463756"/>
            <a:ext cx="2416500" cy="7668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پاورپوینت پزشکی اطفال قابل </a:t>
            </a:r>
          </a:p>
          <a:p>
            <a:pPr marL="0" lvl="0" indent="0"/>
            <a:r>
              <a:rPr lang="fa-IR" dirty="0">
                <a:cs typeface="B Nazanin" panose="00000400000000000000" pitchFamily="2" charset="-78"/>
              </a:rPr>
              <a:t>ویرایش می باشد</a:t>
            </a:r>
            <a:endParaRPr dirty="0">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39"/>
          <p:cNvSpPr txBox="1">
            <a:spLocks noGrp="1"/>
          </p:cNvSpPr>
          <p:nvPr>
            <p:ph type="subTitle" idx="2"/>
          </p:nvPr>
        </p:nvSpPr>
        <p:spPr>
          <a:xfrm>
            <a:off x="1163738" y="1908706"/>
            <a:ext cx="2967000" cy="1027800"/>
          </a:xfrm>
          <a:prstGeom prst="rect">
            <a:avLst/>
          </a:prstGeom>
        </p:spPr>
        <p:txBody>
          <a:bodyPr spcFirstLastPara="1" wrap="square" lIns="91425" tIns="91425" rIns="91425" bIns="91425" anchor="t" anchorCtr="0">
            <a:noAutofit/>
          </a:bodyPr>
          <a:lstStyle/>
          <a:p>
            <a:pPr marL="0" lvl="0" indent="0">
              <a:lnSpc>
                <a:spcPct val="150000"/>
              </a:lnSpc>
            </a:pPr>
            <a:r>
              <a:rPr lang="fa-IR" dirty="0">
                <a:cs typeface="B Nazanin" panose="00000400000000000000" pitchFamily="2" charset="-78"/>
              </a:rPr>
              <a:t>قالب پاورپوينت حرفه ای ، قابل ویرایش ، جهت استفاده در جلسات دفاع رساله ، پایان نامه ، پروپوزال و سمینار و .... می باشد.</a:t>
            </a:r>
            <a:endParaRPr dirty="0">
              <a:cs typeface="B Nazanin" panose="00000400000000000000" pitchFamily="2" charset="-78"/>
            </a:endParaRPr>
          </a:p>
        </p:txBody>
      </p:sp>
      <p:sp>
        <p:nvSpPr>
          <p:cNvPr id="771" name="Google Shape;771;p39"/>
          <p:cNvSpPr txBox="1">
            <a:spLocks noGrp="1"/>
          </p:cNvSpPr>
          <p:nvPr>
            <p:ph type="subTitle" idx="3"/>
          </p:nvPr>
        </p:nvSpPr>
        <p:spPr>
          <a:xfrm>
            <a:off x="5013264" y="1908706"/>
            <a:ext cx="2967000" cy="1027800"/>
          </a:xfrm>
          <a:prstGeom prst="rect">
            <a:avLst/>
          </a:prstGeom>
        </p:spPr>
        <p:txBody>
          <a:bodyPr spcFirstLastPara="1" wrap="square" lIns="91425" tIns="91425" rIns="91425" bIns="91425" anchor="t" anchorCtr="0">
            <a:noAutofit/>
          </a:bodyPr>
          <a:lstStyle/>
          <a:p>
            <a:pPr marL="0" lvl="0" indent="0">
              <a:lnSpc>
                <a:spcPct val="150000"/>
              </a:lnSpc>
            </a:pPr>
            <a:r>
              <a:rPr lang="fa-IR" dirty="0">
                <a:cs typeface="B Nazanin" panose="00000400000000000000" pitchFamily="2" charset="-78"/>
              </a:rPr>
              <a:t>قالب پاورپوينت حرفه ای ، قابل ویرایش ، جهت استفاده در جلسات دفاع رساله ، پایان نامه ، پروپوزال و سمینار و .... می باشد.</a:t>
            </a:r>
            <a:endParaRPr dirty="0">
              <a:cs typeface="B Nazanin" panose="00000400000000000000" pitchFamily="2" charset="-78"/>
            </a:endParaRPr>
          </a:p>
        </p:txBody>
      </p:sp>
      <p:sp>
        <p:nvSpPr>
          <p:cNvPr id="772" name="Google Shape;772;p39"/>
          <p:cNvSpPr txBox="1">
            <a:spLocks noGrp="1"/>
          </p:cNvSpPr>
          <p:nvPr>
            <p:ph type="subTitle" idx="4"/>
          </p:nvPr>
        </p:nvSpPr>
        <p:spPr>
          <a:xfrm>
            <a:off x="1163738" y="3494894"/>
            <a:ext cx="2967000" cy="1027800"/>
          </a:xfrm>
          <a:prstGeom prst="rect">
            <a:avLst/>
          </a:prstGeom>
        </p:spPr>
        <p:txBody>
          <a:bodyPr spcFirstLastPara="1" wrap="square" lIns="91425" tIns="91425" rIns="91425" bIns="91425" anchor="t" anchorCtr="0">
            <a:noAutofit/>
          </a:bodyPr>
          <a:lstStyle/>
          <a:p>
            <a:pPr marL="0" lvl="0" indent="0">
              <a:lnSpc>
                <a:spcPct val="150000"/>
              </a:lnSpc>
            </a:pPr>
            <a:r>
              <a:rPr lang="fa-IR" dirty="0">
                <a:cs typeface="B Nazanin" panose="00000400000000000000" pitchFamily="2" charset="-78"/>
              </a:rPr>
              <a:t>قالب پاورپوينت حرفه ای ، قابل ویرایش ، جهت استفاده در جلسات دفاع رساله ، پایان نامه ، پروپوزال و سمینار و .... می باشد.</a:t>
            </a:r>
            <a:endParaRPr dirty="0">
              <a:cs typeface="B Nazanin" panose="00000400000000000000" pitchFamily="2" charset="-78"/>
            </a:endParaRPr>
          </a:p>
        </p:txBody>
      </p:sp>
      <p:sp>
        <p:nvSpPr>
          <p:cNvPr id="773" name="Google Shape;773;p39"/>
          <p:cNvSpPr txBox="1">
            <a:spLocks noGrp="1"/>
          </p:cNvSpPr>
          <p:nvPr>
            <p:ph type="subTitle" idx="5"/>
          </p:nvPr>
        </p:nvSpPr>
        <p:spPr>
          <a:xfrm>
            <a:off x="5013264" y="3494894"/>
            <a:ext cx="2967000" cy="1027800"/>
          </a:xfrm>
          <a:prstGeom prst="rect">
            <a:avLst/>
          </a:prstGeom>
        </p:spPr>
        <p:txBody>
          <a:bodyPr spcFirstLastPara="1" wrap="square" lIns="91425" tIns="91425" rIns="91425" bIns="91425" anchor="t" anchorCtr="0">
            <a:noAutofit/>
          </a:bodyPr>
          <a:lstStyle/>
          <a:p>
            <a:pPr marL="0" lvl="0" indent="0">
              <a:lnSpc>
                <a:spcPct val="150000"/>
              </a:lnSpc>
            </a:pPr>
            <a:r>
              <a:rPr lang="fa-IR" dirty="0">
                <a:cs typeface="B Nazanin" panose="00000400000000000000" pitchFamily="2" charset="-78"/>
              </a:rPr>
              <a:t>قالب پاورپوينت حرفه ای ، قابل ویرایش ، جهت استفاده در جلسات دفاع رساله ، پایان نامه ، پروپوزال و سمینار و .... می باشد.</a:t>
            </a:r>
            <a:endParaRPr dirty="0">
              <a:cs typeface="B Nazanin" panose="00000400000000000000" pitchFamily="2" charset="-78"/>
            </a:endParaRPr>
          </a:p>
        </p:txBody>
      </p:sp>
      <p:sp>
        <p:nvSpPr>
          <p:cNvPr id="774" name="Google Shape;774;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fa-IR" sz="3200" dirty="0">
                <a:latin typeface="Fredoka"/>
                <a:ea typeface="Fredoka"/>
                <a:cs typeface="B Nazanin" panose="00000400000000000000" pitchFamily="2" charset="-78"/>
                <a:sym typeface="Fredoka"/>
              </a:rPr>
              <a:t>چهار ایده</a:t>
            </a:r>
            <a:endParaRPr sz="3200" dirty="0">
              <a:latin typeface="Fredoka"/>
              <a:ea typeface="Fredoka"/>
              <a:cs typeface="B Nazanin" panose="00000400000000000000" pitchFamily="2" charset="-78"/>
              <a:sym typeface="Fredoka"/>
            </a:endParaRPr>
          </a:p>
        </p:txBody>
      </p:sp>
      <p:sp>
        <p:nvSpPr>
          <p:cNvPr id="775" name="Google Shape;775;p39"/>
          <p:cNvSpPr txBox="1">
            <a:spLocks noGrp="1"/>
          </p:cNvSpPr>
          <p:nvPr>
            <p:ph type="subTitle" idx="1"/>
          </p:nvPr>
        </p:nvSpPr>
        <p:spPr>
          <a:xfrm>
            <a:off x="1163736" y="1382806"/>
            <a:ext cx="2967000" cy="5259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عنوان در اینجا</a:t>
            </a:r>
            <a:endParaRPr dirty="0">
              <a:cs typeface="B Nazanin" panose="00000400000000000000" pitchFamily="2" charset="-78"/>
            </a:endParaRPr>
          </a:p>
        </p:txBody>
      </p:sp>
      <p:sp>
        <p:nvSpPr>
          <p:cNvPr id="776" name="Google Shape;776;p39"/>
          <p:cNvSpPr txBox="1">
            <a:spLocks noGrp="1"/>
          </p:cNvSpPr>
          <p:nvPr>
            <p:ph type="subTitle" idx="6"/>
          </p:nvPr>
        </p:nvSpPr>
        <p:spPr>
          <a:xfrm>
            <a:off x="1163736" y="2968994"/>
            <a:ext cx="2967000" cy="5259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عنوان در اینجا</a:t>
            </a:r>
            <a:endParaRPr dirty="0">
              <a:cs typeface="B Nazanin" panose="00000400000000000000" pitchFamily="2" charset="-78"/>
            </a:endParaRPr>
          </a:p>
        </p:txBody>
      </p:sp>
      <p:sp>
        <p:nvSpPr>
          <p:cNvPr id="777" name="Google Shape;777;p39"/>
          <p:cNvSpPr txBox="1">
            <a:spLocks noGrp="1"/>
          </p:cNvSpPr>
          <p:nvPr>
            <p:ph type="subTitle" idx="7"/>
          </p:nvPr>
        </p:nvSpPr>
        <p:spPr>
          <a:xfrm>
            <a:off x="5013261" y="1382806"/>
            <a:ext cx="2967000" cy="5259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عنوان در اینجا</a:t>
            </a:r>
            <a:endParaRPr dirty="0">
              <a:cs typeface="B Nazanin" panose="00000400000000000000" pitchFamily="2" charset="-78"/>
            </a:endParaRPr>
          </a:p>
        </p:txBody>
      </p:sp>
      <p:sp>
        <p:nvSpPr>
          <p:cNvPr id="778" name="Google Shape;778;p39"/>
          <p:cNvSpPr txBox="1">
            <a:spLocks noGrp="1"/>
          </p:cNvSpPr>
          <p:nvPr>
            <p:ph type="subTitle" idx="8"/>
          </p:nvPr>
        </p:nvSpPr>
        <p:spPr>
          <a:xfrm>
            <a:off x="5013261" y="2968994"/>
            <a:ext cx="2967000" cy="5259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عنوان در اینجا</a:t>
            </a:r>
            <a:endParaRPr dirty="0">
              <a:cs typeface="B Nazanin" panose="00000400000000000000" pitchFamily="2" charset="-78"/>
            </a:endParaRPr>
          </a:p>
        </p:txBody>
      </p:sp>
      <p:grpSp>
        <p:nvGrpSpPr>
          <p:cNvPr id="779" name="Google Shape;779;p39"/>
          <p:cNvGrpSpPr/>
          <p:nvPr/>
        </p:nvGrpSpPr>
        <p:grpSpPr>
          <a:xfrm>
            <a:off x="4305195" y="2657188"/>
            <a:ext cx="533609" cy="591124"/>
            <a:chOff x="5707625" y="1415525"/>
            <a:chExt cx="2833824" cy="3139269"/>
          </a:xfrm>
        </p:grpSpPr>
        <p:sp>
          <p:nvSpPr>
            <p:cNvPr id="780" name="Google Shape;780;p39"/>
            <p:cNvSpPr/>
            <p:nvPr/>
          </p:nvSpPr>
          <p:spPr>
            <a:xfrm>
              <a:off x="5707625" y="1415525"/>
              <a:ext cx="2833824" cy="3139269"/>
            </a:xfrm>
            <a:custGeom>
              <a:avLst/>
              <a:gdLst/>
              <a:ahLst/>
              <a:cxnLst/>
              <a:rect l="l" t="t" r="r" b="b"/>
              <a:pathLst>
                <a:path w="126158" h="139756" extrusionOk="0">
                  <a:moveTo>
                    <a:pt x="34861" y="1"/>
                  </a:moveTo>
                  <a:cubicBezTo>
                    <a:pt x="27977" y="1"/>
                    <a:pt x="21626" y="2324"/>
                    <a:pt x="15879" y="7196"/>
                  </a:cubicBezTo>
                  <a:cubicBezTo>
                    <a:pt x="10241" y="12000"/>
                    <a:pt x="6372" y="18004"/>
                    <a:pt x="3336" y="24575"/>
                  </a:cubicBezTo>
                  <a:cubicBezTo>
                    <a:pt x="1568" y="28378"/>
                    <a:pt x="434" y="34082"/>
                    <a:pt x="234" y="38285"/>
                  </a:cubicBezTo>
                  <a:cubicBezTo>
                    <a:pt x="1" y="43522"/>
                    <a:pt x="1402" y="48392"/>
                    <a:pt x="3903" y="52962"/>
                  </a:cubicBezTo>
                  <a:cubicBezTo>
                    <a:pt x="6339" y="57432"/>
                    <a:pt x="8974" y="61769"/>
                    <a:pt x="11409" y="66238"/>
                  </a:cubicBezTo>
                  <a:cubicBezTo>
                    <a:pt x="13944" y="70942"/>
                    <a:pt x="15278" y="75912"/>
                    <a:pt x="14978" y="81249"/>
                  </a:cubicBezTo>
                  <a:cubicBezTo>
                    <a:pt x="14911" y="82984"/>
                    <a:pt x="14644" y="84718"/>
                    <a:pt x="14578" y="86453"/>
                  </a:cubicBezTo>
                  <a:cubicBezTo>
                    <a:pt x="14278" y="96227"/>
                    <a:pt x="16346" y="103832"/>
                    <a:pt x="20115" y="112838"/>
                  </a:cubicBezTo>
                  <a:cubicBezTo>
                    <a:pt x="22984" y="119777"/>
                    <a:pt x="26753" y="126215"/>
                    <a:pt x="32124" y="131719"/>
                  </a:cubicBezTo>
                  <a:cubicBezTo>
                    <a:pt x="34992" y="134654"/>
                    <a:pt x="38228" y="137156"/>
                    <a:pt x="42364" y="138323"/>
                  </a:cubicBezTo>
                  <a:cubicBezTo>
                    <a:pt x="43159" y="138544"/>
                    <a:pt x="43901" y="138657"/>
                    <a:pt x="44593" y="138657"/>
                  </a:cubicBezTo>
                  <a:cubicBezTo>
                    <a:pt x="46513" y="138657"/>
                    <a:pt x="48052" y="137785"/>
                    <a:pt x="49303" y="135922"/>
                  </a:cubicBezTo>
                  <a:cubicBezTo>
                    <a:pt x="50103" y="134788"/>
                    <a:pt x="50737" y="133487"/>
                    <a:pt x="51204" y="132186"/>
                  </a:cubicBezTo>
                  <a:cubicBezTo>
                    <a:pt x="53039" y="127082"/>
                    <a:pt x="53472" y="121711"/>
                    <a:pt x="54273" y="116408"/>
                  </a:cubicBezTo>
                  <a:cubicBezTo>
                    <a:pt x="54907" y="112038"/>
                    <a:pt x="55607" y="107668"/>
                    <a:pt x="56441" y="103332"/>
                  </a:cubicBezTo>
                  <a:cubicBezTo>
                    <a:pt x="56941" y="100797"/>
                    <a:pt x="57809" y="98328"/>
                    <a:pt x="59643" y="96327"/>
                  </a:cubicBezTo>
                  <a:cubicBezTo>
                    <a:pt x="60741" y="95151"/>
                    <a:pt x="62034" y="94539"/>
                    <a:pt x="63388" y="94539"/>
                  </a:cubicBezTo>
                  <a:cubicBezTo>
                    <a:pt x="64338" y="94539"/>
                    <a:pt x="65318" y="94840"/>
                    <a:pt x="66281" y="95459"/>
                  </a:cubicBezTo>
                  <a:cubicBezTo>
                    <a:pt x="67382" y="96193"/>
                    <a:pt x="68516" y="97061"/>
                    <a:pt x="69250" y="98128"/>
                  </a:cubicBezTo>
                  <a:cubicBezTo>
                    <a:pt x="71118" y="100863"/>
                    <a:pt x="73019" y="103599"/>
                    <a:pt x="74454" y="106567"/>
                  </a:cubicBezTo>
                  <a:cubicBezTo>
                    <a:pt x="78590" y="114973"/>
                    <a:pt x="81225" y="122412"/>
                    <a:pt x="83660" y="131418"/>
                  </a:cubicBezTo>
                  <a:cubicBezTo>
                    <a:pt x="84127" y="133220"/>
                    <a:pt x="84728" y="135054"/>
                    <a:pt x="85695" y="136622"/>
                  </a:cubicBezTo>
                  <a:cubicBezTo>
                    <a:pt x="86955" y="138661"/>
                    <a:pt x="88922" y="139756"/>
                    <a:pt x="91079" y="139756"/>
                  </a:cubicBezTo>
                  <a:cubicBezTo>
                    <a:pt x="92064" y="139756"/>
                    <a:pt x="93087" y="139528"/>
                    <a:pt x="94101" y="139057"/>
                  </a:cubicBezTo>
                  <a:cubicBezTo>
                    <a:pt x="95869" y="138257"/>
                    <a:pt x="97537" y="137022"/>
                    <a:pt x="98971" y="135655"/>
                  </a:cubicBezTo>
                  <a:cubicBezTo>
                    <a:pt x="101973" y="132753"/>
                    <a:pt x="103908" y="129150"/>
                    <a:pt x="105509" y="125414"/>
                  </a:cubicBezTo>
                  <a:cubicBezTo>
                    <a:pt x="110246" y="114473"/>
                    <a:pt x="112114" y="104466"/>
                    <a:pt x="113048" y="92757"/>
                  </a:cubicBezTo>
                  <a:cubicBezTo>
                    <a:pt x="113515" y="86987"/>
                    <a:pt x="113548" y="82950"/>
                    <a:pt x="113782" y="77180"/>
                  </a:cubicBezTo>
                  <a:cubicBezTo>
                    <a:pt x="113915" y="73544"/>
                    <a:pt x="114716" y="70075"/>
                    <a:pt x="116284" y="66772"/>
                  </a:cubicBezTo>
                  <a:cubicBezTo>
                    <a:pt x="118318" y="62436"/>
                    <a:pt x="120287" y="58033"/>
                    <a:pt x="122054" y="53596"/>
                  </a:cubicBezTo>
                  <a:cubicBezTo>
                    <a:pt x="124423" y="47725"/>
                    <a:pt x="126057" y="41688"/>
                    <a:pt x="126124" y="36584"/>
                  </a:cubicBezTo>
                  <a:cubicBezTo>
                    <a:pt x="126157" y="28511"/>
                    <a:pt x="123789" y="20839"/>
                    <a:pt x="119019" y="15802"/>
                  </a:cubicBezTo>
                  <a:cubicBezTo>
                    <a:pt x="115883" y="12567"/>
                    <a:pt x="112247" y="9931"/>
                    <a:pt x="108345" y="7630"/>
                  </a:cubicBezTo>
                  <a:cubicBezTo>
                    <a:pt x="102373" y="4047"/>
                    <a:pt x="96105" y="2157"/>
                    <a:pt x="89507" y="2157"/>
                  </a:cubicBezTo>
                  <a:cubicBezTo>
                    <a:pt x="86707" y="2157"/>
                    <a:pt x="83847" y="2498"/>
                    <a:pt x="80925" y="3193"/>
                  </a:cubicBezTo>
                  <a:cubicBezTo>
                    <a:pt x="74921" y="4594"/>
                    <a:pt x="69384" y="7063"/>
                    <a:pt x="64080" y="9998"/>
                  </a:cubicBezTo>
                  <a:cubicBezTo>
                    <a:pt x="63575" y="10280"/>
                    <a:pt x="63162" y="10417"/>
                    <a:pt x="62772" y="10417"/>
                  </a:cubicBezTo>
                  <a:cubicBezTo>
                    <a:pt x="62285" y="10417"/>
                    <a:pt x="61833" y="10205"/>
                    <a:pt x="61278" y="9798"/>
                  </a:cubicBezTo>
                  <a:cubicBezTo>
                    <a:pt x="55974" y="5829"/>
                    <a:pt x="50136" y="2826"/>
                    <a:pt x="43598" y="1159"/>
                  </a:cubicBezTo>
                  <a:cubicBezTo>
                    <a:pt x="40600" y="392"/>
                    <a:pt x="37685" y="1"/>
                    <a:pt x="34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781" name="Google Shape;781;p39"/>
            <p:cNvGrpSpPr/>
            <p:nvPr/>
          </p:nvGrpSpPr>
          <p:grpSpPr>
            <a:xfrm>
              <a:off x="6732950" y="1676738"/>
              <a:ext cx="1160425" cy="1281550"/>
              <a:chOff x="6732950" y="1676738"/>
              <a:chExt cx="1160425" cy="1281550"/>
            </a:xfrm>
          </p:grpSpPr>
          <p:sp>
            <p:nvSpPr>
              <p:cNvPr id="782" name="Google Shape;782;p39"/>
              <p:cNvSpPr/>
              <p:nvPr/>
            </p:nvSpPr>
            <p:spPr>
              <a:xfrm>
                <a:off x="7123425" y="1676738"/>
                <a:ext cx="677175" cy="946525"/>
              </a:xfrm>
              <a:custGeom>
                <a:avLst/>
                <a:gdLst/>
                <a:ahLst/>
                <a:cxnLst/>
                <a:rect l="l" t="t" r="r" b="b"/>
                <a:pathLst>
                  <a:path w="27087" h="37861" extrusionOk="0">
                    <a:moveTo>
                      <a:pt x="13277" y="0"/>
                    </a:moveTo>
                    <a:cubicBezTo>
                      <a:pt x="12843" y="4303"/>
                      <a:pt x="12009" y="8540"/>
                      <a:pt x="10808" y="12676"/>
                    </a:cubicBezTo>
                    <a:cubicBezTo>
                      <a:pt x="10308" y="14277"/>
                      <a:pt x="9741" y="15912"/>
                      <a:pt x="8640" y="17179"/>
                    </a:cubicBezTo>
                    <a:cubicBezTo>
                      <a:pt x="6672" y="19447"/>
                      <a:pt x="3470" y="20015"/>
                      <a:pt x="501" y="20448"/>
                    </a:cubicBezTo>
                    <a:cubicBezTo>
                      <a:pt x="334" y="20482"/>
                      <a:pt x="167" y="20515"/>
                      <a:pt x="0" y="20548"/>
                    </a:cubicBezTo>
                    <a:cubicBezTo>
                      <a:pt x="3369" y="21215"/>
                      <a:pt x="6538" y="23117"/>
                      <a:pt x="8940" y="25652"/>
                    </a:cubicBezTo>
                    <a:cubicBezTo>
                      <a:pt x="9541" y="26319"/>
                      <a:pt x="10141" y="27053"/>
                      <a:pt x="10608" y="27853"/>
                    </a:cubicBezTo>
                    <a:cubicBezTo>
                      <a:pt x="11175" y="28821"/>
                      <a:pt x="11509" y="29955"/>
                      <a:pt x="11775" y="31056"/>
                    </a:cubicBezTo>
                    <a:cubicBezTo>
                      <a:pt x="12076" y="32357"/>
                      <a:pt x="12276" y="33691"/>
                      <a:pt x="12509" y="34992"/>
                    </a:cubicBezTo>
                    <a:cubicBezTo>
                      <a:pt x="12643" y="35959"/>
                      <a:pt x="12776" y="36893"/>
                      <a:pt x="12943" y="37861"/>
                    </a:cubicBezTo>
                    <a:cubicBezTo>
                      <a:pt x="13043" y="35626"/>
                      <a:pt x="13277" y="33424"/>
                      <a:pt x="13677" y="31256"/>
                    </a:cubicBezTo>
                    <a:cubicBezTo>
                      <a:pt x="14010" y="29254"/>
                      <a:pt x="14544" y="27220"/>
                      <a:pt x="15712" y="25552"/>
                    </a:cubicBezTo>
                    <a:cubicBezTo>
                      <a:pt x="16846" y="23951"/>
                      <a:pt x="18480" y="22817"/>
                      <a:pt x="20282" y="22083"/>
                    </a:cubicBezTo>
                    <a:cubicBezTo>
                      <a:pt x="22083" y="21349"/>
                      <a:pt x="23984" y="21015"/>
                      <a:pt x="25919" y="20815"/>
                    </a:cubicBezTo>
                    <a:cubicBezTo>
                      <a:pt x="26286" y="20748"/>
                      <a:pt x="26686" y="20748"/>
                      <a:pt x="27086" y="20715"/>
                    </a:cubicBezTo>
                    <a:cubicBezTo>
                      <a:pt x="25952" y="20715"/>
                      <a:pt x="24818" y="20648"/>
                      <a:pt x="23684" y="20548"/>
                    </a:cubicBezTo>
                    <a:cubicBezTo>
                      <a:pt x="22250" y="20381"/>
                      <a:pt x="20782" y="20148"/>
                      <a:pt x="19481" y="19447"/>
                    </a:cubicBezTo>
                    <a:cubicBezTo>
                      <a:pt x="17947" y="18580"/>
                      <a:pt x="16846" y="17079"/>
                      <a:pt x="16112" y="15445"/>
                    </a:cubicBezTo>
                    <a:cubicBezTo>
                      <a:pt x="15378" y="13810"/>
                      <a:pt x="15011" y="12042"/>
                      <a:pt x="14678" y="10274"/>
                    </a:cubicBezTo>
                    <a:cubicBezTo>
                      <a:pt x="14044" y="6872"/>
                      <a:pt x="13610" y="3436"/>
                      <a:pt x="13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83" name="Google Shape;783;p39"/>
              <p:cNvSpPr/>
              <p:nvPr/>
            </p:nvSpPr>
            <p:spPr>
              <a:xfrm>
                <a:off x="6732950" y="2341988"/>
                <a:ext cx="441150" cy="616300"/>
              </a:xfrm>
              <a:custGeom>
                <a:avLst/>
                <a:gdLst/>
                <a:ahLst/>
                <a:cxnLst/>
                <a:rect l="l" t="t" r="r" b="b"/>
                <a:pathLst>
                  <a:path w="17646" h="24652" extrusionOk="0">
                    <a:moveTo>
                      <a:pt x="8640" y="1"/>
                    </a:moveTo>
                    <a:cubicBezTo>
                      <a:pt x="8373" y="2803"/>
                      <a:pt x="7839" y="5572"/>
                      <a:pt x="7038" y="8240"/>
                    </a:cubicBezTo>
                    <a:cubicBezTo>
                      <a:pt x="6738" y="9308"/>
                      <a:pt x="6371" y="10375"/>
                      <a:pt x="5637" y="11176"/>
                    </a:cubicBezTo>
                    <a:cubicBezTo>
                      <a:pt x="4370" y="12643"/>
                      <a:pt x="2268" y="13044"/>
                      <a:pt x="334" y="13310"/>
                    </a:cubicBezTo>
                    <a:cubicBezTo>
                      <a:pt x="200" y="13344"/>
                      <a:pt x="100" y="13344"/>
                      <a:pt x="0" y="13377"/>
                    </a:cubicBezTo>
                    <a:cubicBezTo>
                      <a:pt x="2202" y="13811"/>
                      <a:pt x="4270" y="15045"/>
                      <a:pt x="5838" y="16713"/>
                    </a:cubicBezTo>
                    <a:cubicBezTo>
                      <a:pt x="6238" y="17146"/>
                      <a:pt x="6605" y="17613"/>
                      <a:pt x="6905" y="18114"/>
                    </a:cubicBezTo>
                    <a:cubicBezTo>
                      <a:pt x="7272" y="18781"/>
                      <a:pt x="7505" y="19515"/>
                      <a:pt x="7672" y="20215"/>
                    </a:cubicBezTo>
                    <a:cubicBezTo>
                      <a:pt x="7872" y="21083"/>
                      <a:pt x="8006" y="21950"/>
                      <a:pt x="8139" y="22784"/>
                    </a:cubicBezTo>
                    <a:cubicBezTo>
                      <a:pt x="8239" y="23418"/>
                      <a:pt x="8339" y="24051"/>
                      <a:pt x="8439" y="24652"/>
                    </a:cubicBezTo>
                    <a:cubicBezTo>
                      <a:pt x="8506" y="23217"/>
                      <a:pt x="8640" y="21783"/>
                      <a:pt x="8906" y="20349"/>
                    </a:cubicBezTo>
                    <a:cubicBezTo>
                      <a:pt x="9140" y="19048"/>
                      <a:pt x="9473" y="17714"/>
                      <a:pt x="10241" y="16613"/>
                    </a:cubicBezTo>
                    <a:cubicBezTo>
                      <a:pt x="10975" y="15612"/>
                      <a:pt x="12042" y="14845"/>
                      <a:pt x="13209" y="14378"/>
                    </a:cubicBezTo>
                    <a:cubicBezTo>
                      <a:pt x="14377" y="13877"/>
                      <a:pt x="15645" y="13677"/>
                      <a:pt x="16879" y="13544"/>
                    </a:cubicBezTo>
                    <a:cubicBezTo>
                      <a:pt x="17146" y="13511"/>
                      <a:pt x="17412" y="13511"/>
                      <a:pt x="17646" y="13477"/>
                    </a:cubicBezTo>
                    <a:cubicBezTo>
                      <a:pt x="16912" y="13477"/>
                      <a:pt x="16178" y="13444"/>
                      <a:pt x="15444" y="13377"/>
                    </a:cubicBezTo>
                    <a:cubicBezTo>
                      <a:pt x="14510" y="13277"/>
                      <a:pt x="13543" y="13110"/>
                      <a:pt x="12709" y="12643"/>
                    </a:cubicBezTo>
                    <a:cubicBezTo>
                      <a:pt x="11708" y="12076"/>
                      <a:pt x="10975" y="11109"/>
                      <a:pt x="10508" y="10041"/>
                    </a:cubicBezTo>
                    <a:cubicBezTo>
                      <a:pt x="10041" y="8974"/>
                      <a:pt x="9774" y="7806"/>
                      <a:pt x="9574" y="6672"/>
                    </a:cubicBezTo>
                    <a:cubicBezTo>
                      <a:pt x="9173" y="4471"/>
                      <a:pt x="8873" y="2236"/>
                      <a:pt x="8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84" name="Google Shape;784;p39"/>
              <p:cNvSpPr/>
              <p:nvPr/>
            </p:nvSpPr>
            <p:spPr>
              <a:xfrm>
                <a:off x="7588125" y="2425188"/>
                <a:ext cx="305250" cy="425325"/>
              </a:xfrm>
              <a:custGeom>
                <a:avLst/>
                <a:gdLst/>
                <a:ahLst/>
                <a:cxnLst/>
                <a:rect l="l" t="t" r="r" b="b"/>
                <a:pathLst>
                  <a:path w="12210" h="17013" extrusionOk="0">
                    <a:moveTo>
                      <a:pt x="6005" y="0"/>
                    </a:moveTo>
                    <a:cubicBezTo>
                      <a:pt x="5805" y="1935"/>
                      <a:pt x="5438" y="3836"/>
                      <a:pt x="4871" y="5704"/>
                    </a:cubicBezTo>
                    <a:cubicBezTo>
                      <a:pt x="4671" y="6438"/>
                      <a:pt x="4404" y="7172"/>
                      <a:pt x="3903" y="7739"/>
                    </a:cubicBezTo>
                    <a:cubicBezTo>
                      <a:pt x="3036" y="8740"/>
                      <a:pt x="1568" y="9007"/>
                      <a:pt x="234" y="9207"/>
                    </a:cubicBezTo>
                    <a:cubicBezTo>
                      <a:pt x="167" y="9207"/>
                      <a:pt x="101" y="9240"/>
                      <a:pt x="1" y="9240"/>
                    </a:cubicBezTo>
                    <a:cubicBezTo>
                      <a:pt x="1535" y="9540"/>
                      <a:pt x="2969" y="10408"/>
                      <a:pt x="4037" y="11542"/>
                    </a:cubicBezTo>
                    <a:cubicBezTo>
                      <a:pt x="4337" y="11842"/>
                      <a:pt x="4571" y="12175"/>
                      <a:pt x="4804" y="12509"/>
                    </a:cubicBezTo>
                    <a:cubicBezTo>
                      <a:pt x="5038" y="12976"/>
                      <a:pt x="5204" y="13476"/>
                      <a:pt x="5304" y="13977"/>
                    </a:cubicBezTo>
                    <a:cubicBezTo>
                      <a:pt x="5471" y="14544"/>
                      <a:pt x="5538" y="15144"/>
                      <a:pt x="5638" y="15745"/>
                    </a:cubicBezTo>
                    <a:cubicBezTo>
                      <a:pt x="5705" y="16178"/>
                      <a:pt x="5771" y="16612"/>
                      <a:pt x="5838" y="17012"/>
                    </a:cubicBezTo>
                    <a:cubicBezTo>
                      <a:pt x="5872" y="16012"/>
                      <a:pt x="6005" y="15044"/>
                      <a:pt x="6172" y="14043"/>
                    </a:cubicBezTo>
                    <a:cubicBezTo>
                      <a:pt x="6339" y="13143"/>
                      <a:pt x="6572" y="12242"/>
                      <a:pt x="7106" y="11475"/>
                    </a:cubicBezTo>
                    <a:cubicBezTo>
                      <a:pt x="7606" y="10774"/>
                      <a:pt x="8340" y="10274"/>
                      <a:pt x="9141" y="9941"/>
                    </a:cubicBezTo>
                    <a:cubicBezTo>
                      <a:pt x="9941" y="9607"/>
                      <a:pt x="10808" y="9440"/>
                      <a:pt x="11676" y="9340"/>
                    </a:cubicBezTo>
                    <a:cubicBezTo>
                      <a:pt x="11842" y="9340"/>
                      <a:pt x="12043" y="9340"/>
                      <a:pt x="12209" y="9307"/>
                    </a:cubicBezTo>
                    <a:cubicBezTo>
                      <a:pt x="11676" y="9307"/>
                      <a:pt x="11175" y="9273"/>
                      <a:pt x="10675" y="9240"/>
                    </a:cubicBezTo>
                    <a:cubicBezTo>
                      <a:pt x="10008" y="9173"/>
                      <a:pt x="9374" y="9073"/>
                      <a:pt x="8774" y="8740"/>
                    </a:cubicBezTo>
                    <a:cubicBezTo>
                      <a:pt x="8106" y="8339"/>
                      <a:pt x="7606" y="7672"/>
                      <a:pt x="7273" y="6938"/>
                    </a:cubicBezTo>
                    <a:cubicBezTo>
                      <a:pt x="6939" y="6205"/>
                      <a:pt x="6772" y="5404"/>
                      <a:pt x="6639" y="4603"/>
                    </a:cubicBezTo>
                    <a:cubicBezTo>
                      <a:pt x="6339" y="3102"/>
                      <a:pt x="6138" y="1568"/>
                      <a:pt x="6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40"/>
          <p:cNvSpPr txBox="1">
            <a:spLocks noGrp="1"/>
          </p:cNvSpPr>
          <p:nvPr>
            <p:ph type="ctrTitle"/>
          </p:nvPr>
        </p:nvSpPr>
        <p:spPr>
          <a:xfrm>
            <a:off x="717750" y="443675"/>
            <a:ext cx="7708500" cy="5760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شش ایده</a:t>
            </a:r>
            <a:endParaRPr dirty="0">
              <a:cs typeface="B Nazanin" panose="00000400000000000000" pitchFamily="2" charset="-78"/>
            </a:endParaRPr>
          </a:p>
        </p:txBody>
      </p:sp>
      <p:sp>
        <p:nvSpPr>
          <p:cNvPr id="790" name="Google Shape;790;p40"/>
          <p:cNvSpPr txBox="1">
            <a:spLocks noGrp="1"/>
          </p:cNvSpPr>
          <p:nvPr>
            <p:ph type="title" idx="2"/>
          </p:nvPr>
        </p:nvSpPr>
        <p:spPr>
          <a:xfrm>
            <a:off x="776875" y="1877346"/>
            <a:ext cx="2416500" cy="517500"/>
          </a:xfrm>
          <a:prstGeom prst="rect">
            <a:avLst/>
          </a:prstGeom>
        </p:spPr>
        <p:txBody>
          <a:bodyPr spcFirstLastPara="1" wrap="square" lIns="91425" tIns="91425" rIns="91425" bIns="91425" anchor="b" anchorCtr="0">
            <a:noAutofit/>
          </a:bodyPr>
          <a:lstStyle/>
          <a:p>
            <a:pPr lvl="0"/>
            <a:r>
              <a:rPr lang="fa-IR" dirty="0">
                <a:cs typeface="B Nazanin" panose="00000400000000000000" pitchFamily="2" charset="-78"/>
              </a:rPr>
              <a:t>عنوان در اینجا</a:t>
            </a:r>
            <a:endParaRPr dirty="0">
              <a:cs typeface="B Nazanin" panose="00000400000000000000" pitchFamily="2" charset="-78"/>
            </a:endParaRPr>
          </a:p>
        </p:txBody>
      </p:sp>
      <p:sp>
        <p:nvSpPr>
          <p:cNvPr id="791" name="Google Shape;791;p40"/>
          <p:cNvSpPr txBox="1">
            <a:spLocks noGrp="1"/>
          </p:cNvSpPr>
          <p:nvPr>
            <p:ph type="subTitle" idx="1"/>
          </p:nvPr>
        </p:nvSpPr>
        <p:spPr>
          <a:xfrm>
            <a:off x="776900" y="2329421"/>
            <a:ext cx="2416500" cy="5916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پاورپوینت پزشکی اطفال قابل</a:t>
            </a:r>
          </a:p>
          <a:p>
            <a:pPr marL="0" lvl="0" indent="0"/>
            <a:r>
              <a:rPr lang="fa-IR" dirty="0">
                <a:cs typeface="B Nazanin" panose="00000400000000000000" pitchFamily="2" charset="-78"/>
              </a:rPr>
              <a:t> ویرایش می باشد</a:t>
            </a:r>
            <a:endParaRPr dirty="0">
              <a:cs typeface="B Nazanin" panose="00000400000000000000" pitchFamily="2" charset="-78"/>
            </a:endParaRPr>
          </a:p>
        </p:txBody>
      </p:sp>
      <p:sp>
        <p:nvSpPr>
          <p:cNvPr id="792" name="Google Shape;792;p40"/>
          <p:cNvSpPr txBox="1">
            <a:spLocks noGrp="1"/>
          </p:cNvSpPr>
          <p:nvPr>
            <p:ph type="title" idx="3"/>
          </p:nvPr>
        </p:nvSpPr>
        <p:spPr>
          <a:xfrm>
            <a:off x="3363738" y="1877346"/>
            <a:ext cx="2416500" cy="517500"/>
          </a:xfrm>
          <a:prstGeom prst="rect">
            <a:avLst/>
          </a:prstGeom>
        </p:spPr>
        <p:txBody>
          <a:bodyPr spcFirstLastPara="1" wrap="square" lIns="91425" tIns="91425" rIns="91425" bIns="91425" anchor="b" anchorCtr="0">
            <a:noAutofit/>
          </a:bodyPr>
          <a:lstStyle/>
          <a:p>
            <a:pPr lvl="0"/>
            <a:r>
              <a:rPr lang="fa-IR" dirty="0">
                <a:cs typeface="B Nazanin" panose="00000400000000000000" pitchFamily="2" charset="-78"/>
              </a:rPr>
              <a:t>عنوان در اینجا</a:t>
            </a:r>
            <a:endParaRPr dirty="0">
              <a:cs typeface="B Nazanin" panose="00000400000000000000" pitchFamily="2" charset="-78"/>
            </a:endParaRPr>
          </a:p>
        </p:txBody>
      </p:sp>
      <p:sp>
        <p:nvSpPr>
          <p:cNvPr id="793" name="Google Shape;793;p40"/>
          <p:cNvSpPr txBox="1">
            <a:spLocks noGrp="1"/>
          </p:cNvSpPr>
          <p:nvPr>
            <p:ph type="subTitle" idx="4"/>
          </p:nvPr>
        </p:nvSpPr>
        <p:spPr>
          <a:xfrm>
            <a:off x="3363763" y="2329421"/>
            <a:ext cx="2416500" cy="5916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پاورپوینت پزشکی اطفال قابل </a:t>
            </a:r>
          </a:p>
          <a:p>
            <a:pPr marL="0" lvl="0" indent="0"/>
            <a:r>
              <a:rPr lang="fa-IR" dirty="0">
                <a:cs typeface="B Nazanin" panose="00000400000000000000" pitchFamily="2" charset="-78"/>
              </a:rPr>
              <a:t>ویرایش می باشد</a:t>
            </a:r>
            <a:endParaRPr dirty="0">
              <a:cs typeface="B Nazanin" panose="00000400000000000000" pitchFamily="2" charset="-78"/>
            </a:endParaRPr>
          </a:p>
        </p:txBody>
      </p:sp>
      <p:sp>
        <p:nvSpPr>
          <p:cNvPr id="794" name="Google Shape;794;p40"/>
          <p:cNvSpPr txBox="1">
            <a:spLocks noGrp="1"/>
          </p:cNvSpPr>
          <p:nvPr>
            <p:ph type="title" idx="5"/>
          </p:nvPr>
        </p:nvSpPr>
        <p:spPr>
          <a:xfrm>
            <a:off x="5950600" y="1877346"/>
            <a:ext cx="2416500" cy="517500"/>
          </a:xfrm>
          <a:prstGeom prst="rect">
            <a:avLst/>
          </a:prstGeom>
        </p:spPr>
        <p:txBody>
          <a:bodyPr spcFirstLastPara="1" wrap="square" lIns="91425" tIns="91425" rIns="91425" bIns="91425" anchor="b" anchorCtr="0">
            <a:noAutofit/>
          </a:bodyPr>
          <a:lstStyle/>
          <a:p>
            <a:pPr lvl="0"/>
            <a:r>
              <a:rPr lang="fa-IR" dirty="0">
                <a:cs typeface="B Nazanin" panose="00000400000000000000" pitchFamily="2" charset="-78"/>
              </a:rPr>
              <a:t>عنوان در اینجا</a:t>
            </a:r>
            <a:endParaRPr dirty="0">
              <a:cs typeface="B Nazanin" panose="00000400000000000000" pitchFamily="2" charset="-78"/>
            </a:endParaRPr>
          </a:p>
        </p:txBody>
      </p:sp>
      <p:sp>
        <p:nvSpPr>
          <p:cNvPr id="795" name="Google Shape;795;p40"/>
          <p:cNvSpPr txBox="1">
            <a:spLocks noGrp="1"/>
          </p:cNvSpPr>
          <p:nvPr>
            <p:ph type="subTitle" idx="6"/>
          </p:nvPr>
        </p:nvSpPr>
        <p:spPr>
          <a:xfrm>
            <a:off x="5950625" y="2329421"/>
            <a:ext cx="2416500" cy="5916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پاورپوینت پزشکی اطفال قابل</a:t>
            </a:r>
          </a:p>
          <a:p>
            <a:pPr marL="0" lvl="0" indent="0"/>
            <a:r>
              <a:rPr lang="fa-IR" dirty="0">
                <a:cs typeface="B Nazanin" panose="00000400000000000000" pitchFamily="2" charset="-78"/>
              </a:rPr>
              <a:t> ویرایش می باشد</a:t>
            </a:r>
            <a:endParaRPr dirty="0">
              <a:cs typeface="B Nazanin" panose="00000400000000000000" pitchFamily="2" charset="-78"/>
            </a:endParaRPr>
          </a:p>
        </p:txBody>
      </p:sp>
      <p:sp>
        <p:nvSpPr>
          <p:cNvPr id="796" name="Google Shape;796;p40"/>
          <p:cNvSpPr txBox="1">
            <a:spLocks noGrp="1"/>
          </p:cNvSpPr>
          <p:nvPr>
            <p:ph type="title" idx="7"/>
          </p:nvPr>
        </p:nvSpPr>
        <p:spPr>
          <a:xfrm>
            <a:off x="776875" y="3620971"/>
            <a:ext cx="2416500" cy="517500"/>
          </a:xfrm>
          <a:prstGeom prst="rect">
            <a:avLst/>
          </a:prstGeom>
        </p:spPr>
        <p:txBody>
          <a:bodyPr spcFirstLastPara="1" wrap="square" lIns="91425" tIns="91425" rIns="91425" bIns="91425" anchor="b" anchorCtr="0">
            <a:noAutofit/>
          </a:bodyPr>
          <a:lstStyle/>
          <a:p>
            <a:pPr lvl="0"/>
            <a:r>
              <a:rPr lang="fa-IR" dirty="0">
                <a:cs typeface="B Nazanin" panose="00000400000000000000" pitchFamily="2" charset="-78"/>
              </a:rPr>
              <a:t>عنوان در اینجا</a:t>
            </a:r>
            <a:endParaRPr dirty="0">
              <a:cs typeface="B Nazanin" panose="00000400000000000000" pitchFamily="2" charset="-78"/>
            </a:endParaRPr>
          </a:p>
        </p:txBody>
      </p:sp>
      <p:sp>
        <p:nvSpPr>
          <p:cNvPr id="797" name="Google Shape;797;p40"/>
          <p:cNvSpPr txBox="1">
            <a:spLocks noGrp="1"/>
          </p:cNvSpPr>
          <p:nvPr>
            <p:ph type="subTitle" idx="8"/>
          </p:nvPr>
        </p:nvSpPr>
        <p:spPr>
          <a:xfrm>
            <a:off x="776900" y="4073046"/>
            <a:ext cx="2416500" cy="5916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پاورپوینت پزشکی اطفال قابل </a:t>
            </a:r>
          </a:p>
          <a:p>
            <a:pPr marL="0" lvl="0" indent="0"/>
            <a:r>
              <a:rPr lang="fa-IR" dirty="0">
                <a:cs typeface="B Nazanin" panose="00000400000000000000" pitchFamily="2" charset="-78"/>
              </a:rPr>
              <a:t>ویرایش می باشد</a:t>
            </a:r>
            <a:endParaRPr dirty="0">
              <a:cs typeface="B Nazanin" panose="00000400000000000000" pitchFamily="2" charset="-78"/>
            </a:endParaRPr>
          </a:p>
        </p:txBody>
      </p:sp>
      <p:sp>
        <p:nvSpPr>
          <p:cNvPr id="798" name="Google Shape;798;p40"/>
          <p:cNvSpPr txBox="1">
            <a:spLocks noGrp="1"/>
          </p:cNvSpPr>
          <p:nvPr>
            <p:ph type="title" idx="9"/>
          </p:nvPr>
        </p:nvSpPr>
        <p:spPr>
          <a:xfrm>
            <a:off x="3363738" y="3620971"/>
            <a:ext cx="2416500" cy="517500"/>
          </a:xfrm>
          <a:prstGeom prst="rect">
            <a:avLst/>
          </a:prstGeom>
        </p:spPr>
        <p:txBody>
          <a:bodyPr spcFirstLastPara="1" wrap="square" lIns="91425" tIns="91425" rIns="91425" bIns="91425" anchor="b" anchorCtr="0">
            <a:noAutofit/>
          </a:bodyPr>
          <a:lstStyle/>
          <a:p>
            <a:pPr lvl="0"/>
            <a:r>
              <a:rPr lang="fa-IR" dirty="0">
                <a:cs typeface="B Nazanin" panose="00000400000000000000" pitchFamily="2" charset="-78"/>
              </a:rPr>
              <a:t>عنوان در اینجا</a:t>
            </a:r>
            <a:endParaRPr dirty="0">
              <a:cs typeface="B Nazanin" panose="00000400000000000000" pitchFamily="2" charset="-78"/>
            </a:endParaRPr>
          </a:p>
        </p:txBody>
      </p:sp>
      <p:sp>
        <p:nvSpPr>
          <p:cNvPr id="799" name="Google Shape;799;p40"/>
          <p:cNvSpPr txBox="1">
            <a:spLocks noGrp="1"/>
          </p:cNvSpPr>
          <p:nvPr>
            <p:ph type="subTitle" idx="13"/>
          </p:nvPr>
        </p:nvSpPr>
        <p:spPr>
          <a:xfrm>
            <a:off x="3363763" y="4073046"/>
            <a:ext cx="2416500" cy="5916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پاورپوینت پزشکی اطفال قابل</a:t>
            </a:r>
          </a:p>
          <a:p>
            <a:pPr marL="0" lvl="0" indent="0"/>
            <a:r>
              <a:rPr lang="fa-IR" dirty="0">
                <a:cs typeface="B Nazanin" panose="00000400000000000000" pitchFamily="2" charset="-78"/>
              </a:rPr>
              <a:t> ویرایش می باشد</a:t>
            </a:r>
            <a:endParaRPr dirty="0">
              <a:cs typeface="B Nazanin" panose="00000400000000000000" pitchFamily="2" charset="-78"/>
            </a:endParaRPr>
          </a:p>
        </p:txBody>
      </p:sp>
      <p:sp>
        <p:nvSpPr>
          <p:cNvPr id="800" name="Google Shape;800;p40"/>
          <p:cNvSpPr txBox="1">
            <a:spLocks noGrp="1"/>
          </p:cNvSpPr>
          <p:nvPr>
            <p:ph type="title" idx="14"/>
          </p:nvPr>
        </p:nvSpPr>
        <p:spPr>
          <a:xfrm>
            <a:off x="5950600" y="3620971"/>
            <a:ext cx="2416500" cy="517500"/>
          </a:xfrm>
          <a:prstGeom prst="rect">
            <a:avLst/>
          </a:prstGeom>
        </p:spPr>
        <p:txBody>
          <a:bodyPr spcFirstLastPara="1" wrap="square" lIns="91425" tIns="91425" rIns="91425" bIns="91425" anchor="b" anchorCtr="0">
            <a:noAutofit/>
          </a:bodyPr>
          <a:lstStyle/>
          <a:p>
            <a:pPr lvl="0"/>
            <a:r>
              <a:rPr lang="fa-IR" dirty="0">
                <a:cs typeface="B Nazanin" panose="00000400000000000000" pitchFamily="2" charset="-78"/>
              </a:rPr>
              <a:t>عنوان در اینجا</a:t>
            </a:r>
            <a:endParaRPr dirty="0">
              <a:cs typeface="B Nazanin" panose="00000400000000000000" pitchFamily="2" charset="-78"/>
            </a:endParaRPr>
          </a:p>
        </p:txBody>
      </p:sp>
      <p:sp>
        <p:nvSpPr>
          <p:cNvPr id="801" name="Google Shape;801;p40"/>
          <p:cNvSpPr txBox="1">
            <a:spLocks noGrp="1"/>
          </p:cNvSpPr>
          <p:nvPr>
            <p:ph type="subTitle" idx="15"/>
          </p:nvPr>
        </p:nvSpPr>
        <p:spPr>
          <a:xfrm>
            <a:off x="5950625" y="4073046"/>
            <a:ext cx="2416500" cy="5916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پاورپوینت پزشکی اطفال قابل </a:t>
            </a:r>
          </a:p>
          <a:p>
            <a:pPr marL="0" lvl="0" indent="0"/>
            <a:r>
              <a:rPr lang="fa-IR" dirty="0">
                <a:cs typeface="B Nazanin" panose="00000400000000000000" pitchFamily="2" charset="-78"/>
              </a:rPr>
              <a:t>ویرایش می باشد</a:t>
            </a:r>
            <a:endParaRPr dirty="0">
              <a:cs typeface="B Nazanin" panose="00000400000000000000" pitchFamily="2" charset="-78"/>
            </a:endParaRPr>
          </a:p>
        </p:txBody>
      </p:sp>
      <p:grpSp>
        <p:nvGrpSpPr>
          <p:cNvPr id="802" name="Google Shape;802;p40"/>
          <p:cNvGrpSpPr/>
          <p:nvPr/>
        </p:nvGrpSpPr>
        <p:grpSpPr>
          <a:xfrm rot="-1868935">
            <a:off x="6803897" y="3023174"/>
            <a:ext cx="617403" cy="614572"/>
            <a:chOff x="5531217" y="1910351"/>
            <a:chExt cx="347282" cy="345679"/>
          </a:xfrm>
        </p:grpSpPr>
        <p:sp>
          <p:nvSpPr>
            <p:cNvPr id="803" name="Google Shape;803;p40"/>
            <p:cNvSpPr/>
            <p:nvPr/>
          </p:nvSpPr>
          <p:spPr>
            <a:xfrm>
              <a:off x="5549306" y="1945939"/>
              <a:ext cx="293605" cy="293605"/>
            </a:xfrm>
            <a:custGeom>
              <a:avLst/>
              <a:gdLst/>
              <a:ahLst/>
              <a:cxnLst/>
              <a:rect l="l" t="t" r="r" b="b"/>
              <a:pathLst>
                <a:path w="8976" h="8976" extrusionOk="0">
                  <a:moveTo>
                    <a:pt x="7049" y="1"/>
                  </a:moveTo>
                  <a:lnTo>
                    <a:pt x="1" y="5425"/>
                  </a:lnTo>
                  <a:lnTo>
                    <a:pt x="3551" y="8976"/>
                  </a:lnTo>
                  <a:lnTo>
                    <a:pt x="8976" y="1928"/>
                  </a:lnTo>
                  <a:lnTo>
                    <a:pt x="70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04" name="Google Shape;804;p40"/>
            <p:cNvSpPr/>
            <p:nvPr/>
          </p:nvSpPr>
          <p:spPr>
            <a:xfrm>
              <a:off x="5537040" y="2123358"/>
              <a:ext cx="128452" cy="127438"/>
            </a:xfrm>
            <a:custGeom>
              <a:avLst/>
              <a:gdLst/>
              <a:ahLst/>
              <a:cxnLst/>
              <a:rect l="l" t="t" r="r" b="b"/>
              <a:pathLst>
                <a:path w="3927" h="3896" extrusionOk="0">
                  <a:moveTo>
                    <a:pt x="376" y="1"/>
                  </a:moveTo>
                  <a:lnTo>
                    <a:pt x="126" y="251"/>
                  </a:lnTo>
                  <a:cubicBezTo>
                    <a:pt x="1" y="393"/>
                    <a:pt x="1" y="608"/>
                    <a:pt x="126" y="732"/>
                  </a:cubicBezTo>
                  <a:lnTo>
                    <a:pt x="3195" y="3801"/>
                  </a:lnTo>
                  <a:cubicBezTo>
                    <a:pt x="3257" y="3864"/>
                    <a:pt x="3346" y="3895"/>
                    <a:pt x="3436" y="3895"/>
                  </a:cubicBezTo>
                  <a:cubicBezTo>
                    <a:pt x="3525" y="3895"/>
                    <a:pt x="3614" y="3864"/>
                    <a:pt x="3677" y="3801"/>
                  </a:cubicBezTo>
                  <a:lnTo>
                    <a:pt x="3926" y="3552"/>
                  </a:lnTo>
                  <a:lnTo>
                    <a:pt x="3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05" name="Google Shape;805;p40"/>
            <p:cNvSpPr/>
            <p:nvPr/>
          </p:nvSpPr>
          <p:spPr>
            <a:xfrm>
              <a:off x="5779846" y="1945939"/>
              <a:ext cx="63065" cy="63065"/>
            </a:xfrm>
            <a:custGeom>
              <a:avLst/>
              <a:gdLst/>
              <a:ahLst/>
              <a:cxnLst/>
              <a:rect l="l" t="t" r="r" b="b"/>
              <a:pathLst>
                <a:path w="1928" h="1928" extrusionOk="0">
                  <a:moveTo>
                    <a:pt x="1" y="1"/>
                  </a:moveTo>
                  <a:lnTo>
                    <a:pt x="1928" y="1928"/>
                  </a:lnTo>
                  <a:lnTo>
                    <a:pt x="1892" y="929"/>
                  </a:lnTo>
                  <a:lnTo>
                    <a:pt x="1000" y="3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06" name="Google Shape;806;p40"/>
            <p:cNvSpPr/>
            <p:nvPr/>
          </p:nvSpPr>
          <p:spPr>
            <a:xfrm>
              <a:off x="5827112" y="1962294"/>
              <a:ext cx="15799" cy="46710"/>
            </a:xfrm>
            <a:custGeom>
              <a:avLst/>
              <a:gdLst/>
              <a:ahLst/>
              <a:cxnLst/>
              <a:rect l="l" t="t" r="r" b="b"/>
              <a:pathLst>
                <a:path w="483" h="1428" extrusionOk="0">
                  <a:moveTo>
                    <a:pt x="1" y="0"/>
                  </a:moveTo>
                  <a:lnTo>
                    <a:pt x="36" y="999"/>
                  </a:lnTo>
                  <a:lnTo>
                    <a:pt x="483" y="1428"/>
                  </a:lnTo>
                  <a:lnTo>
                    <a:pt x="483" y="1428"/>
                  </a:lnTo>
                  <a:lnTo>
                    <a:pt x="447" y="42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07" name="Google Shape;807;p40"/>
            <p:cNvSpPr/>
            <p:nvPr/>
          </p:nvSpPr>
          <p:spPr>
            <a:xfrm>
              <a:off x="5623427" y="2213834"/>
              <a:ext cx="23388" cy="22799"/>
            </a:xfrm>
            <a:custGeom>
              <a:avLst/>
              <a:gdLst/>
              <a:ahLst/>
              <a:cxnLst/>
              <a:rect l="l" t="t" r="r" b="b"/>
              <a:pathLst>
                <a:path w="715" h="697" extrusionOk="0">
                  <a:moveTo>
                    <a:pt x="482" y="0"/>
                  </a:moveTo>
                  <a:lnTo>
                    <a:pt x="1" y="482"/>
                  </a:lnTo>
                  <a:lnTo>
                    <a:pt x="215" y="696"/>
                  </a:lnTo>
                  <a:lnTo>
                    <a:pt x="714" y="215"/>
                  </a:lnTo>
                  <a:lnTo>
                    <a:pt x="482" y="0"/>
                  </a:lnTo>
                  <a:close/>
                </a:path>
              </a:pathLst>
            </a:custGeom>
            <a:solidFill>
              <a:srgbClr val="2AC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08" name="Google Shape;808;p40"/>
            <p:cNvSpPr/>
            <p:nvPr/>
          </p:nvSpPr>
          <p:spPr>
            <a:xfrm>
              <a:off x="5599516" y="2189891"/>
              <a:ext cx="23355" cy="23388"/>
            </a:xfrm>
            <a:custGeom>
              <a:avLst/>
              <a:gdLst/>
              <a:ahLst/>
              <a:cxnLst/>
              <a:rect l="l" t="t" r="r" b="b"/>
              <a:pathLst>
                <a:path w="714" h="715" extrusionOk="0">
                  <a:moveTo>
                    <a:pt x="500" y="1"/>
                  </a:moveTo>
                  <a:lnTo>
                    <a:pt x="0" y="483"/>
                  </a:lnTo>
                  <a:lnTo>
                    <a:pt x="232" y="715"/>
                  </a:lnTo>
                  <a:lnTo>
                    <a:pt x="714" y="215"/>
                  </a:lnTo>
                  <a:lnTo>
                    <a:pt x="500" y="1"/>
                  </a:lnTo>
                  <a:close/>
                </a:path>
              </a:pathLst>
            </a:custGeom>
            <a:solidFill>
              <a:srgbClr val="2AC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09" name="Google Shape;809;p40"/>
            <p:cNvSpPr/>
            <p:nvPr/>
          </p:nvSpPr>
          <p:spPr>
            <a:xfrm>
              <a:off x="5575572" y="2165980"/>
              <a:ext cx="23388" cy="23388"/>
            </a:xfrm>
            <a:custGeom>
              <a:avLst/>
              <a:gdLst/>
              <a:ahLst/>
              <a:cxnLst/>
              <a:rect l="l" t="t" r="r" b="b"/>
              <a:pathLst>
                <a:path w="715" h="715" extrusionOk="0">
                  <a:moveTo>
                    <a:pt x="500" y="0"/>
                  </a:moveTo>
                  <a:lnTo>
                    <a:pt x="1" y="500"/>
                  </a:lnTo>
                  <a:lnTo>
                    <a:pt x="233" y="714"/>
                  </a:lnTo>
                  <a:lnTo>
                    <a:pt x="714" y="232"/>
                  </a:lnTo>
                  <a:lnTo>
                    <a:pt x="500" y="0"/>
                  </a:lnTo>
                  <a:close/>
                </a:path>
              </a:pathLst>
            </a:custGeom>
            <a:solidFill>
              <a:srgbClr val="2AC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10" name="Google Shape;810;p40"/>
            <p:cNvSpPr/>
            <p:nvPr/>
          </p:nvSpPr>
          <p:spPr>
            <a:xfrm>
              <a:off x="5552217" y="2142036"/>
              <a:ext cx="22799" cy="23388"/>
            </a:xfrm>
            <a:custGeom>
              <a:avLst/>
              <a:gdLst/>
              <a:ahLst/>
              <a:cxnLst/>
              <a:rect l="l" t="t" r="r" b="b"/>
              <a:pathLst>
                <a:path w="697" h="715" extrusionOk="0">
                  <a:moveTo>
                    <a:pt x="483" y="1"/>
                  </a:moveTo>
                  <a:lnTo>
                    <a:pt x="1" y="500"/>
                  </a:lnTo>
                  <a:lnTo>
                    <a:pt x="215" y="715"/>
                  </a:lnTo>
                  <a:lnTo>
                    <a:pt x="697" y="233"/>
                  </a:lnTo>
                  <a:lnTo>
                    <a:pt x="483" y="1"/>
                  </a:lnTo>
                  <a:close/>
                </a:path>
              </a:pathLst>
            </a:custGeom>
            <a:solidFill>
              <a:srgbClr val="2AC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11" name="Google Shape;811;p40"/>
            <p:cNvSpPr/>
            <p:nvPr/>
          </p:nvSpPr>
          <p:spPr>
            <a:xfrm>
              <a:off x="5812523" y="1915454"/>
              <a:ext cx="62476" cy="60873"/>
            </a:xfrm>
            <a:custGeom>
              <a:avLst/>
              <a:gdLst/>
              <a:ahLst/>
              <a:cxnLst/>
              <a:rect l="l" t="t" r="r" b="b"/>
              <a:pathLst>
                <a:path w="1910" h="1861" extrusionOk="0">
                  <a:moveTo>
                    <a:pt x="1123" y="0"/>
                  </a:moveTo>
                  <a:cubicBezTo>
                    <a:pt x="1036" y="0"/>
                    <a:pt x="946" y="32"/>
                    <a:pt x="875" y="94"/>
                  </a:cubicBezTo>
                  <a:lnTo>
                    <a:pt x="1" y="968"/>
                  </a:lnTo>
                  <a:lnTo>
                    <a:pt x="893" y="1861"/>
                  </a:lnTo>
                  <a:lnTo>
                    <a:pt x="1767" y="986"/>
                  </a:lnTo>
                  <a:cubicBezTo>
                    <a:pt x="1910" y="861"/>
                    <a:pt x="1910" y="629"/>
                    <a:pt x="1767" y="504"/>
                  </a:cubicBezTo>
                  <a:lnTo>
                    <a:pt x="1357" y="94"/>
                  </a:lnTo>
                  <a:cubicBezTo>
                    <a:pt x="1294" y="32"/>
                    <a:pt x="1210" y="0"/>
                    <a:pt x="1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12" name="Google Shape;812;p40"/>
            <p:cNvSpPr/>
            <p:nvPr/>
          </p:nvSpPr>
          <p:spPr>
            <a:xfrm>
              <a:off x="5827112" y="1917940"/>
              <a:ext cx="47887" cy="58387"/>
            </a:xfrm>
            <a:custGeom>
              <a:avLst/>
              <a:gdLst/>
              <a:ahLst/>
              <a:cxnLst/>
              <a:rect l="l" t="t" r="r" b="b"/>
              <a:pathLst>
                <a:path w="1464" h="1785" extrusionOk="0">
                  <a:moveTo>
                    <a:pt x="893" y="0"/>
                  </a:moveTo>
                  <a:lnTo>
                    <a:pt x="893" y="0"/>
                  </a:lnTo>
                  <a:cubicBezTo>
                    <a:pt x="1018" y="143"/>
                    <a:pt x="1018" y="339"/>
                    <a:pt x="875" y="482"/>
                  </a:cubicBezTo>
                  <a:lnTo>
                    <a:pt x="1" y="1356"/>
                  </a:lnTo>
                  <a:lnTo>
                    <a:pt x="447" y="1785"/>
                  </a:lnTo>
                  <a:lnTo>
                    <a:pt x="1321" y="910"/>
                  </a:lnTo>
                  <a:cubicBezTo>
                    <a:pt x="1464" y="785"/>
                    <a:pt x="1464" y="553"/>
                    <a:pt x="1321" y="428"/>
                  </a:cubicBezTo>
                  <a:lnTo>
                    <a:pt x="911" y="18"/>
                  </a:lnTo>
                  <a:cubicBezTo>
                    <a:pt x="911" y="18"/>
                    <a:pt x="911" y="18"/>
                    <a:pt x="8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13" name="Google Shape;813;p40"/>
            <p:cNvSpPr/>
            <p:nvPr/>
          </p:nvSpPr>
          <p:spPr>
            <a:xfrm>
              <a:off x="5573838" y="2001972"/>
              <a:ext cx="241629" cy="161686"/>
            </a:xfrm>
            <a:custGeom>
              <a:avLst/>
              <a:gdLst/>
              <a:ahLst/>
              <a:cxnLst/>
              <a:rect l="l" t="t" r="r" b="b"/>
              <a:pathLst>
                <a:path w="7387" h="4943" extrusionOk="0">
                  <a:moveTo>
                    <a:pt x="4068" y="1"/>
                  </a:moveTo>
                  <a:lnTo>
                    <a:pt x="0" y="3141"/>
                  </a:lnTo>
                  <a:lnTo>
                    <a:pt x="4586" y="4943"/>
                  </a:lnTo>
                  <a:lnTo>
                    <a:pt x="7387" y="1303"/>
                  </a:lnTo>
                  <a:lnTo>
                    <a:pt x="40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14" name="Google Shape;814;p40"/>
            <p:cNvSpPr/>
            <p:nvPr/>
          </p:nvSpPr>
          <p:spPr>
            <a:xfrm>
              <a:off x="5703959" y="2037004"/>
              <a:ext cx="111508" cy="126653"/>
            </a:xfrm>
            <a:custGeom>
              <a:avLst/>
              <a:gdLst/>
              <a:ahLst/>
              <a:cxnLst/>
              <a:rect l="l" t="t" r="r" b="b"/>
              <a:pathLst>
                <a:path w="3409" h="3872" extrusionOk="0">
                  <a:moveTo>
                    <a:pt x="2802" y="0"/>
                  </a:moveTo>
                  <a:lnTo>
                    <a:pt x="1" y="3640"/>
                  </a:lnTo>
                  <a:lnTo>
                    <a:pt x="608" y="3872"/>
                  </a:lnTo>
                  <a:lnTo>
                    <a:pt x="3409" y="232"/>
                  </a:lnTo>
                  <a:lnTo>
                    <a:pt x="28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15" name="Google Shape;815;p40"/>
            <p:cNvSpPr/>
            <p:nvPr/>
          </p:nvSpPr>
          <p:spPr>
            <a:xfrm>
              <a:off x="5671281" y="2051135"/>
              <a:ext cx="69509" cy="63359"/>
            </a:xfrm>
            <a:custGeom>
              <a:avLst/>
              <a:gdLst/>
              <a:ahLst/>
              <a:cxnLst/>
              <a:rect l="l" t="t" r="r" b="b"/>
              <a:pathLst>
                <a:path w="2125" h="1937" extrusionOk="0">
                  <a:moveTo>
                    <a:pt x="1062" y="1"/>
                  </a:moveTo>
                  <a:cubicBezTo>
                    <a:pt x="813" y="1"/>
                    <a:pt x="563" y="95"/>
                    <a:pt x="375" y="282"/>
                  </a:cubicBezTo>
                  <a:cubicBezTo>
                    <a:pt x="1" y="657"/>
                    <a:pt x="1" y="1281"/>
                    <a:pt x="375" y="1656"/>
                  </a:cubicBezTo>
                  <a:cubicBezTo>
                    <a:pt x="563" y="1843"/>
                    <a:pt x="813" y="1937"/>
                    <a:pt x="1062" y="1937"/>
                  </a:cubicBezTo>
                  <a:cubicBezTo>
                    <a:pt x="1312" y="1937"/>
                    <a:pt x="1562" y="1843"/>
                    <a:pt x="1749" y="1656"/>
                  </a:cubicBezTo>
                  <a:cubicBezTo>
                    <a:pt x="2124" y="1281"/>
                    <a:pt x="2124" y="657"/>
                    <a:pt x="1749" y="282"/>
                  </a:cubicBezTo>
                  <a:cubicBezTo>
                    <a:pt x="1562" y="95"/>
                    <a:pt x="1312" y="1"/>
                    <a:pt x="10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16" name="Google Shape;816;p40"/>
            <p:cNvSpPr/>
            <p:nvPr/>
          </p:nvSpPr>
          <p:spPr>
            <a:xfrm>
              <a:off x="5531217" y="2077990"/>
              <a:ext cx="260339" cy="178041"/>
            </a:xfrm>
            <a:custGeom>
              <a:avLst/>
              <a:gdLst/>
              <a:ahLst/>
              <a:cxnLst/>
              <a:rect l="l" t="t" r="r" b="b"/>
              <a:pathLst>
                <a:path w="7959" h="5443" extrusionOk="0">
                  <a:moveTo>
                    <a:pt x="554" y="1620"/>
                  </a:moveTo>
                  <a:lnTo>
                    <a:pt x="1018" y="2084"/>
                  </a:lnTo>
                  <a:lnTo>
                    <a:pt x="750" y="2351"/>
                  </a:lnTo>
                  <a:lnTo>
                    <a:pt x="411" y="2012"/>
                  </a:lnTo>
                  <a:cubicBezTo>
                    <a:pt x="340" y="1941"/>
                    <a:pt x="340" y="1816"/>
                    <a:pt x="411" y="1745"/>
                  </a:cubicBezTo>
                  <a:lnTo>
                    <a:pt x="554" y="1620"/>
                  </a:lnTo>
                  <a:close/>
                  <a:moveTo>
                    <a:pt x="1232" y="2298"/>
                  </a:moveTo>
                  <a:lnTo>
                    <a:pt x="1749" y="2797"/>
                  </a:lnTo>
                  <a:lnTo>
                    <a:pt x="1481" y="3065"/>
                  </a:lnTo>
                  <a:lnTo>
                    <a:pt x="964" y="2565"/>
                  </a:lnTo>
                  <a:lnTo>
                    <a:pt x="1232" y="2298"/>
                  </a:lnTo>
                  <a:close/>
                  <a:moveTo>
                    <a:pt x="1963" y="3029"/>
                  </a:moveTo>
                  <a:lnTo>
                    <a:pt x="2463" y="3529"/>
                  </a:lnTo>
                  <a:lnTo>
                    <a:pt x="2195" y="3797"/>
                  </a:lnTo>
                  <a:lnTo>
                    <a:pt x="1696" y="3297"/>
                  </a:lnTo>
                  <a:lnTo>
                    <a:pt x="1963" y="3029"/>
                  </a:lnTo>
                  <a:close/>
                  <a:moveTo>
                    <a:pt x="2695" y="3761"/>
                  </a:moveTo>
                  <a:lnTo>
                    <a:pt x="3194" y="4261"/>
                  </a:lnTo>
                  <a:lnTo>
                    <a:pt x="2927" y="4528"/>
                  </a:lnTo>
                  <a:lnTo>
                    <a:pt x="2427" y="4029"/>
                  </a:lnTo>
                  <a:lnTo>
                    <a:pt x="2695" y="3761"/>
                  </a:lnTo>
                  <a:close/>
                  <a:moveTo>
                    <a:pt x="1321" y="995"/>
                  </a:moveTo>
                  <a:lnTo>
                    <a:pt x="5639" y="2690"/>
                  </a:lnTo>
                  <a:lnTo>
                    <a:pt x="4087" y="4707"/>
                  </a:lnTo>
                  <a:lnTo>
                    <a:pt x="786" y="1406"/>
                  </a:lnTo>
                  <a:lnTo>
                    <a:pt x="1321" y="995"/>
                  </a:lnTo>
                  <a:close/>
                  <a:moveTo>
                    <a:pt x="3426" y="4475"/>
                  </a:moveTo>
                  <a:lnTo>
                    <a:pt x="3872" y="4939"/>
                  </a:lnTo>
                  <a:lnTo>
                    <a:pt x="3747" y="5081"/>
                  </a:lnTo>
                  <a:cubicBezTo>
                    <a:pt x="3712" y="5117"/>
                    <a:pt x="3663" y="5135"/>
                    <a:pt x="3614" y="5135"/>
                  </a:cubicBezTo>
                  <a:cubicBezTo>
                    <a:pt x="3565" y="5135"/>
                    <a:pt x="3516" y="5117"/>
                    <a:pt x="3480" y="5081"/>
                  </a:cubicBezTo>
                  <a:lnTo>
                    <a:pt x="3159" y="4742"/>
                  </a:lnTo>
                  <a:lnTo>
                    <a:pt x="3426" y="4475"/>
                  </a:lnTo>
                  <a:close/>
                  <a:moveTo>
                    <a:pt x="7791" y="1"/>
                  </a:moveTo>
                  <a:cubicBezTo>
                    <a:pt x="7739" y="1"/>
                    <a:pt x="7687" y="24"/>
                    <a:pt x="7655" y="68"/>
                  </a:cubicBezTo>
                  <a:lnTo>
                    <a:pt x="5835" y="2441"/>
                  </a:lnTo>
                  <a:lnTo>
                    <a:pt x="1606" y="781"/>
                  </a:lnTo>
                  <a:lnTo>
                    <a:pt x="2017" y="460"/>
                  </a:lnTo>
                  <a:cubicBezTo>
                    <a:pt x="2088" y="407"/>
                    <a:pt x="2088" y="317"/>
                    <a:pt x="2035" y="246"/>
                  </a:cubicBezTo>
                  <a:cubicBezTo>
                    <a:pt x="2006" y="208"/>
                    <a:pt x="1967" y="190"/>
                    <a:pt x="1926" y="190"/>
                  </a:cubicBezTo>
                  <a:cubicBezTo>
                    <a:pt x="1891" y="190"/>
                    <a:pt x="1854" y="203"/>
                    <a:pt x="1820" y="228"/>
                  </a:cubicBezTo>
                  <a:lnTo>
                    <a:pt x="464" y="1281"/>
                  </a:lnTo>
                  <a:lnTo>
                    <a:pt x="447" y="1281"/>
                  </a:lnTo>
                  <a:lnTo>
                    <a:pt x="197" y="1531"/>
                  </a:lnTo>
                  <a:cubicBezTo>
                    <a:pt x="1" y="1727"/>
                    <a:pt x="1" y="2048"/>
                    <a:pt x="197" y="2226"/>
                  </a:cubicBezTo>
                  <a:lnTo>
                    <a:pt x="3266" y="5295"/>
                  </a:lnTo>
                  <a:cubicBezTo>
                    <a:pt x="3364" y="5394"/>
                    <a:pt x="3489" y="5443"/>
                    <a:pt x="3614" y="5443"/>
                  </a:cubicBezTo>
                  <a:cubicBezTo>
                    <a:pt x="3739" y="5443"/>
                    <a:pt x="3863" y="5394"/>
                    <a:pt x="3962" y="5295"/>
                  </a:cubicBezTo>
                  <a:lnTo>
                    <a:pt x="4211" y="5046"/>
                  </a:lnTo>
                  <a:lnTo>
                    <a:pt x="4229" y="5046"/>
                  </a:lnTo>
                  <a:lnTo>
                    <a:pt x="7905" y="246"/>
                  </a:lnTo>
                  <a:cubicBezTo>
                    <a:pt x="7958" y="192"/>
                    <a:pt x="7941" y="85"/>
                    <a:pt x="7887" y="32"/>
                  </a:cubicBezTo>
                  <a:cubicBezTo>
                    <a:pt x="7859" y="11"/>
                    <a:pt x="7825" y="1"/>
                    <a:pt x="7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17" name="Google Shape;817;p40"/>
            <p:cNvSpPr/>
            <p:nvPr/>
          </p:nvSpPr>
          <p:spPr>
            <a:xfrm>
              <a:off x="5607104" y="1910351"/>
              <a:ext cx="271395" cy="169471"/>
            </a:xfrm>
            <a:custGeom>
              <a:avLst/>
              <a:gdLst/>
              <a:ahLst/>
              <a:cxnLst/>
              <a:rect l="l" t="t" r="r" b="b"/>
              <a:pathLst>
                <a:path w="8297" h="5181" extrusionOk="0">
                  <a:moveTo>
                    <a:pt x="7396" y="304"/>
                  </a:moveTo>
                  <a:cubicBezTo>
                    <a:pt x="7445" y="304"/>
                    <a:pt x="7494" y="321"/>
                    <a:pt x="7530" y="357"/>
                  </a:cubicBezTo>
                  <a:lnTo>
                    <a:pt x="7940" y="768"/>
                  </a:lnTo>
                  <a:cubicBezTo>
                    <a:pt x="8011" y="839"/>
                    <a:pt x="8011" y="964"/>
                    <a:pt x="7940" y="1035"/>
                  </a:cubicBezTo>
                  <a:lnTo>
                    <a:pt x="7173" y="1802"/>
                  </a:lnTo>
                  <a:lnTo>
                    <a:pt x="6495" y="1124"/>
                  </a:lnTo>
                  <a:lnTo>
                    <a:pt x="7262" y="357"/>
                  </a:lnTo>
                  <a:cubicBezTo>
                    <a:pt x="7298" y="321"/>
                    <a:pt x="7347" y="304"/>
                    <a:pt x="7396" y="304"/>
                  </a:cubicBezTo>
                  <a:close/>
                  <a:moveTo>
                    <a:pt x="5656" y="1267"/>
                  </a:moveTo>
                  <a:lnTo>
                    <a:pt x="6209" y="1285"/>
                  </a:lnTo>
                  <a:lnTo>
                    <a:pt x="7012" y="2088"/>
                  </a:lnTo>
                  <a:lnTo>
                    <a:pt x="7030" y="2641"/>
                  </a:lnTo>
                  <a:lnTo>
                    <a:pt x="5656" y="1267"/>
                  </a:lnTo>
                  <a:close/>
                  <a:moveTo>
                    <a:pt x="5264" y="1303"/>
                  </a:moveTo>
                  <a:lnTo>
                    <a:pt x="6994" y="3034"/>
                  </a:lnTo>
                  <a:lnTo>
                    <a:pt x="6316" y="3926"/>
                  </a:lnTo>
                  <a:lnTo>
                    <a:pt x="3354" y="2766"/>
                  </a:lnTo>
                  <a:lnTo>
                    <a:pt x="5264" y="1303"/>
                  </a:lnTo>
                  <a:close/>
                  <a:moveTo>
                    <a:pt x="7405" y="0"/>
                  </a:moveTo>
                  <a:cubicBezTo>
                    <a:pt x="7262" y="0"/>
                    <a:pt x="7137" y="54"/>
                    <a:pt x="7048" y="143"/>
                  </a:cubicBezTo>
                  <a:lnTo>
                    <a:pt x="6227" y="964"/>
                  </a:lnTo>
                  <a:lnTo>
                    <a:pt x="5282" y="946"/>
                  </a:lnTo>
                  <a:cubicBezTo>
                    <a:pt x="5246" y="946"/>
                    <a:pt x="5210" y="946"/>
                    <a:pt x="5174" y="964"/>
                  </a:cubicBezTo>
                  <a:lnTo>
                    <a:pt x="71" y="4907"/>
                  </a:lnTo>
                  <a:cubicBezTo>
                    <a:pt x="18" y="4961"/>
                    <a:pt x="0" y="5050"/>
                    <a:pt x="54" y="5121"/>
                  </a:cubicBezTo>
                  <a:cubicBezTo>
                    <a:pt x="85" y="5163"/>
                    <a:pt x="129" y="5180"/>
                    <a:pt x="174" y="5180"/>
                  </a:cubicBezTo>
                  <a:cubicBezTo>
                    <a:pt x="206" y="5180"/>
                    <a:pt x="238" y="5172"/>
                    <a:pt x="268" y="5157"/>
                  </a:cubicBezTo>
                  <a:lnTo>
                    <a:pt x="3069" y="2980"/>
                  </a:lnTo>
                  <a:lnTo>
                    <a:pt x="6120" y="4175"/>
                  </a:lnTo>
                  <a:lnTo>
                    <a:pt x="5781" y="4622"/>
                  </a:lnTo>
                  <a:cubicBezTo>
                    <a:pt x="5728" y="4675"/>
                    <a:pt x="5745" y="4782"/>
                    <a:pt x="5817" y="4836"/>
                  </a:cubicBezTo>
                  <a:cubicBezTo>
                    <a:pt x="5838" y="4857"/>
                    <a:pt x="5867" y="4867"/>
                    <a:pt x="5899" y="4867"/>
                  </a:cubicBezTo>
                  <a:cubicBezTo>
                    <a:pt x="5946" y="4867"/>
                    <a:pt x="5998" y="4843"/>
                    <a:pt x="6031" y="4800"/>
                  </a:cubicBezTo>
                  <a:lnTo>
                    <a:pt x="7333" y="3123"/>
                  </a:lnTo>
                  <a:cubicBezTo>
                    <a:pt x="7351" y="3087"/>
                    <a:pt x="7369" y="3051"/>
                    <a:pt x="7351" y="3016"/>
                  </a:cubicBezTo>
                  <a:lnTo>
                    <a:pt x="7333" y="2088"/>
                  </a:lnTo>
                  <a:lnTo>
                    <a:pt x="8154" y="1249"/>
                  </a:lnTo>
                  <a:cubicBezTo>
                    <a:pt x="8243" y="1160"/>
                    <a:pt x="8297" y="1035"/>
                    <a:pt x="8297" y="892"/>
                  </a:cubicBezTo>
                  <a:cubicBezTo>
                    <a:pt x="8297" y="768"/>
                    <a:pt x="8243" y="643"/>
                    <a:pt x="8154" y="553"/>
                  </a:cubicBezTo>
                  <a:lnTo>
                    <a:pt x="7744" y="143"/>
                  </a:lnTo>
                  <a:cubicBezTo>
                    <a:pt x="7655" y="54"/>
                    <a:pt x="7530" y="0"/>
                    <a:pt x="7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18" name="Google Shape;818;p40"/>
            <p:cNvSpPr/>
            <p:nvPr/>
          </p:nvSpPr>
          <p:spPr>
            <a:xfrm>
              <a:off x="5668959" y="2045738"/>
              <a:ext cx="74154" cy="74154"/>
            </a:xfrm>
            <a:custGeom>
              <a:avLst/>
              <a:gdLst/>
              <a:ahLst/>
              <a:cxnLst/>
              <a:rect l="l" t="t" r="r" b="b"/>
              <a:pathLst>
                <a:path w="2267" h="2267" extrusionOk="0">
                  <a:moveTo>
                    <a:pt x="1142" y="322"/>
                  </a:moveTo>
                  <a:cubicBezTo>
                    <a:pt x="1356" y="322"/>
                    <a:pt x="1553" y="393"/>
                    <a:pt x="1713" y="554"/>
                  </a:cubicBezTo>
                  <a:cubicBezTo>
                    <a:pt x="1874" y="714"/>
                    <a:pt x="1945" y="911"/>
                    <a:pt x="1945" y="1143"/>
                  </a:cubicBezTo>
                  <a:cubicBezTo>
                    <a:pt x="1945" y="1357"/>
                    <a:pt x="1874" y="1553"/>
                    <a:pt x="1713" y="1714"/>
                  </a:cubicBezTo>
                  <a:cubicBezTo>
                    <a:pt x="1553" y="1874"/>
                    <a:pt x="1356" y="1946"/>
                    <a:pt x="1142" y="1946"/>
                  </a:cubicBezTo>
                  <a:cubicBezTo>
                    <a:pt x="910" y="1946"/>
                    <a:pt x="714" y="1874"/>
                    <a:pt x="554" y="1714"/>
                  </a:cubicBezTo>
                  <a:cubicBezTo>
                    <a:pt x="393" y="1553"/>
                    <a:pt x="322" y="1357"/>
                    <a:pt x="322" y="1143"/>
                  </a:cubicBezTo>
                  <a:cubicBezTo>
                    <a:pt x="322" y="911"/>
                    <a:pt x="393" y="714"/>
                    <a:pt x="554" y="554"/>
                  </a:cubicBezTo>
                  <a:cubicBezTo>
                    <a:pt x="714" y="393"/>
                    <a:pt x="910" y="322"/>
                    <a:pt x="1142" y="322"/>
                  </a:cubicBezTo>
                  <a:close/>
                  <a:moveTo>
                    <a:pt x="1142" y="1"/>
                  </a:moveTo>
                  <a:cubicBezTo>
                    <a:pt x="839" y="1"/>
                    <a:pt x="554" y="126"/>
                    <a:pt x="339" y="340"/>
                  </a:cubicBezTo>
                  <a:cubicBezTo>
                    <a:pt x="125" y="554"/>
                    <a:pt x="0" y="839"/>
                    <a:pt x="0" y="1143"/>
                  </a:cubicBezTo>
                  <a:cubicBezTo>
                    <a:pt x="0" y="1428"/>
                    <a:pt x="125" y="1714"/>
                    <a:pt x="339" y="1928"/>
                  </a:cubicBezTo>
                  <a:cubicBezTo>
                    <a:pt x="554" y="2160"/>
                    <a:pt x="839" y="2267"/>
                    <a:pt x="1142" y="2267"/>
                  </a:cubicBezTo>
                  <a:cubicBezTo>
                    <a:pt x="1428" y="2267"/>
                    <a:pt x="1713" y="2160"/>
                    <a:pt x="1927" y="1928"/>
                  </a:cubicBezTo>
                  <a:cubicBezTo>
                    <a:pt x="2142" y="1714"/>
                    <a:pt x="2266" y="1428"/>
                    <a:pt x="2266" y="1143"/>
                  </a:cubicBezTo>
                  <a:cubicBezTo>
                    <a:pt x="2266" y="839"/>
                    <a:pt x="2142" y="554"/>
                    <a:pt x="1927" y="340"/>
                  </a:cubicBezTo>
                  <a:cubicBezTo>
                    <a:pt x="1713" y="126"/>
                    <a:pt x="1428"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19" name="Google Shape;819;p40"/>
            <p:cNvSpPr/>
            <p:nvPr/>
          </p:nvSpPr>
          <p:spPr>
            <a:xfrm>
              <a:off x="5637427" y="2164671"/>
              <a:ext cx="26888" cy="26004"/>
            </a:xfrm>
            <a:custGeom>
              <a:avLst/>
              <a:gdLst/>
              <a:ahLst/>
              <a:cxnLst/>
              <a:rect l="l" t="t" r="r" b="b"/>
              <a:pathLst>
                <a:path w="822" h="795" extrusionOk="0">
                  <a:moveTo>
                    <a:pt x="661" y="0"/>
                  </a:moveTo>
                  <a:cubicBezTo>
                    <a:pt x="621" y="0"/>
                    <a:pt x="581" y="14"/>
                    <a:pt x="554" y="40"/>
                  </a:cubicBezTo>
                  <a:lnTo>
                    <a:pt x="54" y="540"/>
                  </a:lnTo>
                  <a:cubicBezTo>
                    <a:pt x="1" y="593"/>
                    <a:pt x="1" y="683"/>
                    <a:pt x="54" y="754"/>
                  </a:cubicBezTo>
                  <a:cubicBezTo>
                    <a:pt x="90" y="781"/>
                    <a:pt x="130" y="794"/>
                    <a:pt x="170" y="794"/>
                  </a:cubicBezTo>
                  <a:cubicBezTo>
                    <a:pt x="211" y="794"/>
                    <a:pt x="251" y="781"/>
                    <a:pt x="286" y="754"/>
                  </a:cubicBezTo>
                  <a:lnTo>
                    <a:pt x="768" y="272"/>
                  </a:lnTo>
                  <a:cubicBezTo>
                    <a:pt x="822" y="201"/>
                    <a:pt x="822" y="112"/>
                    <a:pt x="768" y="40"/>
                  </a:cubicBezTo>
                  <a:cubicBezTo>
                    <a:pt x="741" y="14"/>
                    <a:pt x="701" y="0"/>
                    <a:pt x="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20" name="Google Shape;820;p40"/>
            <p:cNvSpPr/>
            <p:nvPr/>
          </p:nvSpPr>
          <p:spPr>
            <a:xfrm>
              <a:off x="5653193" y="2169905"/>
              <a:ext cx="37976" cy="36504"/>
            </a:xfrm>
            <a:custGeom>
              <a:avLst/>
              <a:gdLst/>
              <a:ahLst/>
              <a:cxnLst/>
              <a:rect l="l" t="t" r="r" b="b"/>
              <a:pathLst>
                <a:path w="1161" h="1116" extrusionOk="0">
                  <a:moveTo>
                    <a:pt x="982" y="1"/>
                  </a:moveTo>
                  <a:cubicBezTo>
                    <a:pt x="942" y="1"/>
                    <a:pt x="902" y="14"/>
                    <a:pt x="875" y="41"/>
                  </a:cubicBezTo>
                  <a:lnTo>
                    <a:pt x="72" y="862"/>
                  </a:lnTo>
                  <a:cubicBezTo>
                    <a:pt x="1" y="915"/>
                    <a:pt x="1" y="1022"/>
                    <a:pt x="72" y="1076"/>
                  </a:cubicBezTo>
                  <a:cubicBezTo>
                    <a:pt x="99" y="1103"/>
                    <a:pt x="139" y="1116"/>
                    <a:pt x="179" y="1116"/>
                  </a:cubicBezTo>
                  <a:cubicBezTo>
                    <a:pt x="219" y="1116"/>
                    <a:pt x="259" y="1103"/>
                    <a:pt x="286" y="1076"/>
                  </a:cubicBezTo>
                  <a:lnTo>
                    <a:pt x="1089" y="273"/>
                  </a:lnTo>
                  <a:cubicBezTo>
                    <a:pt x="1160" y="202"/>
                    <a:pt x="1160" y="112"/>
                    <a:pt x="1089" y="41"/>
                  </a:cubicBezTo>
                  <a:cubicBezTo>
                    <a:pt x="1062" y="14"/>
                    <a:pt x="1022"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21" name="Google Shape;821;p40"/>
            <p:cNvSpPr/>
            <p:nvPr/>
          </p:nvSpPr>
          <p:spPr>
            <a:xfrm>
              <a:off x="5778080" y="1987252"/>
              <a:ext cx="21654" cy="20738"/>
            </a:xfrm>
            <a:custGeom>
              <a:avLst/>
              <a:gdLst/>
              <a:ahLst/>
              <a:cxnLst/>
              <a:rect l="l" t="t" r="r" b="b"/>
              <a:pathLst>
                <a:path w="662" h="634" extrusionOk="0">
                  <a:moveTo>
                    <a:pt x="489" y="0"/>
                  </a:moveTo>
                  <a:cubicBezTo>
                    <a:pt x="452" y="0"/>
                    <a:pt x="411" y="13"/>
                    <a:pt x="376" y="40"/>
                  </a:cubicBezTo>
                  <a:lnTo>
                    <a:pt x="55" y="361"/>
                  </a:lnTo>
                  <a:cubicBezTo>
                    <a:pt x="1" y="433"/>
                    <a:pt x="1" y="522"/>
                    <a:pt x="55" y="593"/>
                  </a:cubicBezTo>
                  <a:cubicBezTo>
                    <a:pt x="81" y="620"/>
                    <a:pt x="121" y="633"/>
                    <a:pt x="162" y="633"/>
                  </a:cubicBezTo>
                  <a:cubicBezTo>
                    <a:pt x="202" y="633"/>
                    <a:pt x="242" y="620"/>
                    <a:pt x="269" y="593"/>
                  </a:cubicBezTo>
                  <a:lnTo>
                    <a:pt x="590" y="254"/>
                  </a:lnTo>
                  <a:cubicBezTo>
                    <a:pt x="661" y="201"/>
                    <a:pt x="661" y="112"/>
                    <a:pt x="590" y="40"/>
                  </a:cubicBezTo>
                  <a:cubicBezTo>
                    <a:pt x="563" y="13"/>
                    <a:pt x="527" y="0"/>
                    <a:pt x="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22" name="Google Shape;822;p40"/>
            <p:cNvSpPr/>
            <p:nvPr/>
          </p:nvSpPr>
          <p:spPr>
            <a:xfrm>
              <a:off x="5751257" y="1971486"/>
              <a:ext cx="32710" cy="31238"/>
            </a:xfrm>
            <a:custGeom>
              <a:avLst/>
              <a:gdLst/>
              <a:ahLst/>
              <a:cxnLst/>
              <a:rect l="l" t="t" r="r" b="b"/>
              <a:pathLst>
                <a:path w="1000" h="955" extrusionOk="0">
                  <a:moveTo>
                    <a:pt x="821" y="0"/>
                  </a:moveTo>
                  <a:cubicBezTo>
                    <a:pt x="781" y="0"/>
                    <a:pt x="741" y="14"/>
                    <a:pt x="714" y="40"/>
                  </a:cubicBezTo>
                  <a:lnTo>
                    <a:pt x="72" y="683"/>
                  </a:lnTo>
                  <a:cubicBezTo>
                    <a:pt x="0" y="754"/>
                    <a:pt x="0" y="843"/>
                    <a:pt x="72" y="915"/>
                  </a:cubicBezTo>
                  <a:cubicBezTo>
                    <a:pt x="98" y="942"/>
                    <a:pt x="134" y="955"/>
                    <a:pt x="172" y="955"/>
                  </a:cubicBezTo>
                  <a:cubicBezTo>
                    <a:pt x="210" y="955"/>
                    <a:pt x="250" y="942"/>
                    <a:pt x="286" y="915"/>
                  </a:cubicBezTo>
                  <a:lnTo>
                    <a:pt x="928" y="255"/>
                  </a:lnTo>
                  <a:cubicBezTo>
                    <a:pt x="999" y="201"/>
                    <a:pt x="999" y="94"/>
                    <a:pt x="928" y="40"/>
                  </a:cubicBezTo>
                  <a:cubicBezTo>
                    <a:pt x="901" y="14"/>
                    <a:pt x="861"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823" name="Google Shape;823;p40"/>
          <p:cNvGrpSpPr/>
          <p:nvPr/>
        </p:nvGrpSpPr>
        <p:grpSpPr>
          <a:xfrm rot="552512">
            <a:off x="6801697" y="1212799"/>
            <a:ext cx="621589" cy="615401"/>
            <a:chOff x="3261470" y="2469463"/>
            <a:chExt cx="349637" cy="346137"/>
          </a:xfrm>
        </p:grpSpPr>
        <p:sp>
          <p:nvSpPr>
            <p:cNvPr id="824" name="Google Shape;824;p40"/>
            <p:cNvSpPr/>
            <p:nvPr/>
          </p:nvSpPr>
          <p:spPr>
            <a:xfrm>
              <a:off x="3445889" y="2474860"/>
              <a:ext cx="159363" cy="158055"/>
            </a:xfrm>
            <a:custGeom>
              <a:avLst/>
              <a:gdLst/>
              <a:ahLst/>
              <a:cxnLst/>
              <a:rect l="l" t="t" r="r" b="b"/>
              <a:pathLst>
                <a:path w="4872" h="4832" extrusionOk="0">
                  <a:moveTo>
                    <a:pt x="2204" y="1"/>
                  </a:moveTo>
                  <a:cubicBezTo>
                    <a:pt x="2097" y="1"/>
                    <a:pt x="1990" y="41"/>
                    <a:pt x="1910" y="121"/>
                  </a:cubicBezTo>
                  <a:lnTo>
                    <a:pt x="1" y="2030"/>
                  </a:lnTo>
                  <a:lnTo>
                    <a:pt x="2802" y="4831"/>
                  </a:lnTo>
                  <a:lnTo>
                    <a:pt x="4711" y="2922"/>
                  </a:lnTo>
                  <a:cubicBezTo>
                    <a:pt x="4872" y="2744"/>
                    <a:pt x="4872" y="2494"/>
                    <a:pt x="4711" y="2333"/>
                  </a:cubicBezTo>
                  <a:lnTo>
                    <a:pt x="2499" y="121"/>
                  </a:lnTo>
                  <a:cubicBezTo>
                    <a:pt x="2418" y="41"/>
                    <a:pt x="2311" y="1"/>
                    <a:pt x="2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25" name="Google Shape;825;p40"/>
            <p:cNvSpPr/>
            <p:nvPr/>
          </p:nvSpPr>
          <p:spPr>
            <a:xfrm>
              <a:off x="3522921" y="2536584"/>
              <a:ext cx="82331" cy="96331"/>
            </a:xfrm>
            <a:custGeom>
              <a:avLst/>
              <a:gdLst/>
              <a:ahLst/>
              <a:cxnLst/>
              <a:rect l="l" t="t" r="r" b="b"/>
              <a:pathLst>
                <a:path w="2517" h="2945" extrusionOk="0">
                  <a:moveTo>
                    <a:pt x="1910" y="0"/>
                  </a:moveTo>
                  <a:lnTo>
                    <a:pt x="1910" y="0"/>
                  </a:lnTo>
                  <a:cubicBezTo>
                    <a:pt x="2071" y="161"/>
                    <a:pt x="2071" y="429"/>
                    <a:pt x="1910" y="589"/>
                  </a:cubicBezTo>
                  <a:lnTo>
                    <a:pt x="1" y="2498"/>
                  </a:lnTo>
                  <a:lnTo>
                    <a:pt x="447" y="2944"/>
                  </a:lnTo>
                  <a:lnTo>
                    <a:pt x="2356" y="1035"/>
                  </a:lnTo>
                  <a:cubicBezTo>
                    <a:pt x="2517" y="857"/>
                    <a:pt x="2517" y="607"/>
                    <a:pt x="2356" y="446"/>
                  </a:cubicBezTo>
                  <a:lnTo>
                    <a:pt x="19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26" name="Google Shape;826;p40"/>
            <p:cNvSpPr/>
            <p:nvPr/>
          </p:nvSpPr>
          <p:spPr>
            <a:xfrm>
              <a:off x="3385212" y="2532495"/>
              <a:ext cx="161097" cy="160541"/>
            </a:xfrm>
            <a:custGeom>
              <a:avLst/>
              <a:gdLst/>
              <a:ahLst/>
              <a:cxnLst/>
              <a:rect l="l" t="t" r="r" b="b"/>
              <a:pathLst>
                <a:path w="4925" h="4908" extrusionOk="0">
                  <a:moveTo>
                    <a:pt x="2123" y="1"/>
                  </a:moveTo>
                  <a:lnTo>
                    <a:pt x="0" y="2106"/>
                  </a:lnTo>
                  <a:lnTo>
                    <a:pt x="2801" y="4907"/>
                  </a:lnTo>
                  <a:lnTo>
                    <a:pt x="4925" y="2802"/>
                  </a:lnTo>
                  <a:lnTo>
                    <a:pt x="21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27" name="Google Shape;827;p40"/>
            <p:cNvSpPr/>
            <p:nvPr/>
          </p:nvSpPr>
          <p:spPr>
            <a:xfrm>
              <a:off x="3447656" y="2532495"/>
              <a:ext cx="98653" cy="97705"/>
            </a:xfrm>
            <a:custGeom>
              <a:avLst/>
              <a:gdLst/>
              <a:ahLst/>
              <a:cxnLst/>
              <a:rect l="l" t="t" r="r" b="b"/>
              <a:pathLst>
                <a:path w="3016" h="2987" extrusionOk="0">
                  <a:moveTo>
                    <a:pt x="214" y="1"/>
                  </a:moveTo>
                  <a:lnTo>
                    <a:pt x="18" y="928"/>
                  </a:lnTo>
                  <a:cubicBezTo>
                    <a:pt x="0" y="1035"/>
                    <a:pt x="36" y="1142"/>
                    <a:pt x="107" y="1214"/>
                  </a:cubicBezTo>
                  <a:lnTo>
                    <a:pt x="1802" y="2909"/>
                  </a:lnTo>
                  <a:cubicBezTo>
                    <a:pt x="1857" y="2963"/>
                    <a:pt x="1932" y="2987"/>
                    <a:pt x="2005" y="2987"/>
                  </a:cubicBezTo>
                  <a:cubicBezTo>
                    <a:pt x="2027" y="2987"/>
                    <a:pt x="2049" y="2984"/>
                    <a:pt x="2070" y="2980"/>
                  </a:cubicBezTo>
                  <a:lnTo>
                    <a:pt x="3016" y="2802"/>
                  </a:lnTo>
                  <a:lnTo>
                    <a:pt x="2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28" name="Google Shape;828;p40"/>
            <p:cNvSpPr/>
            <p:nvPr/>
          </p:nvSpPr>
          <p:spPr>
            <a:xfrm>
              <a:off x="3298825" y="2672559"/>
              <a:ext cx="155863" cy="58420"/>
            </a:xfrm>
            <a:custGeom>
              <a:avLst/>
              <a:gdLst/>
              <a:ahLst/>
              <a:cxnLst/>
              <a:rect l="l" t="t" r="r" b="b"/>
              <a:pathLst>
                <a:path w="4765" h="1786" extrusionOk="0">
                  <a:moveTo>
                    <a:pt x="482" y="1"/>
                  </a:moveTo>
                  <a:lnTo>
                    <a:pt x="0" y="483"/>
                  </a:lnTo>
                  <a:lnTo>
                    <a:pt x="4283" y="1785"/>
                  </a:lnTo>
                  <a:lnTo>
                    <a:pt x="4764" y="1303"/>
                  </a:lnTo>
                  <a:lnTo>
                    <a:pt x="4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29" name="Google Shape;829;p40"/>
            <p:cNvSpPr/>
            <p:nvPr/>
          </p:nvSpPr>
          <p:spPr>
            <a:xfrm>
              <a:off x="3314591" y="2582116"/>
              <a:ext cx="181540" cy="133097"/>
            </a:xfrm>
            <a:custGeom>
              <a:avLst/>
              <a:gdLst/>
              <a:ahLst/>
              <a:cxnLst/>
              <a:rect l="l" t="t" r="r" b="b"/>
              <a:pathLst>
                <a:path w="5550" h="4069" extrusionOk="0">
                  <a:moveTo>
                    <a:pt x="2748" y="0"/>
                  </a:moveTo>
                  <a:lnTo>
                    <a:pt x="0" y="2766"/>
                  </a:lnTo>
                  <a:lnTo>
                    <a:pt x="4282" y="4068"/>
                  </a:lnTo>
                  <a:lnTo>
                    <a:pt x="5549" y="2801"/>
                  </a:lnTo>
                  <a:lnTo>
                    <a:pt x="4764" y="2748"/>
                  </a:lnTo>
                  <a:cubicBezTo>
                    <a:pt x="4728" y="2748"/>
                    <a:pt x="4675" y="2712"/>
                    <a:pt x="4675" y="2659"/>
                  </a:cubicBezTo>
                  <a:lnTo>
                    <a:pt x="4621" y="1963"/>
                  </a:lnTo>
                  <a:cubicBezTo>
                    <a:pt x="4621" y="1909"/>
                    <a:pt x="4586" y="1874"/>
                    <a:pt x="4532" y="1874"/>
                  </a:cubicBezTo>
                  <a:lnTo>
                    <a:pt x="3836" y="1820"/>
                  </a:lnTo>
                  <a:cubicBezTo>
                    <a:pt x="3783" y="1820"/>
                    <a:pt x="3747" y="1767"/>
                    <a:pt x="3747" y="1713"/>
                  </a:cubicBezTo>
                  <a:lnTo>
                    <a:pt x="3694" y="1035"/>
                  </a:lnTo>
                  <a:cubicBezTo>
                    <a:pt x="3694" y="982"/>
                    <a:pt x="3640" y="946"/>
                    <a:pt x="3604" y="928"/>
                  </a:cubicBezTo>
                  <a:lnTo>
                    <a:pt x="2909" y="874"/>
                  </a:lnTo>
                  <a:cubicBezTo>
                    <a:pt x="2855" y="874"/>
                    <a:pt x="2819" y="839"/>
                    <a:pt x="2819" y="785"/>
                  </a:cubicBezTo>
                  <a:lnTo>
                    <a:pt x="27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30" name="Google Shape;830;p40"/>
            <p:cNvSpPr/>
            <p:nvPr/>
          </p:nvSpPr>
          <p:spPr>
            <a:xfrm>
              <a:off x="3266737" y="2704092"/>
              <a:ext cx="156419" cy="106111"/>
            </a:xfrm>
            <a:custGeom>
              <a:avLst/>
              <a:gdLst/>
              <a:ahLst/>
              <a:cxnLst/>
              <a:rect l="l" t="t" r="r" b="b"/>
              <a:pathLst>
                <a:path w="4782" h="3244" extrusionOk="0">
                  <a:moveTo>
                    <a:pt x="500" y="0"/>
                  </a:moveTo>
                  <a:lnTo>
                    <a:pt x="161" y="321"/>
                  </a:lnTo>
                  <a:cubicBezTo>
                    <a:pt x="0" y="482"/>
                    <a:pt x="0" y="750"/>
                    <a:pt x="161" y="910"/>
                  </a:cubicBezTo>
                  <a:lnTo>
                    <a:pt x="2391" y="3123"/>
                  </a:lnTo>
                  <a:cubicBezTo>
                    <a:pt x="2471" y="3203"/>
                    <a:pt x="2574" y="3243"/>
                    <a:pt x="2676" y="3243"/>
                  </a:cubicBezTo>
                  <a:cubicBezTo>
                    <a:pt x="2779" y="3243"/>
                    <a:pt x="2882" y="3203"/>
                    <a:pt x="2962" y="3123"/>
                  </a:cubicBezTo>
                  <a:lnTo>
                    <a:pt x="4782" y="1303"/>
                  </a:lnTo>
                  <a:lnTo>
                    <a:pt x="5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31" name="Google Shape;831;p40"/>
            <p:cNvSpPr/>
            <p:nvPr/>
          </p:nvSpPr>
          <p:spPr>
            <a:xfrm>
              <a:off x="3283059" y="2688326"/>
              <a:ext cx="155863" cy="58387"/>
            </a:xfrm>
            <a:custGeom>
              <a:avLst/>
              <a:gdLst/>
              <a:ahLst/>
              <a:cxnLst/>
              <a:rect l="l" t="t" r="r" b="b"/>
              <a:pathLst>
                <a:path w="4765" h="1785" extrusionOk="0">
                  <a:moveTo>
                    <a:pt x="482" y="1"/>
                  </a:moveTo>
                  <a:lnTo>
                    <a:pt x="1" y="482"/>
                  </a:lnTo>
                  <a:lnTo>
                    <a:pt x="4283" y="1785"/>
                  </a:lnTo>
                  <a:lnTo>
                    <a:pt x="4765" y="1303"/>
                  </a:lnTo>
                  <a:lnTo>
                    <a:pt x="4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32" name="Google Shape;832;p40"/>
            <p:cNvSpPr/>
            <p:nvPr/>
          </p:nvSpPr>
          <p:spPr>
            <a:xfrm>
              <a:off x="3401535" y="2724503"/>
              <a:ext cx="37388" cy="22210"/>
            </a:xfrm>
            <a:custGeom>
              <a:avLst/>
              <a:gdLst/>
              <a:ahLst/>
              <a:cxnLst/>
              <a:rect l="l" t="t" r="r" b="b"/>
              <a:pathLst>
                <a:path w="1143" h="679" extrusionOk="0">
                  <a:moveTo>
                    <a:pt x="465" y="1"/>
                  </a:moveTo>
                  <a:lnTo>
                    <a:pt x="1" y="483"/>
                  </a:lnTo>
                  <a:lnTo>
                    <a:pt x="661" y="679"/>
                  </a:lnTo>
                  <a:lnTo>
                    <a:pt x="1143" y="197"/>
                  </a:lnTo>
                  <a:lnTo>
                    <a:pt x="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33" name="Google Shape;833;p40"/>
            <p:cNvSpPr/>
            <p:nvPr/>
          </p:nvSpPr>
          <p:spPr>
            <a:xfrm>
              <a:off x="3261470" y="2469463"/>
              <a:ext cx="349637" cy="346137"/>
            </a:xfrm>
            <a:custGeom>
              <a:avLst/>
              <a:gdLst/>
              <a:ahLst/>
              <a:cxnLst/>
              <a:rect l="l" t="t" r="r" b="b"/>
              <a:pathLst>
                <a:path w="10689" h="10582" extrusionOk="0">
                  <a:moveTo>
                    <a:pt x="7842" y="313"/>
                  </a:moveTo>
                  <a:cubicBezTo>
                    <a:pt x="7909" y="313"/>
                    <a:pt x="7976" y="340"/>
                    <a:pt x="8030" y="393"/>
                  </a:cubicBezTo>
                  <a:lnTo>
                    <a:pt x="10242" y="2606"/>
                  </a:lnTo>
                  <a:cubicBezTo>
                    <a:pt x="10331" y="2713"/>
                    <a:pt x="10331" y="2873"/>
                    <a:pt x="10242" y="2962"/>
                  </a:cubicBezTo>
                  <a:lnTo>
                    <a:pt x="8708" y="4515"/>
                  </a:lnTo>
                  <a:lnTo>
                    <a:pt x="6121" y="1928"/>
                  </a:lnTo>
                  <a:lnTo>
                    <a:pt x="7655" y="393"/>
                  </a:lnTo>
                  <a:cubicBezTo>
                    <a:pt x="7708" y="340"/>
                    <a:pt x="7775" y="313"/>
                    <a:pt x="7842" y="313"/>
                  </a:cubicBezTo>
                  <a:close/>
                  <a:moveTo>
                    <a:pt x="5996" y="2249"/>
                  </a:moveTo>
                  <a:lnTo>
                    <a:pt x="8387" y="4640"/>
                  </a:lnTo>
                  <a:lnTo>
                    <a:pt x="7744" y="4765"/>
                  </a:lnTo>
                  <a:cubicBezTo>
                    <a:pt x="7691" y="4765"/>
                    <a:pt x="7637" y="4747"/>
                    <a:pt x="7601" y="4711"/>
                  </a:cubicBezTo>
                  <a:lnTo>
                    <a:pt x="5906" y="3034"/>
                  </a:lnTo>
                  <a:cubicBezTo>
                    <a:pt x="5871" y="2998"/>
                    <a:pt x="5853" y="2945"/>
                    <a:pt x="5871" y="2891"/>
                  </a:cubicBezTo>
                  <a:lnTo>
                    <a:pt x="5996" y="2249"/>
                  </a:lnTo>
                  <a:close/>
                  <a:moveTo>
                    <a:pt x="5657" y="2391"/>
                  </a:moveTo>
                  <a:lnTo>
                    <a:pt x="5567" y="2820"/>
                  </a:lnTo>
                  <a:cubicBezTo>
                    <a:pt x="5532" y="2980"/>
                    <a:pt x="5585" y="3141"/>
                    <a:pt x="5692" y="3248"/>
                  </a:cubicBezTo>
                  <a:lnTo>
                    <a:pt x="7387" y="4943"/>
                  </a:lnTo>
                  <a:cubicBezTo>
                    <a:pt x="7472" y="5028"/>
                    <a:pt x="7590" y="5079"/>
                    <a:pt x="7707" y="5079"/>
                  </a:cubicBezTo>
                  <a:cubicBezTo>
                    <a:pt x="7737" y="5079"/>
                    <a:pt x="7768" y="5075"/>
                    <a:pt x="7798" y="5068"/>
                  </a:cubicBezTo>
                  <a:lnTo>
                    <a:pt x="8226" y="4979"/>
                  </a:lnTo>
                  <a:lnTo>
                    <a:pt x="7120" y="6085"/>
                  </a:lnTo>
                  <a:lnTo>
                    <a:pt x="6460" y="6049"/>
                  </a:lnTo>
                  <a:lnTo>
                    <a:pt x="6406" y="5389"/>
                  </a:lnTo>
                  <a:cubicBezTo>
                    <a:pt x="6388" y="5264"/>
                    <a:pt x="6299" y="5157"/>
                    <a:pt x="6174" y="5157"/>
                  </a:cubicBezTo>
                  <a:lnTo>
                    <a:pt x="5514" y="5104"/>
                  </a:lnTo>
                  <a:lnTo>
                    <a:pt x="5478" y="4461"/>
                  </a:lnTo>
                  <a:cubicBezTo>
                    <a:pt x="5460" y="4336"/>
                    <a:pt x="5353" y="4229"/>
                    <a:pt x="5228" y="4229"/>
                  </a:cubicBezTo>
                  <a:lnTo>
                    <a:pt x="4586" y="4176"/>
                  </a:lnTo>
                  <a:lnTo>
                    <a:pt x="4533" y="3516"/>
                  </a:lnTo>
                  <a:lnTo>
                    <a:pt x="5657" y="2391"/>
                  </a:lnTo>
                  <a:close/>
                  <a:moveTo>
                    <a:pt x="1660" y="6388"/>
                  </a:moveTo>
                  <a:lnTo>
                    <a:pt x="5621" y="7601"/>
                  </a:lnTo>
                  <a:lnTo>
                    <a:pt x="5389" y="7833"/>
                  </a:lnTo>
                  <a:lnTo>
                    <a:pt x="1428" y="6620"/>
                  </a:lnTo>
                  <a:lnTo>
                    <a:pt x="1660" y="6388"/>
                  </a:lnTo>
                  <a:close/>
                  <a:moveTo>
                    <a:pt x="1178" y="6870"/>
                  </a:moveTo>
                  <a:lnTo>
                    <a:pt x="5139" y="8065"/>
                  </a:lnTo>
                  <a:lnTo>
                    <a:pt x="4907" y="8315"/>
                  </a:lnTo>
                  <a:lnTo>
                    <a:pt x="946" y="7102"/>
                  </a:lnTo>
                  <a:lnTo>
                    <a:pt x="1178" y="6870"/>
                  </a:lnTo>
                  <a:close/>
                  <a:moveTo>
                    <a:pt x="7836" y="1"/>
                  </a:moveTo>
                  <a:cubicBezTo>
                    <a:pt x="7691" y="1"/>
                    <a:pt x="7548" y="54"/>
                    <a:pt x="7441" y="161"/>
                  </a:cubicBezTo>
                  <a:lnTo>
                    <a:pt x="3498" y="4122"/>
                  </a:lnTo>
                  <a:cubicBezTo>
                    <a:pt x="3426" y="4176"/>
                    <a:pt x="3426" y="4283"/>
                    <a:pt x="3498" y="4336"/>
                  </a:cubicBezTo>
                  <a:cubicBezTo>
                    <a:pt x="3524" y="4363"/>
                    <a:pt x="3560" y="4376"/>
                    <a:pt x="3598" y="4376"/>
                  </a:cubicBezTo>
                  <a:cubicBezTo>
                    <a:pt x="3636" y="4376"/>
                    <a:pt x="3676" y="4363"/>
                    <a:pt x="3712" y="4336"/>
                  </a:cubicBezTo>
                  <a:lnTo>
                    <a:pt x="4247" y="3801"/>
                  </a:lnTo>
                  <a:lnTo>
                    <a:pt x="4283" y="4247"/>
                  </a:lnTo>
                  <a:cubicBezTo>
                    <a:pt x="4283" y="4372"/>
                    <a:pt x="4390" y="4479"/>
                    <a:pt x="4515" y="4479"/>
                  </a:cubicBezTo>
                  <a:lnTo>
                    <a:pt x="5157" y="4533"/>
                  </a:lnTo>
                  <a:lnTo>
                    <a:pt x="5211" y="5175"/>
                  </a:lnTo>
                  <a:cubicBezTo>
                    <a:pt x="5228" y="5300"/>
                    <a:pt x="5318" y="5407"/>
                    <a:pt x="5460" y="5407"/>
                  </a:cubicBezTo>
                  <a:lnTo>
                    <a:pt x="6103" y="5460"/>
                  </a:lnTo>
                  <a:lnTo>
                    <a:pt x="6138" y="6103"/>
                  </a:lnTo>
                  <a:cubicBezTo>
                    <a:pt x="6156" y="6228"/>
                    <a:pt x="6263" y="6335"/>
                    <a:pt x="6388" y="6353"/>
                  </a:cubicBezTo>
                  <a:lnTo>
                    <a:pt x="6834" y="6388"/>
                  </a:lnTo>
                  <a:lnTo>
                    <a:pt x="5871" y="7352"/>
                  </a:lnTo>
                  <a:lnTo>
                    <a:pt x="1910" y="6138"/>
                  </a:lnTo>
                  <a:lnTo>
                    <a:pt x="3194" y="4854"/>
                  </a:lnTo>
                  <a:cubicBezTo>
                    <a:pt x="3266" y="4782"/>
                    <a:pt x="3266" y="4693"/>
                    <a:pt x="3194" y="4622"/>
                  </a:cubicBezTo>
                  <a:cubicBezTo>
                    <a:pt x="3168" y="4595"/>
                    <a:pt x="3127" y="4582"/>
                    <a:pt x="3087" y="4582"/>
                  </a:cubicBezTo>
                  <a:cubicBezTo>
                    <a:pt x="3047" y="4582"/>
                    <a:pt x="3007" y="4595"/>
                    <a:pt x="2980" y="4622"/>
                  </a:cubicBezTo>
                  <a:lnTo>
                    <a:pt x="215" y="7387"/>
                  </a:lnTo>
                  <a:cubicBezTo>
                    <a:pt x="0" y="7601"/>
                    <a:pt x="0" y="7976"/>
                    <a:pt x="215" y="8190"/>
                  </a:cubicBezTo>
                  <a:lnTo>
                    <a:pt x="2445" y="10403"/>
                  </a:lnTo>
                  <a:cubicBezTo>
                    <a:pt x="2552" y="10510"/>
                    <a:pt x="2695" y="10581"/>
                    <a:pt x="2837" y="10581"/>
                  </a:cubicBezTo>
                  <a:cubicBezTo>
                    <a:pt x="2980" y="10581"/>
                    <a:pt x="3123" y="10510"/>
                    <a:pt x="3248" y="10403"/>
                  </a:cubicBezTo>
                  <a:lnTo>
                    <a:pt x="3373" y="10260"/>
                  </a:lnTo>
                  <a:cubicBezTo>
                    <a:pt x="3444" y="10207"/>
                    <a:pt x="3444" y="10117"/>
                    <a:pt x="3373" y="10046"/>
                  </a:cubicBezTo>
                  <a:cubicBezTo>
                    <a:pt x="3346" y="10019"/>
                    <a:pt x="3306" y="10006"/>
                    <a:pt x="3266" y="10006"/>
                  </a:cubicBezTo>
                  <a:cubicBezTo>
                    <a:pt x="3226" y="10006"/>
                    <a:pt x="3185" y="10019"/>
                    <a:pt x="3159" y="10046"/>
                  </a:cubicBezTo>
                  <a:lnTo>
                    <a:pt x="3016" y="10189"/>
                  </a:lnTo>
                  <a:cubicBezTo>
                    <a:pt x="2971" y="10242"/>
                    <a:pt x="2904" y="10269"/>
                    <a:pt x="2837" y="10269"/>
                  </a:cubicBezTo>
                  <a:cubicBezTo>
                    <a:pt x="2771" y="10269"/>
                    <a:pt x="2704" y="10242"/>
                    <a:pt x="2659" y="10189"/>
                  </a:cubicBezTo>
                  <a:lnTo>
                    <a:pt x="447" y="7976"/>
                  </a:lnTo>
                  <a:cubicBezTo>
                    <a:pt x="339" y="7869"/>
                    <a:pt x="339" y="7709"/>
                    <a:pt x="447" y="7601"/>
                  </a:cubicBezTo>
                  <a:lnTo>
                    <a:pt x="696" y="7352"/>
                  </a:lnTo>
                  <a:lnTo>
                    <a:pt x="4657" y="8547"/>
                  </a:lnTo>
                  <a:lnTo>
                    <a:pt x="3676" y="9528"/>
                  </a:lnTo>
                  <a:cubicBezTo>
                    <a:pt x="3605" y="9600"/>
                    <a:pt x="3605" y="9689"/>
                    <a:pt x="3676" y="9760"/>
                  </a:cubicBezTo>
                  <a:cubicBezTo>
                    <a:pt x="3703" y="9787"/>
                    <a:pt x="3743" y="9801"/>
                    <a:pt x="3783" y="9801"/>
                  </a:cubicBezTo>
                  <a:cubicBezTo>
                    <a:pt x="3823" y="9801"/>
                    <a:pt x="3863" y="9787"/>
                    <a:pt x="3890" y="9760"/>
                  </a:cubicBezTo>
                  <a:lnTo>
                    <a:pt x="10456" y="3194"/>
                  </a:lnTo>
                  <a:cubicBezTo>
                    <a:pt x="10688" y="2962"/>
                    <a:pt x="10688" y="2606"/>
                    <a:pt x="10456" y="2391"/>
                  </a:cubicBezTo>
                  <a:lnTo>
                    <a:pt x="8244" y="161"/>
                  </a:lnTo>
                  <a:cubicBezTo>
                    <a:pt x="8128" y="54"/>
                    <a:pt x="7981" y="1"/>
                    <a:pt x="7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834" name="Google Shape;834;p40"/>
          <p:cNvGrpSpPr/>
          <p:nvPr/>
        </p:nvGrpSpPr>
        <p:grpSpPr>
          <a:xfrm>
            <a:off x="4286083" y="3023076"/>
            <a:ext cx="571807" cy="614467"/>
            <a:chOff x="4031856" y="2469528"/>
            <a:chExt cx="321637" cy="345614"/>
          </a:xfrm>
        </p:grpSpPr>
        <p:sp>
          <p:nvSpPr>
            <p:cNvPr id="835" name="Google Shape;835;p40"/>
            <p:cNvSpPr/>
            <p:nvPr/>
          </p:nvSpPr>
          <p:spPr>
            <a:xfrm>
              <a:off x="4037711" y="2623102"/>
              <a:ext cx="193218" cy="187101"/>
            </a:xfrm>
            <a:custGeom>
              <a:avLst/>
              <a:gdLst/>
              <a:ahLst/>
              <a:cxnLst/>
              <a:rect l="l" t="t" r="r" b="b"/>
              <a:pathLst>
                <a:path w="5907" h="5720" extrusionOk="0">
                  <a:moveTo>
                    <a:pt x="5041" y="1"/>
                  </a:moveTo>
                  <a:cubicBezTo>
                    <a:pt x="4934" y="1"/>
                    <a:pt x="4827" y="41"/>
                    <a:pt x="4746" y="121"/>
                  </a:cubicBezTo>
                  <a:lnTo>
                    <a:pt x="72" y="4778"/>
                  </a:lnTo>
                  <a:cubicBezTo>
                    <a:pt x="0" y="4867"/>
                    <a:pt x="0" y="4992"/>
                    <a:pt x="72" y="5081"/>
                  </a:cubicBezTo>
                  <a:lnTo>
                    <a:pt x="660" y="5652"/>
                  </a:lnTo>
                  <a:cubicBezTo>
                    <a:pt x="705" y="5697"/>
                    <a:pt x="759" y="5719"/>
                    <a:pt x="812" y="5719"/>
                  </a:cubicBezTo>
                  <a:cubicBezTo>
                    <a:pt x="866" y="5719"/>
                    <a:pt x="919" y="5697"/>
                    <a:pt x="964" y="5652"/>
                  </a:cubicBezTo>
                  <a:lnTo>
                    <a:pt x="5906" y="710"/>
                  </a:lnTo>
                  <a:lnTo>
                    <a:pt x="5335" y="121"/>
                  </a:lnTo>
                  <a:cubicBezTo>
                    <a:pt x="5255" y="41"/>
                    <a:pt x="5148" y="1"/>
                    <a:pt x="50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36" name="Google Shape;836;p40"/>
            <p:cNvSpPr/>
            <p:nvPr/>
          </p:nvSpPr>
          <p:spPr>
            <a:xfrm>
              <a:off x="4045300" y="2631705"/>
              <a:ext cx="186185" cy="178498"/>
            </a:xfrm>
            <a:custGeom>
              <a:avLst/>
              <a:gdLst/>
              <a:ahLst/>
              <a:cxnLst/>
              <a:rect l="l" t="t" r="r" b="b"/>
              <a:pathLst>
                <a:path w="5692" h="5457" extrusionOk="0">
                  <a:moveTo>
                    <a:pt x="5246" y="1"/>
                  </a:moveTo>
                  <a:lnTo>
                    <a:pt x="286" y="4961"/>
                  </a:lnTo>
                  <a:cubicBezTo>
                    <a:pt x="250" y="4997"/>
                    <a:pt x="196" y="5015"/>
                    <a:pt x="143" y="5015"/>
                  </a:cubicBezTo>
                  <a:cubicBezTo>
                    <a:pt x="89" y="5015"/>
                    <a:pt x="36" y="4997"/>
                    <a:pt x="0" y="4961"/>
                  </a:cubicBezTo>
                  <a:lnTo>
                    <a:pt x="0" y="4961"/>
                  </a:lnTo>
                  <a:lnTo>
                    <a:pt x="428" y="5389"/>
                  </a:lnTo>
                  <a:cubicBezTo>
                    <a:pt x="473" y="5434"/>
                    <a:pt x="527" y="5456"/>
                    <a:pt x="580" y="5456"/>
                  </a:cubicBezTo>
                  <a:cubicBezTo>
                    <a:pt x="634" y="5456"/>
                    <a:pt x="687" y="5434"/>
                    <a:pt x="732" y="5389"/>
                  </a:cubicBezTo>
                  <a:lnTo>
                    <a:pt x="5692" y="447"/>
                  </a:lnTo>
                  <a:lnTo>
                    <a:pt x="5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37" name="Google Shape;837;p40"/>
            <p:cNvSpPr/>
            <p:nvPr/>
          </p:nvSpPr>
          <p:spPr>
            <a:xfrm>
              <a:off x="4237897" y="2503907"/>
              <a:ext cx="109742" cy="110920"/>
            </a:xfrm>
            <a:custGeom>
              <a:avLst/>
              <a:gdLst/>
              <a:ahLst/>
              <a:cxnLst/>
              <a:rect l="l" t="t" r="r" b="b"/>
              <a:pathLst>
                <a:path w="3355" h="3391" extrusionOk="0">
                  <a:moveTo>
                    <a:pt x="2614" y="0"/>
                  </a:moveTo>
                  <a:cubicBezTo>
                    <a:pt x="2561" y="0"/>
                    <a:pt x="2507" y="18"/>
                    <a:pt x="2463" y="54"/>
                  </a:cubicBezTo>
                  <a:lnTo>
                    <a:pt x="89" y="2445"/>
                  </a:lnTo>
                  <a:cubicBezTo>
                    <a:pt x="0" y="2534"/>
                    <a:pt x="0" y="2659"/>
                    <a:pt x="89" y="2730"/>
                  </a:cubicBezTo>
                  <a:lnTo>
                    <a:pt x="750" y="3390"/>
                  </a:lnTo>
                  <a:lnTo>
                    <a:pt x="3283" y="875"/>
                  </a:lnTo>
                  <a:cubicBezTo>
                    <a:pt x="3355" y="785"/>
                    <a:pt x="3355" y="660"/>
                    <a:pt x="3283" y="571"/>
                  </a:cubicBezTo>
                  <a:lnTo>
                    <a:pt x="2766" y="54"/>
                  </a:lnTo>
                  <a:cubicBezTo>
                    <a:pt x="2721" y="18"/>
                    <a:pt x="2668" y="0"/>
                    <a:pt x="2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38" name="Google Shape;838;p40"/>
            <p:cNvSpPr/>
            <p:nvPr/>
          </p:nvSpPr>
          <p:spPr>
            <a:xfrm>
              <a:off x="4247808" y="2508551"/>
              <a:ext cx="99831" cy="106275"/>
            </a:xfrm>
            <a:custGeom>
              <a:avLst/>
              <a:gdLst/>
              <a:ahLst/>
              <a:cxnLst/>
              <a:rect l="l" t="t" r="r" b="b"/>
              <a:pathLst>
                <a:path w="3052" h="3249" extrusionOk="0">
                  <a:moveTo>
                    <a:pt x="2534" y="1"/>
                  </a:moveTo>
                  <a:lnTo>
                    <a:pt x="2559" y="25"/>
                  </a:lnTo>
                  <a:lnTo>
                    <a:pt x="2559" y="25"/>
                  </a:lnTo>
                  <a:cubicBezTo>
                    <a:pt x="2552" y="17"/>
                    <a:pt x="2544" y="8"/>
                    <a:pt x="2534" y="1"/>
                  </a:cubicBezTo>
                  <a:close/>
                  <a:moveTo>
                    <a:pt x="2559" y="25"/>
                  </a:moveTo>
                  <a:lnTo>
                    <a:pt x="2559" y="25"/>
                  </a:lnTo>
                  <a:cubicBezTo>
                    <a:pt x="2622" y="98"/>
                    <a:pt x="2614" y="207"/>
                    <a:pt x="2534" y="286"/>
                  </a:cubicBezTo>
                  <a:lnTo>
                    <a:pt x="1" y="2820"/>
                  </a:lnTo>
                  <a:lnTo>
                    <a:pt x="447" y="3248"/>
                  </a:lnTo>
                  <a:lnTo>
                    <a:pt x="2980" y="733"/>
                  </a:lnTo>
                  <a:cubicBezTo>
                    <a:pt x="3052" y="643"/>
                    <a:pt x="3052" y="518"/>
                    <a:pt x="2980" y="429"/>
                  </a:cubicBezTo>
                  <a:lnTo>
                    <a:pt x="2559" y="2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39" name="Google Shape;839;p40"/>
            <p:cNvSpPr/>
            <p:nvPr/>
          </p:nvSpPr>
          <p:spPr>
            <a:xfrm>
              <a:off x="4216864" y="2600794"/>
              <a:ext cx="45565" cy="45532"/>
            </a:xfrm>
            <a:custGeom>
              <a:avLst/>
              <a:gdLst/>
              <a:ahLst/>
              <a:cxnLst/>
              <a:rect l="l" t="t" r="r" b="b"/>
              <a:pathLst>
                <a:path w="1393" h="1392" extrusionOk="0">
                  <a:moveTo>
                    <a:pt x="947" y="0"/>
                  </a:moveTo>
                  <a:lnTo>
                    <a:pt x="1" y="946"/>
                  </a:lnTo>
                  <a:lnTo>
                    <a:pt x="429" y="1392"/>
                  </a:lnTo>
                  <a:lnTo>
                    <a:pt x="1393" y="428"/>
                  </a:lnTo>
                  <a:lnTo>
                    <a:pt x="9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40" name="Google Shape;840;p40"/>
            <p:cNvSpPr/>
            <p:nvPr/>
          </p:nvSpPr>
          <p:spPr>
            <a:xfrm>
              <a:off x="4037711" y="2760124"/>
              <a:ext cx="50799" cy="50079"/>
            </a:xfrm>
            <a:custGeom>
              <a:avLst/>
              <a:gdLst/>
              <a:ahLst/>
              <a:cxnLst/>
              <a:rect l="l" t="t" r="r" b="b"/>
              <a:pathLst>
                <a:path w="1553" h="1531" extrusionOk="0">
                  <a:moveTo>
                    <a:pt x="678" y="0"/>
                  </a:moveTo>
                  <a:lnTo>
                    <a:pt x="72" y="589"/>
                  </a:lnTo>
                  <a:cubicBezTo>
                    <a:pt x="0" y="678"/>
                    <a:pt x="0" y="803"/>
                    <a:pt x="72" y="892"/>
                  </a:cubicBezTo>
                  <a:lnTo>
                    <a:pt x="660" y="1463"/>
                  </a:lnTo>
                  <a:cubicBezTo>
                    <a:pt x="705" y="1508"/>
                    <a:pt x="759" y="1530"/>
                    <a:pt x="812" y="1530"/>
                  </a:cubicBezTo>
                  <a:cubicBezTo>
                    <a:pt x="866" y="1530"/>
                    <a:pt x="919" y="1508"/>
                    <a:pt x="964" y="1463"/>
                  </a:cubicBezTo>
                  <a:lnTo>
                    <a:pt x="1553" y="874"/>
                  </a:lnTo>
                  <a:lnTo>
                    <a:pt x="6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41" name="Google Shape;841;p40"/>
            <p:cNvSpPr/>
            <p:nvPr/>
          </p:nvSpPr>
          <p:spPr>
            <a:xfrm>
              <a:off x="4082066" y="2638705"/>
              <a:ext cx="107420" cy="107420"/>
            </a:xfrm>
            <a:custGeom>
              <a:avLst/>
              <a:gdLst/>
              <a:ahLst/>
              <a:cxnLst/>
              <a:rect l="l" t="t" r="r" b="b"/>
              <a:pathLst>
                <a:path w="3284" h="3284" extrusionOk="0">
                  <a:moveTo>
                    <a:pt x="3016" y="1"/>
                  </a:moveTo>
                  <a:lnTo>
                    <a:pt x="0" y="3034"/>
                  </a:lnTo>
                  <a:lnTo>
                    <a:pt x="446" y="3266"/>
                  </a:lnTo>
                  <a:cubicBezTo>
                    <a:pt x="476" y="3278"/>
                    <a:pt x="506" y="3284"/>
                    <a:pt x="534" y="3284"/>
                  </a:cubicBezTo>
                  <a:cubicBezTo>
                    <a:pt x="591" y="3284"/>
                    <a:pt x="643" y="3260"/>
                    <a:pt x="678" y="3213"/>
                  </a:cubicBezTo>
                  <a:lnTo>
                    <a:pt x="3212" y="697"/>
                  </a:lnTo>
                  <a:cubicBezTo>
                    <a:pt x="3265" y="625"/>
                    <a:pt x="3283" y="536"/>
                    <a:pt x="3248" y="465"/>
                  </a:cubicBezTo>
                  <a:lnTo>
                    <a:pt x="30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42" name="Google Shape;842;p40"/>
            <p:cNvSpPr/>
            <p:nvPr/>
          </p:nvSpPr>
          <p:spPr>
            <a:xfrm>
              <a:off x="4208130" y="2474631"/>
              <a:ext cx="108008" cy="106929"/>
            </a:xfrm>
            <a:custGeom>
              <a:avLst/>
              <a:gdLst/>
              <a:ahLst/>
              <a:cxnLst/>
              <a:rect l="l" t="t" r="r" b="b"/>
              <a:pathLst>
                <a:path w="3302" h="3269" extrusionOk="0">
                  <a:moveTo>
                    <a:pt x="2229" y="1"/>
                  </a:moveTo>
                  <a:cubicBezTo>
                    <a:pt x="2184" y="1"/>
                    <a:pt x="2141" y="36"/>
                    <a:pt x="2141" y="92"/>
                  </a:cubicBezTo>
                  <a:lnTo>
                    <a:pt x="2106" y="467"/>
                  </a:lnTo>
                  <a:cubicBezTo>
                    <a:pt x="2088" y="521"/>
                    <a:pt x="2052" y="556"/>
                    <a:pt x="1999" y="574"/>
                  </a:cubicBezTo>
                  <a:lnTo>
                    <a:pt x="1499" y="610"/>
                  </a:lnTo>
                  <a:cubicBezTo>
                    <a:pt x="1446" y="610"/>
                    <a:pt x="1410" y="663"/>
                    <a:pt x="1392" y="699"/>
                  </a:cubicBezTo>
                  <a:lnTo>
                    <a:pt x="1356" y="1216"/>
                  </a:lnTo>
                  <a:cubicBezTo>
                    <a:pt x="1356" y="1270"/>
                    <a:pt x="1303" y="1306"/>
                    <a:pt x="1267" y="1306"/>
                  </a:cubicBezTo>
                  <a:lnTo>
                    <a:pt x="750" y="1359"/>
                  </a:lnTo>
                  <a:cubicBezTo>
                    <a:pt x="696" y="1359"/>
                    <a:pt x="660" y="1395"/>
                    <a:pt x="660" y="1448"/>
                  </a:cubicBezTo>
                  <a:lnTo>
                    <a:pt x="607" y="1966"/>
                  </a:lnTo>
                  <a:cubicBezTo>
                    <a:pt x="607" y="2019"/>
                    <a:pt x="571" y="2055"/>
                    <a:pt x="518" y="2055"/>
                  </a:cubicBezTo>
                  <a:lnTo>
                    <a:pt x="143" y="2091"/>
                  </a:lnTo>
                  <a:cubicBezTo>
                    <a:pt x="54" y="2091"/>
                    <a:pt x="0" y="2198"/>
                    <a:pt x="72" y="2269"/>
                  </a:cubicBezTo>
                  <a:lnTo>
                    <a:pt x="1071" y="3268"/>
                  </a:lnTo>
                  <a:lnTo>
                    <a:pt x="3301" y="1038"/>
                  </a:lnTo>
                  <a:lnTo>
                    <a:pt x="2302" y="39"/>
                  </a:lnTo>
                  <a:cubicBezTo>
                    <a:pt x="2282" y="13"/>
                    <a:pt x="2255" y="1"/>
                    <a:pt x="2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43" name="Google Shape;843;p40"/>
            <p:cNvSpPr/>
            <p:nvPr/>
          </p:nvSpPr>
          <p:spPr>
            <a:xfrm>
              <a:off x="4230308" y="2495729"/>
              <a:ext cx="61887" cy="61887"/>
            </a:xfrm>
            <a:custGeom>
              <a:avLst/>
              <a:gdLst/>
              <a:ahLst/>
              <a:cxnLst/>
              <a:rect l="l" t="t" r="r" b="b"/>
              <a:pathLst>
                <a:path w="1892" h="1892" extrusionOk="0">
                  <a:moveTo>
                    <a:pt x="750" y="0"/>
                  </a:moveTo>
                  <a:cubicBezTo>
                    <a:pt x="732" y="18"/>
                    <a:pt x="714" y="54"/>
                    <a:pt x="714" y="72"/>
                  </a:cubicBezTo>
                  <a:lnTo>
                    <a:pt x="678" y="589"/>
                  </a:lnTo>
                  <a:cubicBezTo>
                    <a:pt x="678" y="643"/>
                    <a:pt x="625" y="678"/>
                    <a:pt x="589" y="678"/>
                  </a:cubicBezTo>
                  <a:lnTo>
                    <a:pt x="72" y="714"/>
                  </a:lnTo>
                  <a:cubicBezTo>
                    <a:pt x="36" y="732"/>
                    <a:pt x="18" y="732"/>
                    <a:pt x="0" y="750"/>
                  </a:cubicBezTo>
                  <a:lnTo>
                    <a:pt x="1142" y="1892"/>
                  </a:lnTo>
                  <a:lnTo>
                    <a:pt x="1892" y="1142"/>
                  </a:lnTo>
                  <a:lnTo>
                    <a:pt x="7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44" name="Google Shape;844;p40"/>
            <p:cNvSpPr/>
            <p:nvPr/>
          </p:nvSpPr>
          <p:spPr>
            <a:xfrm>
              <a:off x="4031856" y="2469528"/>
              <a:ext cx="321637" cy="345614"/>
            </a:xfrm>
            <a:custGeom>
              <a:avLst/>
              <a:gdLst/>
              <a:ahLst/>
              <a:cxnLst/>
              <a:rect l="l" t="t" r="r" b="b"/>
              <a:pathLst>
                <a:path w="9833" h="10566" extrusionOk="0">
                  <a:moveTo>
                    <a:pt x="7673" y="373"/>
                  </a:moveTo>
                  <a:lnTo>
                    <a:pt x="8476" y="1176"/>
                  </a:lnTo>
                  <a:lnTo>
                    <a:pt x="7959" y="1711"/>
                  </a:lnTo>
                  <a:lnTo>
                    <a:pt x="7138" y="909"/>
                  </a:lnTo>
                  <a:lnTo>
                    <a:pt x="7405" y="873"/>
                  </a:lnTo>
                  <a:cubicBezTo>
                    <a:pt x="7530" y="873"/>
                    <a:pt x="7637" y="766"/>
                    <a:pt x="7637" y="641"/>
                  </a:cubicBezTo>
                  <a:lnTo>
                    <a:pt x="7673" y="373"/>
                  </a:lnTo>
                  <a:close/>
                  <a:moveTo>
                    <a:pt x="6924" y="1123"/>
                  </a:moveTo>
                  <a:lnTo>
                    <a:pt x="7727" y="1926"/>
                  </a:lnTo>
                  <a:lnTo>
                    <a:pt x="7209" y="2461"/>
                  </a:lnTo>
                  <a:lnTo>
                    <a:pt x="6388" y="1640"/>
                  </a:lnTo>
                  <a:lnTo>
                    <a:pt x="6656" y="1622"/>
                  </a:lnTo>
                  <a:cubicBezTo>
                    <a:pt x="6781" y="1622"/>
                    <a:pt x="6888" y="1515"/>
                    <a:pt x="6906" y="1390"/>
                  </a:cubicBezTo>
                  <a:lnTo>
                    <a:pt x="6924" y="1123"/>
                  </a:lnTo>
                  <a:close/>
                  <a:moveTo>
                    <a:pt x="6174" y="1872"/>
                  </a:moveTo>
                  <a:lnTo>
                    <a:pt x="6995" y="2675"/>
                  </a:lnTo>
                  <a:lnTo>
                    <a:pt x="6460" y="3210"/>
                  </a:lnTo>
                  <a:lnTo>
                    <a:pt x="5657" y="2389"/>
                  </a:lnTo>
                  <a:lnTo>
                    <a:pt x="5925" y="2372"/>
                  </a:lnTo>
                  <a:cubicBezTo>
                    <a:pt x="6049" y="2354"/>
                    <a:pt x="6139" y="2265"/>
                    <a:pt x="6156" y="2140"/>
                  </a:cubicBezTo>
                  <a:lnTo>
                    <a:pt x="6174" y="1872"/>
                  </a:lnTo>
                  <a:close/>
                  <a:moveTo>
                    <a:pt x="8915" y="1203"/>
                  </a:moveTo>
                  <a:cubicBezTo>
                    <a:pt x="8927" y="1203"/>
                    <a:pt x="8940" y="1212"/>
                    <a:pt x="8958" y="1230"/>
                  </a:cubicBezTo>
                  <a:lnTo>
                    <a:pt x="9457" y="1729"/>
                  </a:lnTo>
                  <a:cubicBezTo>
                    <a:pt x="9493" y="1765"/>
                    <a:pt x="9493" y="1783"/>
                    <a:pt x="9457" y="1801"/>
                  </a:cubicBezTo>
                  <a:lnTo>
                    <a:pt x="7049" y="4227"/>
                  </a:lnTo>
                  <a:lnTo>
                    <a:pt x="6495" y="3674"/>
                  </a:lnTo>
                  <a:cubicBezTo>
                    <a:pt x="6478" y="3656"/>
                    <a:pt x="6478" y="3621"/>
                    <a:pt x="6495" y="3603"/>
                  </a:cubicBezTo>
                  <a:lnTo>
                    <a:pt x="8886" y="1230"/>
                  </a:lnTo>
                  <a:cubicBezTo>
                    <a:pt x="8895" y="1212"/>
                    <a:pt x="8904" y="1203"/>
                    <a:pt x="8915" y="1203"/>
                  </a:cubicBezTo>
                  <a:close/>
                  <a:moveTo>
                    <a:pt x="6603" y="4227"/>
                  </a:moveTo>
                  <a:lnTo>
                    <a:pt x="6835" y="4441"/>
                  </a:lnTo>
                  <a:lnTo>
                    <a:pt x="6103" y="5173"/>
                  </a:lnTo>
                  <a:lnTo>
                    <a:pt x="5871" y="4959"/>
                  </a:lnTo>
                  <a:lnTo>
                    <a:pt x="6603" y="4227"/>
                  </a:lnTo>
                  <a:close/>
                  <a:moveTo>
                    <a:pt x="857" y="9098"/>
                  </a:moveTo>
                  <a:lnTo>
                    <a:pt x="1517" y="9758"/>
                  </a:lnTo>
                  <a:lnTo>
                    <a:pt x="1018" y="10240"/>
                  </a:lnTo>
                  <a:cubicBezTo>
                    <a:pt x="1009" y="10258"/>
                    <a:pt x="1000" y="10267"/>
                    <a:pt x="989" y="10267"/>
                  </a:cubicBezTo>
                  <a:cubicBezTo>
                    <a:pt x="978" y="10267"/>
                    <a:pt x="964" y="10258"/>
                    <a:pt x="946" y="10240"/>
                  </a:cubicBezTo>
                  <a:lnTo>
                    <a:pt x="375" y="9669"/>
                  </a:lnTo>
                  <a:cubicBezTo>
                    <a:pt x="340" y="9634"/>
                    <a:pt x="340" y="9616"/>
                    <a:pt x="375" y="9580"/>
                  </a:cubicBezTo>
                  <a:lnTo>
                    <a:pt x="857" y="9098"/>
                  </a:lnTo>
                  <a:close/>
                  <a:moveTo>
                    <a:pt x="7629" y="1"/>
                  </a:moveTo>
                  <a:cubicBezTo>
                    <a:pt x="7497" y="1"/>
                    <a:pt x="7370" y="88"/>
                    <a:pt x="7370" y="230"/>
                  </a:cubicBezTo>
                  <a:lnTo>
                    <a:pt x="7334" y="569"/>
                  </a:lnTo>
                  <a:lnTo>
                    <a:pt x="6870" y="605"/>
                  </a:lnTo>
                  <a:cubicBezTo>
                    <a:pt x="6745" y="623"/>
                    <a:pt x="6638" y="730"/>
                    <a:pt x="6638" y="855"/>
                  </a:cubicBezTo>
                  <a:lnTo>
                    <a:pt x="6603" y="1319"/>
                  </a:lnTo>
                  <a:lnTo>
                    <a:pt x="6121" y="1355"/>
                  </a:lnTo>
                  <a:cubicBezTo>
                    <a:pt x="5996" y="1372"/>
                    <a:pt x="5907" y="1462"/>
                    <a:pt x="5889" y="1587"/>
                  </a:cubicBezTo>
                  <a:lnTo>
                    <a:pt x="5853" y="2068"/>
                  </a:lnTo>
                  <a:lnTo>
                    <a:pt x="5514" y="2086"/>
                  </a:lnTo>
                  <a:cubicBezTo>
                    <a:pt x="5300" y="2104"/>
                    <a:pt x="5193" y="2389"/>
                    <a:pt x="5354" y="2532"/>
                  </a:cubicBezTo>
                  <a:lnTo>
                    <a:pt x="6246" y="3424"/>
                  </a:lnTo>
                  <a:cubicBezTo>
                    <a:pt x="6139" y="3567"/>
                    <a:pt x="6156" y="3763"/>
                    <a:pt x="6281" y="3906"/>
                  </a:cubicBezTo>
                  <a:lnTo>
                    <a:pt x="6388" y="4013"/>
                  </a:lnTo>
                  <a:lnTo>
                    <a:pt x="5657" y="4745"/>
                  </a:lnTo>
                  <a:lnTo>
                    <a:pt x="5621" y="4709"/>
                  </a:lnTo>
                  <a:cubicBezTo>
                    <a:pt x="5505" y="4593"/>
                    <a:pt x="5358" y="4535"/>
                    <a:pt x="5213" y="4535"/>
                  </a:cubicBezTo>
                  <a:cubicBezTo>
                    <a:pt x="5068" y="4535"/>
                    <a:pt x="4925" y="4593"/>
                    <a:pt x="4818" y="4709"/>
                  </a:cubicBezTo>
                  <a:lnTo>
                    <a:pt x="3944" y="5565"/>
                  </a:lnTo>
                  <a:cubicBezTo>
                    <a:pt x="3890" y="5637"/>
                    <a:pt x="3890" y="5726"/>
                    <a:pt x="3944" y="5797"/>
                  </a:cubicBezTo>
                  <a:cubicBezTo>
                    <a:pt x="3971" y="5824"/>
                    <a:pt x="4011" y="5838"/>
                    <a:pt x="4051" y="5838"/>
                  </a:cubicBezTo>
                  <a:cubicBezTo>
                    <a:pt x="4091" y="5838"/>
                    <a:pt x="4131" y="5824"/>
                    <a:pt x="4158" y="5797"/>
                  </a:cubicBezTo>
                  <a:lnTo>
                    <a:pt x="4515" y="5441"/>
                  </a:lnTo>
                  <a:lnTo>
                    <a:pt x="4640" y="5690"/>
                  </a:lnTo>
                  <a:cubicBezTo>
                    <a:pt x="4658" y="5726"/>
                    <a:pt x="4658" y="5744"/>
                    <a:pt x="4640" y="5762"/>
                  </a:cubicBezTo>
                  <a:lnTo>
                    <a:pt x="2106" y="8278"/>
                  </a:lnTo>
                  <a:cubicBezTo>
                    <a:pt x="2088" y="8295"/>
                    <a:pt x="2071" y="8295"/>
                    <a:pt x="2053" y="8295"/>
                  </a:cubicBezTo>
                  <a:lnTo>
                    <a:pt x="1785" y="8170"/>
                  </a:lnTo>
                  <a:lnTo>
                    <a:pt x="3659" y="6297"/>
                  </a:lnTo>
                  <a:cubicBezTo>
                    <a:pt x="3712" y="6243"/>
                    <a:pt x="3712" y="6136"/>
                    <a:pt x="3659" y="6083"/>
                  </a:cubicBezTo>
                  <a:cubicBezTo>
                    <a:pt x="3623" y="6056"/>
                    <a:pt x="3583" y="6043"/>
                    <a:pt x="3543" y="6043"/>
                  </a:cubicBezTo>
                  <a:cubicBezTo>
                    <a:pt x="3502" y="6043"/>
                    <a:pt x="3462" y="6056"/>
                    <a:pt x="3427" y="6083"/>
                  </a:cubicBezTo>
                  <a:lnTo>
                    <a:pt x="144" y="9366"/>
                  </a:lnTo>
                  <a:cubicBezTo>
                    <a:pt x="1" y="9509"/>
                    <a:pt x="1" y="9741"/>
                    <a:pt x="144" y="9883"/>
                  </a:cubicBezTo>
                  <a:lnTo>
                    <a:pt x="732" y="10472"/>
                  </a:lnTo>
                  <a:cubicBezTo>
                    <a:pt x="804" y="10535"/>
                    <a:pt x="897" y="10566"/>
                    <a:pt x="991" y="10566"/>
                  </a:cubicBezTo>
                  <a:cubicBezTo>
                    <a:pt x="1085" y="10566"/>
                    <a:pt x="1178" y="10535"/>
                    <a:pt x="1250" y="10472"/>
                  </a:cubicBezTo>
                  <a:lnTo>
                    <a:pt x="1839" y="9866"/>
                  </a:lnTo>
                  <a:cubicBezTo>
                    <a:pt x="1910" y="9812"/>
                    <a:pt x="1910" y="9705"/>
                    <a:pt x="1839" y="9651"/>
                  </a:cubicBezTo>
                  <a:lnTo>
                    <a:pt x="1071" y="8884"/>
                  </a:lnTo>
                  <a:lnTo>
                    <a:pt x="1553" y="8402"/>
                  </a:lnTo>
                  <a:lnTo>
                    <a:pt x="1910" y="8563"/>
                  </a:lnTo>
                  <a:cubicBezTo>
                    <a:pt x="1967" y="8592"/>
                    <a:pt x="2027" y="8606"/>
                    <a:pt x="2086" y="8606"/>
                  </a:cubicBezTo>
                  <a:cubicBezTo>
                    <a:pt x="2175" y="8606"/>
                    <a:pt x="2263" y="8574"/>
                    <a:pt x="2338" y="8509"/>
                  </a:cubicBezTo>
                  <a:lnTo>
                    <a:pt x="4854" y="5976"/>
                  </a:lnTo>
                  <a:cubicBezTo>
                    <a:pt x="4961" y="5869"/>
                    <a:pt x="4997" y="5708"/>
                    <a:pt x="4925" y="5565"/>
                  </a:cubicBezTo>
                  <a:lnTo>
                    <a:pt x="4747" y="5209"/>
                  </a:lnTo>
                  <a:lnTo>
                    <a:pt x="5032" y="4923"/>
                  </a:lnTo>
                  <a:cubicBezTo>
                    <a:pt x="5086" y="4870"/>
                    <a:pt x="5153" y="4843"/>
                    <a:pt x="5220" y="4843"/>
                  </a:cubicBezTo>
                  <a:cubicBezTo>
                    <a:pt x="5287" y="4843"/>
                    <a:pt x="5354" y="4870"/>
                    <a:pt x="5407" y="4923"/>
                  </a:cubicBezTo>
                  <a:lnTo>
                    <a:pt x="5871" y="5405"/>
                  </a:lnTo>
                  <a:lnTo>
                    <a:pt x="2142" y="9134"/>
                  </a:lnTo>
                  <a:cubicBezTo>
                    <a:pt x="2071" y="9187"/>
                    <a:pt x="2071" y="9295"/>
                    <a:pt x="2142" y="9348"/>
                  </a:cubicBezTo>
                  <a:cubicBezTo>
                    <a:pt x="2169" y="9384"/>
                    <a:pt x="2209" y="9402"/>
                    <a:pt x="2249" y="9402"/>
                  </a:cubicBezTo>
                  <a:cubicBezTo>
                    <a:pt x="2289" y="9402"/>
                    <a:pt x="2329" y="9384"/>
                    <a:pt x="2356" y="9348"/>
                  </a:cubicBezTo>
                  <a:lnTo>
                    <a:pt x="9689" y="2033"/>
                  </a:lnTo>
                  <a:cubicBezTo>
                    <a:pt x="9832" y="1890"/>
                    <a:pt x="9832" y="1658"/>
                    <a:pt x="9689" y="1515"/>
                  </a:cubicBezTo>
                  <a:lnTo>
                    <a:pt x="9172" y="998"/>
                  </a:lnTo>
                  <a:cubicBezTo>
                    <a:pt x="9101" y="926"/>
                    <a:pt x="9011" y="891"/>
                    <a:pt x="8922" y="891"/>
                  </a:cubicBezTo>
                  <a:cubicBezTo>
                    <a:pt x="8833" y="891"/>
                    <a:pt x="8762" y="926"/>
                    <a:pt x="8708" y="962"/>
                  </a:cubicBezTo>
                  <a:lnTo>
                    <a:pt x="7816" y="70"/>
                  </a:lnTo>
                  <a:cubicBezTo>
                    <a:pt x="7762" y="22"/>
                    <a:pt x="7695" y="1"/>
                    <a:pt x="7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845" name="Google Shape;845;p40"/>
          <p:cNvGrpSpPr/>
          <p:nvPr/>
        </p:nvGrpSpPr>
        <p:grpSpPr>
          <a:xfrm rot="1051000">
            <a:off x="1678090" y="2927225"/>
            <a:ext cx="614330" cy="614072"/>
            <a:chOff x="2506818" y="2469627"/>
            <a:chExt cx="345548" cy="345385"/>
          </a:xfrm>
        </p:grpSpPr>
        <p:sp>
          <p:nvSpPr>
            <p:cNvPr id="846" name="Google Shape;846;p40"/>
            <p:cNvSpPr/>
            <p:nvPr/>
          </p:nvSpPr>
          <p:spPr>
            <a:xfrm>
              <a:off x="2511495" y="2594350"/>
              <a:ext cx="315194" cy="195573"/>
            </a:xfrm>
            <a:custGeom>
              <a:avLst/>
              <a:gdLst/>
              <a:ahLst/>
              <a:cxnLst/>
              <a:rect l="l" t="t" r="r" b="b"/>
              <a:pathLst>
                <a:path w="9636" h="5979" extrusionOk="0">
                  <a:moveTo>
                    <a:pt x="304" y="1"/>
                  </a:moveTo>
                  <a:cubicBezTo>
                    <a:pt x="143" y="1"/>
                    <a:pt x="1" y="144"/>
                    <a:pt x="1" y="304"/>
                  </a:cubicBezTo>
                  <a:lnTo>
                    <a:pt x="1" y="5675"/>
                  </a:lnTo>
                  <a:cubicBezTo>
                    <a:pt x="1" y="5853"/>
                    <a:pt x="143" y="5978"/>
                    <a:pt x="304" y="5978"/>
                  </a:cubicBezTo>
                  <a:lnTo>
                    <a:pt x="9332" y="5978"/>
                  </a:lnTo>
                  <a:cubicBezTo>
                    <a:pt x="9493" y="5978"/>
                    <a:pt x="9636" y="5853"/>
                    <a:pt x="9636" y="5675"/>
                  </a:cubicBezTo>
                  <a:lnTo>
                    <a:pt x="9636" y="304"/>
                  </a:lnTo>
                  <a:cubicBezTo>
                    <a:pt x="9636" y="144"/>
                    <a:pt x="9493" y="1"/>
                    <a:pt x="93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47" name="Google Shape;847;p40"/>
            <p:cNvSpPr/>
            <p:nvPr/>
          </p:nvSpPr>
          <p:spPr>
            <a:xfrm>
              <a:off x="2796301" y="2594350"/>
              <a:ext cx="30388" cy="195573"/>
            </a:xfrm>
            <a:custGeom>
              <a:avLst/>
              <a:gdLst/>
              <a:ahLst/>
              <a:cxnLst/>
              <a:rect l="l" t="t" r="r" b="b"/>
              <a:pathLst>
                <a:path w="929" h="5979" extrusionOk="0">
                  <a:moveTo>
                    <a:pt x="1" y="1"/>
                  </a:moveTo>
                  <a:cubicBezTo>
                    <a:pt x="179" y="1"/>
                    <a:pt x="304" y="144"/>
                    <a:pt x="304" y="304"/>
                  </a:cubicBezTo>
                  <a:lnTo>
                    <a:pt x="304" y="5675"/>
                  </a:lnTo>
                  <a:cubicBezTo>
                    <a:pt x="304" y="5853"/>
                    <a:pt x="179" y="5978"/>
                    <a:pt x="1" y="5978"/>
                  </a:cubicBezTo>
                  <a:lnTo>
                    <a:pt x="625" y="5978"/>
                  </a:lnTo>
                  <a:cubicBezTo>
                    <a:pt x="786" y="5978"/>
                    <a:pt x="929" y="5853"/>
                    <a:pt x="929" y="5675"/>
                  </a:cubicBezTo>
                  <a:lnTo>
                    <a:pt x="929" y="304"/>
                  </a:lnTo>
                  <a:cubicBezTo>
                    <a:pt x="929" y="144"/>
                    <a:pt x="786" y="1"/>
                    <a:pt x="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48" name="Google Shape;848;p40"/>
            <p:cNvSpPr/>
            <p:nvPr/>
          </p:nvSpPr>
          <p:spPr>
            <a:xfrm>
              <a:off x="2735624" y="2789890"/>
              <a:ext cx="60710" cy="20444"/>
            </a:xfrm>
            <a:custGeom>
              <a:avLst/>
              <a:gdLst/>
              <a:ahLst/>
              <a:cxnLst/>
              <a:rect l="l" t="t" r="r" b="b"/>
              <a:pathLst>
                <a:path w="1856" h="625" extrusionOk="0">
                  <a:moveTo>
                    <a:pt x="0" y="0"/>
                  </a:moveTo>
                  <a:lnTo>
                    <a:pt x="0" y="411"/>
                  </a:lnTo>
                  <a:cubicBezTo>
                    <a:pt x="0" y="535"/>
                    <a:pt x="89" y="625"/>
                    <a:pt x="214" y="625"/>
                  </a:cubicBezTo>
                  <a:lnTo>
                    <a:pt x="1660" y="625"/>
                  </a:lnTo>
                  <a:cubicBezTo>
                    <a:pt x="1767" y="625"/>
                    <a:pt x="1856" y="535"/>
                    <a:pt x="1856" y="411"/>
                  </a:cubicBezTo>
                  <a:lnTo>
                    <a:pt x="1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49" name="Google Shape;849;p40"/>
            <p:cNvSpPr/>
            <p:nvPr/>
          </p:nvSpPr>
          <p:spPr>
            <a:xfrm>
              <a:off x="2542439" y="2789890"/>
              <a:ext cx="60710" cy="20444"/>
            </a:xfrm>
            <a:custGeom>
              <a:avLst/>
              <a:gdLst/>
              <a:ahLst/>
              <a:cxnLst/>
              <a:rect l="l" t="t" r="r" b="b"/>
              <a:pathLst>
                <a:path w="1856" h="625" extrusionOk="0">
                  <a:moveTo>
                    <a:pt x="0" y="0"/>
                  </a:moveTo>
                  <a:lnTo>
                    <a:pt x="0" y="411"/>
                  </a:lnTo>
                  <a:cubicBezTo>
                    <a:pt x="0" y="535"/>
                    <a:pt x="90" y="625"/>
                    <a:pt x="214" y="625"/>
                  </a:cubicBezTo>
                  <a:lnTo>
                    <a:pt x="1660" y="625"/>
                  </a:lnTo>
                  <a:cubicBezTo>
                    <a:pt x="1767" y="625"/>
                    <a:pt x="1856" y="535"/>
                    <a:pt x="1856" y="411"/>
                  </a:cubicBezTo>
                  <a:lnTo>
                    <a:pt x="1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50" name="Google Shape;850;p40"/>
            <p:cNvSpPr/>
            <p:nvPr/>
          </p:nvSpPr>
          <p:spPr>
            <a:xfrm>
              <a:off x="2531939" y="2573939"/>
              <a:ext cx="138331" cy="196129"/>
            </a:xfrm>
            <a:custGeom>
              <a:avLst/>
              <a:gdLst/>
              <a:ahLst/>
              <a:cxnLst/>
              <a:rect l="l" t="t" r="r" b="b"/>
              <a:pathLst>
                <a:path w="4229" h="5996" extrusionOk="0">
                  <a:moveTo>
                    <a:pt x="0" y="0"/>
                  </a:moveTo>
                  <a:lnTo>
                    <a:pt x="0" y="5264"/>
                  </a:lnTo>
                  <a:cubicBezTo>
                    <a:pt x="0" y="5656"/>
                    <a:pt x="321" y="5995"/>
                    <a:pt x="714" y="5995"/>
                  </a:cubicBezTo>
                  <a:lnTo>
                    <a:pt x="3497" y="5995"/>
                  </a:lnTo>
                  <a:cubicBezTo>
                    <a:pt x="3908" y="5995"/>
                    <a:pt x="4229" y="5656"/>
                    <a:pt x="4229" y="5264"/>
                  </a:cubicBezTo>
                  <a:lnTo>
                    <a:pt x="42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51" name="Google Shape;851;p40"/>
            <p:cNvSpPr/>
            <p:nvPr/>
          </p:nvSpPr>
          <p:spPr>
            <a:xfrm>
              <a:off x="2626471" y="2573939"/>
              <a:ext cx="43799" cy="196129"/>
            </a:xfrm>
            <a:custGeom>
              <a:avLst/>
              <a:gdLst/>
              <a:ahLst/>
              <a:cxnLst/>
              <a:rect l="l" t="t" r="r" b="b"/>
              <a:pathLst>
                <a:path w="1339" h="5996" extrusionOk="0">
                  <a:moveTo>
                    <a:pt x="714" y="0"/>
                  </a:moveTo>
                  <a:lnTo>
                    <a:pt x="714" y="5264"/>
                  </a:lnTo>
                  <a:cubicBezTo>
                    <a:pt x="714" y="5656"/>
                    <a:pt x="393" y="5995"/>
                    <a:pt x="1" y="5995"/>
                  </a:cubicBezTo>
                  <a:lnTo>
                    <a:pt x="607" y="5995"/>
                  </a:lnTo>
                  <a:cubicBezTo>
                    <a:pt x="1018" y="5995"/>
                    <a:pt x="1339" y="5656"/>
                    <a:pt x="1339" y="5264"/>
                  </a:cubicBezTo>
                  <a:lnTo>
                    <a:pt x="1339" y="0"/>
                  </a:lnTo>
                  <a:close/>
                </a:path>
              </a:pathLst>
            </a:custGeom>
            <a:solidFill>
              <a:srgbClr val="F0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52" name="Google Shape;852;p40"/>
            <p:cNvSpPr/>
            <p:nvPr/>
          </p:nvSpPr>
          <p:spPr>
            <a:xfrm>
              <a:off x="2826656" y="2681326"/>
              <a:ext cx="20476" cy="36210"/>
            </a:xfrm>
            <a:custGeom>
              <a:avLst/>
              <a:gdLst/>
              <a:ahLst/>
              <a:cxnLst/>
              <a:rect l="l" t="t" r="r" b="b"/>
              <a:pathLst>
                <a:path w="626" h="1107" extrusionOk="0">
                  <a:moveTo>
                    <a:pt x="1" y="0"/>
                  </a:moveTo>
                  <a:lnTo>
                    <a:pt x="1" y="1107"/>
                  </a:lnTo>
                  <a:lnTo>
                    <a:pt x="518" y="1107"/>
                  </a:lnTo>
                  <a:cubicBezTo>
                    <a:pt x="572" y="1107"/>
                    <a:pt x="625" y="1071"/>
                    <a:pt x="625" y="1017"/>
                  </a:cubicBezTo>
                  <a:lnTo>
                    <a:pt x="625" y="107"/>
                  </a:lnTo>
                  <a:cubicBezTo>
                    <a:pt x="625" y="54"/>
                    <a:pt x="572" y="0"/>
                    <a:pt x="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53" name="Google Shape;853;p40"/>
            <p:cNvSpPr/>
            <p:nvPr/>
          </p:nvSpPr>
          <p:spPr>
            <a:xfrm>
              <a:off x="2826656" y="2624705"/>
              <a:ext cx="20476" cy="36210"/>
            </a:xfrm>
            <a:custGeom>
              <a:avLst/>
              <a:gdLst/>
              <a:ahLst/>
              <a:cxnLst/>
              <a:rect l="l" t="t" r="r" b="b"/>
              <a:pathLst>
                <a:path w="626" h="1107" extrusionOk="0">
                  <a:moveTo>
                    <a:pt x="1" y="1"/>
                  </a:moveTo>
                  <a:lnTo>
                    <a:pt x="1" y="1107"/>
                  </a:lnTo>
                  <a:lnTo>
                    <a:pt x="518" y="1107"/>
                  </a:lnTo>
                  <a:cubicBezTo>
                    <a:pt x="572" y="1107"/>
                    <a:pt x="625" y="1071"/>
                    <a:pt x="625" y="1018"/>
                  </a:cubicBezTo>
                  <a:lnTo>
                    <a:pt x="625" y="108"/>
                  </a:lnTo>
                  <a:cubicBezTo>
                    <a:pt x="625" y="36"/>
                    <a:pt x="572"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54" name="Google Shape;854;p40"/>
            <p:cNvSpPr/>
            <p:nvPr/>
          </p:nvSpPr>
          <p:spPr>
            <a:xfrm>
              <a:off x="2521407" y="2553495"/>
              <a:ext cx="158807" cy="20476"/>
            </a:xfrm>
            <a:custGeom>
              <a:avLst/>
              <a:gdLst/>
              <a:ahLst/>
              <a:cxnLst/>
              <a:rect l="l" t="t" r="r" b="b"/>
              <a:pathLst>
                <a:path w="4855" h="626" extrusionOk="0">
                  <a:moveTo>
                    <a:pt x="108" y="1"/>
                  </a:moveTo>
                  <a:cubicBezTo>
                    <a:pt x="55" y="1"/>
                    <a:pt x="1" y="54"/>
                    <a:pt x="1" y="108"/>
                  </a:cubicBezTo>
                  <a:lnTo>
                    <a:pt x="1" y="518"/>
                  </a:lnTo>
                  <a:cubicBezTo>
                    <a:pt x="1" y="572"/>
                    <a:pt x="55" y="625"/>
                    <a:pt x="108" y="625"/>
                  </a:cubicBezTo>
                  <a:lnTo>
                    <a:pt x="4747" y="625"/>
                  </a:lnTo>
                  <a:cubicBezTo>
                    <a:pt x="4801" y="625"/>
                    <a:pt x="4854" y="572"/>
                    <a:pt x="4854" y="518"/>
                  </a:cubicBezTo>
                  <a:lnTo>
                    <a:pt x="4854" y="108"/>
                  </a:lnTo>
                  <a:cubicBezTo>
                    <a:pt x="4854" y="54"/>
                    <a:pt x="4801" y="1"/>
                    <a:pt x="4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55" name="Google Shape;855;p40"/>
            <p:cNvSpPr/>
            <p:nvPr/>
          </p:nvSpPr>
          <p:spPr>
            <a:xfrm>
              <a:off x="2656826" y="2553495"/>
              <a:ext cx="23388" cy="20476"/>
            </a:xfrm>
            <a:custGeom>
              <a:avLst/>
              <a:gdLst/>
              <a:ahLst/>
              <a:cxnLst/>
              <a:rect l="l" t="t" r="r" b="b"/>
              <a:pathLst>
                <a:path w="715" h="626" extrusionOk="0">
                  <a:moveTo>
                    <a:pt x="0" y="1"/>
                  </a:moveTo>
                  <a:cubicBezTo>
                    <a:pt x="54" y="1"/>
                    <a:pt x="90" y="54"/>
                    <a:pt x="90" y="108"/>
                  </a:cubicBezTo>
                  <a:lnTo>
                    <a:pt x="90" y="518"/>
                  </a:lnTo>
                  <a:cubicBezTo>
                    <a:pt x="90" y="572"/>
                    <a:pt x="54" y="625"/>
                    <a:pt x="0" y="625"/>
                  </a:cubicBezTo>
                  <a:lnTo>
                    <a:pt x="607" y="625"/>
                  </a:lnTo>
                  <a:cubicBezTo>
                    <a:pt x="661" y="625"/>
                    <a:pt x="714" y="572"/>
                    <a:pt x="714" y="518"/>
                  </a:cubicBezTo>
                  <a:lnTo>
                    <a:pt x="714" y="108"/>
                  </a:lnTo>
                  <a:cubicBezTo>
                    <a:pt x="714" y="54"/>
                    <a:pt x="661" y="1"/>
                    <a:pt x="607" y="1"/>
                  </a:cubicBezTo>
                  <a:close/>
                </a:path>
              </a:pathLst>
            </a:custGeom>
            <a:solidFill>
              <a:srgbClr val="F4E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56" name="Google Shape;856;p40"/>
            <p:cNvSpPr/>
            <p:nvPr/>
          </p:nvSpPr>
          <p:spPr>
            <a:xfrm>
              <a:off x="2735036" y="2742591"/>
              <a:ext cx="19888" cy="27051"/>
            </a:xfrm>
            <a:custGeom>
              <a:avLst/>
              <a:gdLst/>
              <a:ahLst/>
              <a:cxnLst/>
              <a:rect l="l" t="t" r="r" b="b"/>
              <a:pathLst>
                <a:path w="608" h="827" extrusionOk="0">
                  <a:moveTo>
                    <a:pt x="0" y="1"/>
                  </a:moveTo>
                  <a:lnTo>
                    <a:pt x="0" y="518"/>
                  </a:lnTo>
                  <a:cubicBezTo>
                    <a:pt x="0" y="679"/>
                    <a:pt x="107" y="804"/>
                    <a:pt x="268" y="822"/>
                  </a:cubicBezTo>
                  <a:cubicBezTo>
                    <a:pt x="287" y="825"/>
                    <a:pt x="305" y="827"/>
                    <a:pt x="322" y="827"/>
                  </a:cubicBezTo>
                  <a:cubicBezTo>
                    <a:pt x="490" y="827"/>
                    <a:pt x="607" y="680"/>
                    <a:pt x="607" y="518"/>
                  </a:cubicBezTo>
                  <a:lnTo>
                    <a:pt x="6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57" name="Google Shape;857;p40"/>
            <p:cNvSpPr/>
            <p:nvPr/>
          </p:nvSpPr>
          <p:spPr>
            <a:xfrm>
              <a:off x="2551761" y="2594350"/>
              <a:ext cx="98097" cy="155274"/>
            </a:xfrm>
            <a:custGeom>
              <a:avLst/>
              <a:gdLst/>
              <a:ahLst/>
              <a:cxnLst/>
              <a:rect l="l" t="t" r="r" b="b"/>
              <a:pathLst>
                <a:path w="2999" h="4747" extrusionOk="0">
                  <a:moveTo>
                    <a:pt x="108" y="1"/>
                  </a:moveTo>
                  <a:cubicBezTo>
                    <a:pt x="54" y="1"/>
                    <a:pt x="1" y="37"/>
                    <a:pt x="1" y="108"/>
                  </a:cubicBezTo>
                  <a:lnTo>
                    <a:pt x="1" y="4640"/>
                  </a:lnTo>
                  <a:cubicBezTo>
                    <a:pt x="1" y="4693"/>
                    <a:pt x="54" y="4747"/>
                    <a:pt x="108" y="4747"/>
                  </a:cubicBezTo>
                  <a:lnTo>
                    <a:pt x="2891" y="4747"/>
                  </a:lnTo>
                  <a:cubicBezTo>
                    <a:pt x="2945" y="4747"/>
                    <a:pt x="2998" y="4693"/>
                    <a:pt x="2998" y="4640"/>
                  </a:cubicBezTo>
                  <a:lnTo>
                    <a:pt x="2998" y="108"/>
                  </a:lnTo>
                  <a:cubicBezTo>
                    <a:pt x="2998" y="37"/>
                    <a:pt x="2945" y="1"/>
                    <a:pt x="2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58" name="Google Shape;858;p40"/>
            <p:cNvSpPr/>
            <p:nvPr/>
          </p:nvSpPr>
          <p:spPr>
            <a:xfrm>
              <a:off x="2713447" y="2573939"/>
              <a:ext cx="63654" cy="175195"/>
            </a:xfrm>
            <a:custGeom>
              <a:avLst/>
              <a:gdLst/>
              <a:ahLst/>
              <a:cxnLst/>
              <a:rect l="l" t="t" r="r" b="b"/>
              <a:pathLst>
                <a:path w="1946" h="5356" extrusionOk="0">
                  <a:moveTo>
                    <a:pt x="607" y="0"/>
                  </a:moveTo>
                  <a:cubicBezTo>
                    <a:pt x="500" y="0"/>
                    <a:pt x="411" y="90"/>
                    <a:pt x="411" y="214"/>
                  </a:cubicBezTo>
                  <a:lnTo>
                    <a:pt x="411" y="2195"/>
                  </a:lnTo>
                  <a:cubicBezTo>
                    <a:pt x="411" y="2570"/>
                    <a:pt x="339" y="2927"/>
                    <a:pt x="196" y="3283"/>
                  </a:cubicBezTo>
                  <a:cubicBezTo>
                    <a:pt x="54" y="3622"/>
                    <a:pt x="0" y="3997"/>
                    <a:pt x="0" y="4372"/>
                  </a:cubicBezTo>
                  <a:lnTo>
                    <a:pt x="0" y="4390"/>
                  </a:lnTo>
                  <a:cubicBezTo>
                    <a:pt x="0" y="4922"/>
                    <a:pt x="430" y="5355"/>
                    <a:pt x="955" y="5355"/>
                  </a:cubicBezTo>
                  <a:cubicBezTo>
                    <a:pt x="976" y="5355"/>
                    <a:pt x="996" y="5354"/>
                    <a:pt x="1017" y="5353"/>
                  </a:cubicBezTo>
                  <a:cubicBezTo>
                    <a:pt x="1535" y="5335"/>
                    <a:pt x="1945" y="4889"/>
                    <a:pt x="1945" y="4372"/>
                  </a:cubicBezTo>
                  <a:lnTo>
                    <a:pt x="1945" y="4336"/>
                  </a:lnTo>
                  <a:cubicBezTo>
                    <a:pt x="1945" y="3890"/>
                    <a:pt x="1820" y="3444"/>
                    <a:pt x="1624" y="3034"/>
                  </a:cubicBezTo>
                  <a:cubicBezTo>
                    <a:pt x="1553" y="2909"/>
                    <a:pt x="1517" y="2784"/>
                    <a:pt x="1517" y="2641"/>
                  </a:cubicBezTo>
                  <a:lnTo>
                    <a:pt x="1517" y="54"/>
                  </a:lnTo>
                  <a:cubicBezTo>
                    <a:pt x="1517" y="18"/>
                    <a:pt x="1499" y="0"/>
                    <a:pt x="1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59" name="Google Shape;859;p40"/>
            <p:cNvSpPr/>
            <p:nvPr/>
          </p:nvSpPr>
          <p:spPr>
            <a:xfrm>
              <a:off x="2735036" y="2573939"/>
              <a:ext cx="42065" cy="175358"/>
            </a:xfrm>
            <a:custGeom>
              <a:avLst/>
              <a:gdLst/>
              <a:ahLst/>
              <a:cxnLst/>
              <a:rect l="l" t="t" r="r" b="b"/>
              <a:pathLst>
                <a:path w="1286" h="5361" extrusionOk="0">
                  <a:moveTo>
                    <a:pt x="36" y="0"/>
                  </a:moveTo>
                  <a:cubicBezTo>
                    <a:pt x="143" y="0"/>
                    <a:pt x="250" y="90"/>
                    <a:pt x="250" y="214"/>
                  </a:cubicBezTo>
                  <a:lnTo>
                    <a:pt x="250" y="2195"/>
                  </a:lnTo>
                  <a:cubicBezTo>
                    <a:pt x="250" y="2570"/>
                    <a:pt x="322" y="2927"/>
                    <a:pt x="446" y="3266"/>
                  </a:cubicBezTo>
                  <a:cubicBezTo>
                    <a:pt x="518" y="3444"/>
                    <a:pt x="571" y="3622"/>
                    <a:pt x="607" y="3801"/>
                  </a:cubicBezTo>
                  <a:cubicBezTo>
                    <a:pt x="643" y="3979"/>
                    <a:pt x="661" y="4158"/>
                    <a:pt x="661" y="4336"/>
                  </a:cubicBezTo>
                  <a:lnTo>
                    <a:pt x="661" y="4390"/>
                  </a:lnTo>
                  <a:cubicBezTo>
                    <a:pt x="661" y="4818"/>
                    <a:pt x="375" y="5175"/>
                    <a:pt x="0" y="5317"/>
                  </a:cubicBezTo>
                  <a:cubicBezTo>
                    <a:pt x="79" y="5344"/>
                    <a:pt x="167" y="5360"/>
                    <a:pt x="264" y="5360"/>
                  </a:cubicBezTo>
                  <a:cubicBezTo>
                    <a:pt x="300" y="5360"/>
                    <a:pt x="337" y="5358"/>
                    <a:pt x="375" y="5353"/>
                  </a:cubicBezTo>
                  <a:cubicBezTo>
                    <a:pt x="875" y="5335"/>
                    <a:pt x="1285" y="4871"/>
                    <a:pt x="1285" y="4372"/>
                  </a:cubicBezTo>
                  <a:lnTo>
                    <a:pt x="1285" y="4336"/>
                  </a:lnTo>
                  <a:cubicBezTo>
                    <a:pt x="1285" y="4158"/>
                    <a:pt x="1267" y="3979"/>
                    <a:pt x="1232" y="3801"/>
                  </a:cubicBezTo>
                  <a:cubicBezTo>
                    <a:pt x="1196" y="3622"/>
                    <a:pt x="1142" y="3444"/>
                    <a:pt x="1071" y="3266"/>
                  </a:cubicBezTo>
                  <a:cubicBezTo>
                    <a:pt x="928" y="2927"/>
                    <a:pt x="857" y="2570"/>
                    <a:pt x="857" y="2195"/>
                  </a:cubicBezTo>
                  <a:lnTo>
                    <a:pt x="857" y="214"/>
                  </a:lnTo>
                  <a:cubicBezTo>
                    <a:pt x="857" y="90"/>
                    <a:pt x="768" y="0"/>
                    <a:pt x="6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60" name="Google Shape;860;p40"/>
            <p:cNvSpPr/>
            <p:nvPr/>
          </p:nvSpPr>
          <p:spPr>
            <a:xfrm>
              <a:off x="2735036" y="2553495"/>
              <a:ext cx="20444" cy="20476"/>
            </a:xfrm>
            <a:custGeom>
              <a:avLst/>
              <a:gdLst/>
              <a:ahLst/>
              <a:cxnLst/>
              <a:rect l="l" t="t" r="r" b="b"/>
              <a:pathLst>
                <a:path w="625" h="626" extrusionOk="0">
                  <a:moveTo>
                    <a:pt x="107" y="1"/>
                  </a:moveTo>
                  <a:cubicBezTo>
                    <a:pt x="36" y="1"/>
                    <a:pt x="0" y="54"/>
                    <a:pt x="0" y="108"/>
                  </a:cubicBezTo>
                  <a:lnTo>
                    <a:pt x="0" y="625"/>
                  </a:lnTo>
                  <a:lnTo>
                    <a:pt x="625" y="625"/>
                  </a:lnTo>
                  <a:lnTo>
                    <a:pt x="625" y="108"/>
                  </a:lnTo>
                  <a:cubicBezTo>
                    <a:pt x="625" y="54"/>
                    <a:pt x="571" y="1"/>
                    <a:pt x="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61" name="Google Shape;861;p40"/>
            <p:cNvSpPr/>
            <p:nvPr/>
          </p:nvSpPr>
          <p:spPr>
            <a:xfrm>
              <a:off x="2733269" y="2693526"/>
              <a:ext cx="23388" cy="35719"/>
            </a:xfrm>
            <a:custGeom>
              <a:avLst/>
              <a:gdLst/>
              <a:ahLst/>
              <a:cxnLst/>
              <a:rect l="l" t="t" r="r" b="b"/>
              <a:pathLst>
                <a:path w="715" h="1092" extrusionOk="0">
                  <a:moveTo>
                    <a:pt x="355" y="1"/>
                  </a:moveTo>
                  <a:cubicBezTo>
                    <a:pt x="344" y="1"/>
                    <a:pt x="333" y="1"/>
                    <a:pt x="322" y="2"/>
                  </a:cubicBezTo>
                  <a:cubicBezTo>
                    <a:pt x="161" y="2"/>
                    <a:pt x="1" y="181"/>
                    <a:pt x="1" y="395"/>
                  </a:cubicBezTo>
                  <a:lnTo>
                    <a:pt x="1" y="734"/>
                  </a:lnTo>
                  <a:cubicBezTo>
                    <a:pt x="1" y="912"/>
                    <a:pt x="161" y="1073"/>
                    <a:pt x="322" y="1090"/>
                  </a:cubicBezTo>
                  <a:cubicBezTo>
                    <a:pt x="333" y="1091"/>
                    <a:pt x="344" y="1092"/>
                    <a:pt x="354" y="1092"/>
                  </a:cubicBezTo>
                  <a:cubicBezTo>
                    <a:pt x="554" y="1092"/>
                    <a:pt x="715" y="937"/>
                    <a:pt x="715" y="734"/>
                  </a:cubicBezTo>
                  <a:lnTo>
                    <a:pt x="715" y="341"/>
                  </a:lnTo>
                  <a:cubicBezTo>
                    <a:pt x="715" y="155"/>
                    <a:pt x="554" y="1"/>
                    <a:pt x="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62" name="Google Shape;862;p40"/>
            <p:cNvSpPr/>
            <p:nvPr/>
          </p:nvSpPr>
          <p:spPr>
            <a:xfrm>
              <a:off x="2506818" y="2469627"/>
              <a:ext cx="345548" cy="345385"/>
            </a:xfrm>
            <a:custGeom>
              <a:avLst/>
              <a:gdLst/>
              <a:ahLst/>
              <a:cxnLst/>
              <a:rect l="l" t="t" r="r" b="b"/>
              <a:pathLst>
                <a:path w="10564" h="10559" extrusionOk="0">
                  <a:moveTo>
                    <a:pt x="5157" y="2708"/>
                  </a:moveTo>
                  <a:lnTo>
                    <a:pt x="5157" y="3029"/>
                  </a:lnTo>
                  <a:lnTo>
                    <a:pt x="608" y="3029"/>
                  </a:lnTo>
                  <a:lnTo>
                    <a:pt x="608" y="2708"/>
                  </a:lnTo>
                  <a:close/>
                  <a:moveTo>
                    <a:pt x="7441" y="2708"/>
                  </a:moveTo>
                  <a:lnTo>
                    <a:pt x="7441" y="3029"/>
                  </a:lnTo>
                  <a:lnTo>
                    <a:pt x="7138" y="3029"/>
                  </a:lnTo>
                  <a:lnTo>
                    <a:pt x="7138" y="2708"/>
                  </a:lnTo>
                  <a:close/>
                  <a:moveTo>
                    <a:pt x="10260" y="4884"/>
                  </a:moveTo>
                  <a:lnTo>
                    <a:pt x="10260" y="5687"/>
                  </a:lnTo>
                  <a:lnTo>
                    <a:pt x="9939" y="5687"/>
                  </a:lnTo>
                  <a:lnTo>
                    <a:pt x="9939" y="4884"/>
                  </a:lnTo>
                  <a:close/>
                  <a:moveTo>
                    <a:pt x="10260" y="6615"/>
                  </a:moveTo>
                  <a:lnTo>
                    <a:pt x="10260" y="7418"/>
                  </a:lnTo>
                  <a:lnTo>
                    <a:pt x="9939" y="7418"/>
                  </a:lnTo>
                  <a:lnTo>
                    <a:pt x="9939" y="6615"/>
                  </a:lnTo>
                  <a:close/>
                  <a:moveTo>
                    <a:pt x="7638" y="3332"/>
                  </a:moveTo>
                  <a:cubicBezTo>
                    <a:pt x="7673" y="3332"/>
                    <a:pt x="7691" y="3350"/>
                    <a:pt x="7691" y="3386"/>
                  </a:cubicBezTo>
                  <a:lnTo>
                    <a:pt x="7691" y="5384"/>
                  </a:lnTo>
                  <a:cubicBezTo>
                    <a:pt x="7691" y="5759"/>
                    <a:pt x="7762" y="6151"/>
                    <a:pt x="7905" y="6508"/>
                  </a:cubicBezTo>
                  <a:cubicBezTo>
                    <a:pt x="8048" y="6829"/>
                    <a:pt x="8101" y="7168"/>
                    <a:pt x="8101" y="7525"/>
                  </a:cubicBezTo>
                  <a:lnTo>
                    <a:pt x="8101" y="7561"/>
                  </a:lnTo>
                  <a:cubicBezTo>
                    <a:pt x="8101" y="8007"/>
                    <a:pt x="7780" y="8364"/>
                    <a:pt x="7352" y="8399"/>
                  </a:cubicBezTo>
                  <a:cubicBezTo>
                    <a:pt x="7341" y="8400"/>
                    <a:pt x="7330" y="8400"/>
                    <a:pt x="7319" y="8400"/>
                  </a:cubicBezTo>
                  <a:cubicBezTo>
                    <a:pt x="6853" y="8400"/>
                    <a:pt x="6478" y="8032"/>
                    <a:pt x="6478" y="7579"/>
                  </a:cubicBezTo>
                  <a:lnTo>
                    <a:pt x="6478" y="7525"/>
                  </a:lnTo>
                  <a:cubicBezTo>
                    <a:pt x="6478" y="7168"/>
                    <a:pt x="6549" y="6829"/>
                    <a:pt x="6674" y="6508"/>
                  </a:cubicBezTo>
                  <a:cubicBezTo>
                    <a:pt x="6817" y="6151"/>
                    <a:pt x="6888" y="5759"/>
                    <a:pt x="6888" y="5384"/>
                  </a:cubicBezTo>
                  <a:lnTo>
                    <a:pt x="6888" y="3386"/>
                  </a:lnTo>
                  <a:cubicBezTo>
                    <a:pt x="6888" y="3350"/>
                    <a:pt x="6906" y="3332"/>
                    <a:pt x="6942" y="3332"/>
                  </a:cubicBezTo>
                  <a:close/>
                  <a:moveTo>
                    <a:pt x="7441" y="8703"/>
                  </a:moveTo>
                  <a:lnTo>
                    <a:pt x="7441" y="8863"/>
                  </a:lnTo>
                  <a:cubicBezTo>
                    <a:pt x="7441" y="8939"/>
                    <a:pt x="7378" y="9014"/>
                    <a:pt x="7304" y="9014"/>
                  </a:cubicBezTo>
                  <a:cubicBezTo>
                    <a:pt x="7291" y="9014"/>
                    <a:pt x="7277" y="9012"/>
                    <a:pt x="7263" y="9006"/>
                  </a:cubicBezTo>
                  <a:cubicBezTo>
                    <a:pt x="7192" y="8988"/>
                    <a:pt x="7138" y="8935"/>
                    <a:pt x="7138" y="8863"/>
                  </a:cubicBezTo>
                  <a:lnTo>
                    <a:pt x="7138" y="8703"/>
                  </a:lnTo>
                  <a:close/>
                  <a:moveTo>
                    <a:pt x="2784" y="9934"/>
                  </a:moveTo>
                  <a:lnTo>
                    <a:pt x="2784" y="10202"/>
                  </a:lnTo>
                  <a:cubicBezTo>
                    <a:pt x="2784" y="10219"/>
                    <a:pt x="2767" y="10255"/>
                    <a:pt x="2731" y="10255"/>
                  </a:cubicBezTo>
                  <a:lnTo>
                    <a:pt x="1286" y="10255"/>
                  </a:lnTo>
                  <a:cubicBezTo>
                    <a:pt x="1250" y="10255"/>
                    <a:pt x="1232" y="10219"/>
                    <a:pt x="1232" y="10202"/>
                  </a:cubicBezTo>
                  <a:lnTo>
                    <a:pt x="1232" y="9934"/>
                  </a:lnTo>
                  <a:close/>
                  <a:moveTo>
                    <a:pt x="8690" y="9934"/>
                  </a:moveTo>
                  <a:lnTo>
                    <a:pt x="8690" y="10202"/>
                  </a:lnTo>
                  <a:cubicBezTo>
                    <a:pt x="8690" y="10219"/>
                    <a:pt x="8672" y="10255"/>
                    <a:pt x="8637" y="10255"/>
                  </a:cubicBezTo>
                  <a:lnTo>
                    <a:pt x="7192" y="10255"/>
                  </a:lnTo>
                  <a:cubicBezTo>
                    <a:pt x="7156" y="10255"/>
                    <a:pt x="7138" y="10219"/>
                    <a:pt x="7138" y="10202"/>
                  </a:cubicBezTo>
                  <a:lnTo>
                    <a:pt x="7138" y="9934"/>
                  </a:lnTo>
                  <a:close/>
                  <a:moveTo>
                    <a:pt x="6763" y="1"/>
                  </a:moveTo>
                  <a:cubicBezTo>
                    <a:pt x="6665" y="1"/>
                    <a:pt x="6561" y="113"/>
                    <a:pt x="6621" y="263"/>
                  </a:cubicBezTo>
                  <a:cubicBezTo>
                    <a:pt x="6621" y="263"/>
                    <a:pt x="6621" y="263"/>
                    <a:pt x="6638" y="281"/>
                  </a:cubicBezTo>
                  <a:lnTo>
                    <a:pt x="6995" y="442"/>
                  </a:lnTo>
                  <a:cubicBezTo>
                    <a:pt x="7084" y="477"/>
                    <a:pt x="7138" y="566"/>
                    <a:pt x="7138" y="674"/>
                  </a:cubicBezTo>
                  <a:lnTo>
                    <a:pt x="7138" y="2404"/>
                  </a:lnTo>
                  <a:lnTo>
                    <a:pt x="7084" y="2404"/>
                  </a:lnTo>
                  <a:cubicBezTo>
                    <a:pt x="6942" y="2404"/>
                    <a:pt x="6835" y="2529"/>
                    <a:pt x="6835" y="2672"/>
                  </a:cubicBezTo>
                  <a:lnTo>
                    <a:pt x="6835" y="3047"/>
                  </a:lnTo>
                  <a:cubicBezTo>
                    <a:pt x="6692" y="3100"/>
                    <a:pt x="6585" y="3225"/>
                    <a:pt x="6585" y="3386"/>
                  </a:cubicBezTo>
                  <a:lnTo>
                    <a:pt x="6585" y="3653"/>
                  </a:lnTo>
                  <a:lnTo>
                    <a:pt x="5157" y="3653"/>
                  </a:lnTo>
                  <a:lnTo>
                    <a:pt x="5157" y="3332"/>
                  </a:lnTo>
                  <a:lnTo>
                    <a:pt x="5211" y="3332"/>
                  </a:lnTo>
                  <a:cubicBezTo>
                    <a:pt x="5354" y="3332"/>
                    <a:pt x="5461" y="3225"/>
                    <a:pt x="5461" y="3082"/>
                  </a:cubicBezTo>
                  <a:lnTo>
                    <a:pt x="5461" y="2672"/>
                  </a:lnTo>
                  <a:cubicBezTo>
                    <a:pt x="5461" y="2529"/>
                    <a:pt x="5354" y="2404"/>
                    <a:pt x="5211" y="2404"/>
                  </a:cubicBezTo>
                  <a:lnTo>
                    <a:pt x="572" y="2404"/>
                  </a:lnTo>
                  <a:cubicBezTo>
                    <a:pt x="429" y="2404"/>
                    <a:pt x="304" y="2529"/>
                    <a:pt x="304" y="2672"/>
                  </a:cubicBezTo>
                  <a:lnTo>
                    <a:pt x="304" y="3082"/>
                  </a:lnTo>
                  <a:cubicBezTo>
                    <a:pt x="304" y="3225"/>
                    <a:pt x="429" y="3332"/>
                    <a:pt x="572" y="3332"/>
                  </a:cubicBezTo>
                  <a:lnTo>
                    <a:pt x="608" y="3332"/>
                  </a:lnTo>
                  <a:lnTo>
                    <a:pt x="608" y="3653"/>
                  </a:lnTo>
                  <a:lnTo>
                    <a:pt x="465" y="3653"/>
                  </a:lnTo>
                  <a:cubicBezTo>
                    <a:pt x="197" y="3653"/>
                    <a:pt x="1" y="3850"/>
                    <a:pt x="1" y="4117"/>
                  </a:cubicBezTo>
                  <a:lnTo>
                    <a:pt x="1" y="9470"/>
                  </a:lnTo>
                  <a:cubicBezTo>
                    <a:pt x="1" y="9738"/>
                    <a:pt x="197" y="9934"/>
                    <a:pt x="465" y="9934"/>
                  </a:cubicBezTo>
                  <a:lnTo>
                    <a:pt x="929" y="9934"/>
                  </a:lnTo>
                  <a:lnTo>
                    <a:pt x="929" y="10202"/>
                  </a:lnTo>
                  <a:cubicBezTo>
                    <a:pt x="929" y="10398"/>
                    <a:pt x="1089" y="10558"/>
                    <a:pt x="1286" y="10558"/>
                  </a:cubicBezTo>
                  <a:lnTo>
                    <a:pt x="2731" y="10558"/>
                  </a:lnTo>
                  <a:cubicBezTo>
                    <a:pt x="2927" y="10558"/>
                    <a:pt x="3088" y="10398"/>
                    <a:pt x="3088" y="10202"/>
                  </a:cubicBezTo>
                  <a:lnTo>
                    <a:pt x="3088" y="9934"/>
                  </a:lnTo>
                  <a:lnTo>
                    <a:pt x="6264" y="9934"/>
                  </a:lnTo>
                  <a:cubicBezTo>
                    <a:pt x="6335" y="9934"/>
                    <a:pt x="6406" y="9880"/>
                    <a:pt x="6406" y="9809"/>
                  </a:cubicBezTo>
                  <a:cubicBezTo>
                    <a:pt x="6424" y="9720"/>
                    <a:pt x="6353" y="9631"/>
                    <a:pt x="6264" y="9631"/>
                  </a:cubicBezTo>
                  <a:lnTo>
                    <a:pt x="465" y="9631"/>
                  </a:lnTo>
                  <a:cubicBezTo>
                    <a:pt x="376" y="9631"/>
                    <a:pt x="304" y="9559"/>
                    <a:pt x="304" y="9470"/>
                  </a:cubicBezTo>
                  <a:lnTo>
                    <a:pt x="304" y="4117"/>
                  </a:lnTo>
                  <a:cubicBezTo>
                    <a:pt x="304" y="4028"/>
                    <a:pt x="376" y="3957"/>
                    <a:pt x="465" y="3957"/>
                  </a:cubicBezTo>
                  <a:lnTo>
                    <a:pt x="608" y="3957"/>
                  </a:lnTo>
                  <a:lnTo>
                    <a:pt x="608" y="4724"/>
                  </a:lnTo>
                  <a:cubicBezTo>
                    <a:pt x="608" y="4795"/>
                    <a:pt x="679" y="4867"/>
                    <a:pt x="750" y="4884"/>
                  </a:cubicBezTo>
                  <a:cubicBezTo>
                    <a:pt x="840" y="4884"/>
                    <a:pt x="929" y="4813"/>
                    <a:pt x="929" y="4724"/>
                  </a:cubicBezTo>
                  <a:lnTo>
                    <a:pt x="929" y="3332"/>
                  </a:lnTo>
                  <a:lnTo>
                    <a:pt x="4854" y="3332"/>
                  </a:lnTo>
                  <a:lnTo>
                    <a:pt x="4854" y="8453"/>
                  </a:lnTo>
                  <a:cubicBezTo>
                    <a:pt x="4854" y="8756"/>
                    <a:pt x="4586" y="9006"/>
                    <a:pt x="4283" y="9006"/>
                  </a:cubicBezTo>
                  <a:lnTo>
                    <a:pt x="1089" y="9006"/>
                  </a:lnTo>
                  <a:cubicBezTo>
                    <a:pt x="1000" y="9006"/>
                    <a:pt x="929" y="8935"/>
                    <a:pt x="929" y="8845"/>
                  </a:cubicBezTo>
                  <a:lnTo>
                    <a:pt x="929" y="5402"/>
                  </a:lnTo>
                  <a:cubicBezTo>
                    <a:pt x="929" y="5384"/>
                    <a:pt x="929" y="5366"/>
                    <a:pt x="911" y="5366"/>
                  </a:cubicBezTo>
                  <a:cubicBezTo>
                    <a:pt x="866" y="5315"/>
                    <a:pt x="815" y="5294"/>
                    <a:pt x="767" y="5294"/>
                  </a:cubicBezTo>
                  <a:cubicBezTo>
                    <a:pt x="681" y="5294"/>
                    <a:pt x="608" y="5364"/>
                    <a:pt x="608" y="5455"/>
                  </a:cubicBezTo>
                  <a:lnTo>
                    <a:pt x="608" y="8453"/>
                  </a:lnTo>
                  <a:cubicBezTo>
                    <a:pt x="608" y="8935"/>
                    <a:pt x="1000" y="9327"/>
                    <a:pt x="1500" y="9327"/>
                  </a:cubicBezTo>
                  <a:lnTo>
                    <a:pt x="4283" y="9327"/>
                  </a:lnTo>
                  <a:cubicBezTo>
                    <a:pt x="4765" y="9327"/>
                    <a:pt x="5157" y="8935"/>
                    <a:pt x="5157" y="8453"/>
                  </a:cubicBezTo>
                  <a:lnTo>
                    <a:pt x="5157" y="3957"/>
                  </a:lnTo>
                  <a:lnTo>
                    <a:pt x="6585" y="3957"/>
                  </a:lnTo>
                  <a:lnTo>
                    <a:pt x="6585" y="5384"/>
                  </a:lnTo>
                  <a:cubicBezTo>
                    <a:pt x="6585" y="5723"/>
                    <a:pt x="6513" y="6062"/>
                    <a:pt x="6389" y="6401"/>
                  </a:cubicBezTo>
                  <a:cubicBezTo>
                    <a:pt x="6246" y="6758"/>
                    <a:pt x="6174" y="7133"/>
                    <a:pt x="6174" y="7525"/>
                  </a:cubicBezTo>
                  <a:lnTo>
                    <a:pt x="6174" y="7579"/>
                  </a:lnTo>
                  <a:cubicBezTo>
                    <a:pt x="6174" y="8043"/>
                    <a:pt x="6442" y="8435"/>
                    <a:pt x="6835" y="8614"/>
                  </a:cubicBezTo>
                  <a:lnTo>
                    <a:pt x="6835" y="8845"/>
                  </a:lnTo>
                  <a:cubicBezTo>
                    <a:pt x="6835" y="9095"/>
                    <a:pt x="7013" y="9309"/>
                    <a:pt x="7245" y="9327"/>
                  </a:cubicBezTo>
                  <a:cubicBezTo>
                    <a:pt x="7256" y="9328"/>
                    <a:pt x="7267" y="9328"/>
                    <a:pt x="7278" y="9328"/>
                  </a:cubicBezTo>
                  <a:cubicBezTo>
                    <a:pt x="7548" y="9328"/>
                    <a:pt x="7762" y="9121"/>
                    <a:pt x="7762" y="8863"/>
                  </a:cubicBezTo>
                  <a:lnTo>
                    <a:pt x="7762" y="8614"/>
                  </a:lnTo>
                  <a:cubicBezTo>
                    <a:pt x="8155" y="8435"/>
                    <a:pt x="8423" y="8043"/>
                    <a:pt x="8423" y="7579"/>
                  </a:cubicBezTo>
                  <a:lnTo>
                    <a:pt x="8423" y="7525"/>
                  </a:lnTo>
                  <a:cubicBezTo>
                    <a:pt x="8423" y="7133"/>
                    <a:pt x="8351" y="6758"/>
                    <a:pt x="8209" y="6401"/>
                  </a:cubicBezTo>
                  <a:cubicBezTo>
                    <a:pt x="8066" y="6062"/>
                    <a:pt x="8012" y="5723"/>
                    <a:pt x="8012" y="5384"/>
                  </a:cubicBezTo>
                  <a:lnTo>
                    <a:pt x="8012" y="3957"/>
                  </a:lnTo>
                  <a:lnTo>
                    <a:pt x="9475" y="3957"/>
                  </a:lnTo>
                  <a:cubicBezTo>
                    <a:pt x="9565" y="3957"/>
                    <a:pt x="9636" y="4028"/>
                    <a:pt x="9636" y="4117"/>
                  </a:cubicBezTo>
                  <a:lnTo>
                    <a:pt x="9636" y="9470"/>
                  </a:lnTo>
                  <a:cubicBezTo>
                    <a:pt x="9636" y="9559"/>
                    <a:pt x="9565" y="9631"/>
                    <a:pt x="9475" y="9631"/>
                  </a:cubicBezTo>
                  <a:lnTo>
                    <a:pt x="6977" y="9631"/>
                  </a:lnTo>
                  <a:cubicBezTo>
                    <a:pt x="6906" y="9631"/>
                    <a:pt x="6835" y="9702"/>
                    <a:pt x="6835" y="9791"/>
                  </a:cubicBezTo>
                  <a:lnTo>
                    <a:pt x="6835" y="10202"/>
                  </a:lnTo>
                  <a:cubicBezTo>
                    <a:pt x="6835" y="10398"/>
                    <a:pt x="6995" y="10558"/>
                    <a:pt x="7192" y="10558"/>
                  </a:cubicBezTo>
                  <a:lnTo>
                    <a:pt x="8637" y="10558"/>
                  </a:lnTo>
                  <a:cubicBezTo>
                    <a:pt x="8833" y="10558"/>
                    <a:pt x="8994" y="10398"/>
                    <a:pt x="8994" y="10202"/>
                  </a:cubicBezTo>
                  <a:lnTo>
                    <a:pt x="8994" y="9934"/>
                  </a:lnTo>
                  <a:lnTo>
                    <a:pt x="9475" y="9934"/>
                  </a:lnTo>
                  <a:cubicBezTo>
                    <a:pt x="9743" y="9934"/>
                    <a:pt x="9939" y="9738"/>
                    <a:pt x="9939" y="9470"/>
                  </a:cubicBezTo>
                  <a:lnTo>
                    <a:pt x="9939" y="7739"/>
                  </a:lnTo>
                  <a:lnTo>
                    <a:pt x="10314" y="7739"/>
                  </a:lnTo>
                  <a:cubicBezTo>
                    <a:pt x="10457" y="7739"/>
                    <a:pt x="10564" y="7614"/>
                    <a:pt x="10564" y="7472"/>
                  </a:cubicBezTo>
                  <a:lnTo>
                    <a:pt x="10564" y="6562"/>
                  </a:lnTo>
                  <a:cubicBezTo>
                    <a:pt x="10564" y="6419"/>
                    <a:pt x="10457" y="6312"/>
                    <a:pt x="10314" y="6312"/>
                  </a:cubicBezTo>
                  <a:lnTo>
                    <a:pt x="9939" y="6312"/>
                  </a:lnTo>
                  <a:lnTo>
                    <a:pt x="9939" y="5991"/>
                  </a:lnTo>
                  <a:lnTo>
                    <a:pt x="10296" y="5991"/>
                  </a:lnTo>
                  <a:cubicBezTo>
                    <a:pt x="10439" y="5991"/>
                    <a:pt x="10564" y="5884"/>
                    <a:pt x="10564" y="5741"/>
                  </a:cubicBezTo>
                  <a:lnTo>
                    <a:pt x="10564" y="4831"/>
                  </a:lnTo>
                  <a:cubicBezTo>
                    <a:pt x="10564" y="4688"/>
                    <a:pt x="10457" y="4581"/>
                    <a:pt x="10314" y="4581"/>
                  </a:cubicBezTo>
                  <a:lnTo>
                    <a:pt x="9939" y="4581"/>
                  </a:lnTo>
                  <a:lnTo>
                    <a:pt x="9939" y="4117"/>
                  </a:lnTo>
                  <a:cubicBezTo>
                    <a:pt x="9939" y="3850"/>
                    <a:pt x="9743" y="3653"/>
                    <a:pt x="9475" y="3653"/>
                  </a:cubicBezTo>
                  <a:lnTo>
                    <a:pt x="8012" y="3653"/>
                  </a:lnTo>
                  <a:lnTo>
                    <a:pt x="8012" y="3386"/>
                  </a:lnTo>
                  <a:cubicBezTo>
                    <a:pt x="8012" y="3225"/>
                    <a:pt x="7905" y="3100"/>
                    <a:pt x="7762" y="3047"/>
                  </a:cubicBezTo>
                  <a:lnTo>
                    <a:pt x="7762" y="2672"/>
                  </a:lnTo>
                  <a:cubicBezTo>
                    <a:pt x="7762" y="2529"/>
                    <a:pt x="7638" y="2404"/>
                    <a:pt x="7495" y="2404"/>
                  </a:cubicBezTo>
                  <a:lnTo>
                    <a:pt x="7441" y="2404"/>
                  </a:lnTo>
                  <a:lnTo>
                    <a:pt x="7441" y="335"/>
                  </a:lnTo>
                  <a:cubicBezTo>
                    <a:pt x="7441" y="317"/>
                    <a:pt x="7441" y="299"/>
                    <a:pt x="7423" y="299"/>
                  </a:cubicBezTo>
                  <a:lnTo>
                    <a:pt x="6817" y="13"/>
                  </a:lnTo>
                  <a:cubicBezTo>
                    <a:pt x="6800" y="5"/>
                    <a:pt x="6781" y="1"/>
                    <a:pt x="6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63" name="Google Shape;863;p40"/>
            <p:cNvSpPr/>
            <p:nvPr/>
          </p:nvSpPr>
          <p:spPr>
            <a:xfrm>
              <a:off x="2547117" y="2589116"/>
              <a:ext cx="107976" cy="165185"/>
            </a:xfrm>
            <a:custGeom>
              <a:avLst/>
              <a:gdLst/>
              <a:ahLst/>
              <a:cxnLst/>
              <a:rect l="l" t="t" r="r" b="b"/>
              <a:pathLst>
                <a:path w="3301" h="5050" extrusionOk="0">
                  <a:moveTo>
                    <a:pt x="2998" y="304"/>
                  </a:moveTo>
                  <a:lnTo>
                    <a:pt x="2998" y="4746"/>
                  </a:lnTo>
                  <a:lnTo>
                    <a:pt x="303" y="4746"/>
                  </a:lnTo>
                  <a:lnTo>
                    <a:pt x="303" y="304"/>
                  </a:lnTo>
                  <a:close/>
                  <a:moveTo>
                    <a:pt x="268" y="0"/>
                  </a:moveTo>
                  <a:cubicBezTo>
                    <a:pt x="125" y="0"/>
                    <a:pt x="0" y="107"/>
                    <a:pt x="0" y="250"/>
                  </a:cubicBezTo>
                  <a:lnTo>
                    <a:pt x="0" y="4800"/>
                  </a:lnTo>
                  <a:cubicBezTo>
                    <a:pt x="0" y="4925"/>
                    <a:pt x="125" y="5050"/>
                    <a:pt x="268" y="5050"/>
                  </a:cubicBezTo>
                  <a:lnTo>
                    <a:pt x="3051" y="5050"/>
                  </a:lnTo>
                  <a:cubicBezTo>
                    <a:pt x="3194" y="5050"/>
                    <a:pt x="3301" y="4925"/>
                    <a:pt x="3301" y="4800"/>
                  </a:cubicBezTo>
                  <a:lnTo>
                    <a:pt x="3301" y="250"/>
                  </a:lnTo>
                  <a:cubicBezTo>
                    <a:pt x="3301" y="107"/>
                    <a:pt x="3194" y="0"/>
                    <a:pt x="3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64" name="Google Shape;864;p40"/>
            <p:cNvSpPr/>
            <p:nvPr/>
          </p:nvSpPr>
          <p:spPr>
            <a:xfrm>
              <a:off x="2728624" y="2688293"/>
              <a:ext cx="33299" cy="45696"/>
            </a:xfrm>
            <a:custGeom>
              <a:avLst/>
              <a:gdLst/>
              <a:ahLst/>
              <a:cxnLst/>
              <a:rect l="l" t="t" r="r" b="b"/>
              <a:pathLst>
                <a:path w="1018" h="1397" extrusionOk="0">
                  <a:moveTo>
                    <a:pt x="509" y="303"/>
                  </a:moveTo>
                  <a:cubicBezTo>
                    <a:pt x="622" y="303"/>
                    <a:pt x="714" y="402"/>
                    <a:pt x="714" y="501"/>
                  </a:cubicBezTo>
                  <a:lnTo>
                    <a:pt x="714" y="894"/>
                  </a:lnTo>
                  <a:cubicBezTo>
                    <a:pt x="714" y="1008"/>
                    <a:pt x="624" y="1092"/>
                    <a:pt x="514" y="1092"/>
                  </a:cubicBezTo>
                  <a:cubicBezTo>
                    <a:pt x="503" y="1092"/>
                    <a:pt x="493" y="1091"/>
                    <a:pt x="482" y="1090"/>
                  </a:cubicBezTo>
                  <a:cubicBezTo>
                    <a:pt x="393" y="1072"/>
                    <a:pt x="321" y="983"/>
                    <a:pt x="321" y="894"/>
                  </a:cubicBezTo>
                  <a:lnTo>
                    <a:pt x="321" y="501"/>
                  </a:lnTo>
                  <a:cubicBezTo>
                    <a:pt x="321" y="412"/>
                    <a:pt x="393" y="323"/>
                    <a:pt x="482" y="305"/>
                  </a:cubicBezTo>
                  <a:cubicBezTo>
                    <a:pt x="491" y="304"/>
                    <a:pt x="500" y="303"/>
                    <a:pt x="509" y="303"/>
                  </a:cubicBezTo>
                  <a:close/>
                  <a:moveTo>
                    <a:pt x="513" y="1"/>
                  </a:moveTo>
                  <a:cubicBezTo>
                    <a:pt x="503" y="1"/>
                    <a:pt x="492" y="1"/>
                    <a:pt x="482" y="2"/>
                  </a:cubicBezTo>
                  <a:cubicBezTo>
                    <a:pt x="214" y="19"/>
                    <a:pt x="0" y="251"/>
                    <a:pt x="0" y="519"/>
                  </a:cubicBezTo>
                  <a:lnTo>
                    <a:pt x="0" y="840"/>
                  </a:lnTo>
                  <a:cubicBezTo>
                    <a:pt x="0" y="1143"/>
                    <a:pt x="214" y="1375"/>
                    <a:pt x="482" y="1393"/>
                  </a:cubicBezTo>
                  <a:cubicBezTo>
                    <a:pt x="500" y="1396"/>
                    <a:pt x="518" y="1397"/>
                    <a:pt x="536" y="1397"/>
                  </a:cubicBezTo>
                  <a:cubicBezTo>
                    <a:pt x="798" y="1397"/>
                    <a:pt x="1017" y="1161"/>
                    <a:pt x="1017" y="894"/>
                  </a:cubicBezTo>
                  <a:lnTo>
                    <a:pt x="1017" y="501"/>
                  </a:lnTo>
                  <a:cubicBezTo>
                    <a:pt x="1017" y="226"/>
                    <a:pt x="785"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65" name="Google Shape;865;p40"/>
            <p:cNvSpPr/>
            <p:nvPr/>
          </p:nvSpPr>
          <p:spPr>
            <a:xfrm>
              <a:off x="2594383" y="2638148"/>
              <a:ext cx="13444" cy="13444"/>
            </a:xfrm>
            <a:custGeom>
              <a:avLst/>
              <a:gdLst/>
              <a:ahLst/>
              <a:cxnLst/>
              <a:rect l="l" t="t" r="r" b="b"/>
              <a:pathLst>
                <a:path w="411" h="411" extrusionOk="0">
                  <a:moveTo>
                    <a:pt x="197" y="0"/>
                  </a:moveTo>
                  <a:cubicBezTo>
                    <a:pt x="90" y="0"/>
                    <a:pt x="0" y="89"/>
                    <a:pt x="0" y="196"/>
                  </a:cubicBezTo>
                  <a:cubicBezTo>
                    <a:pt x="0" y="321"/>
                    <a:pt x="90" y="410"/>
                    <a:pt x="197" y="410"/>
                  </a:cubicBezTo>
                  <a:cubicBezTo>
                    <a:pt x="321" y="410"/>
                    <a:pt x="411" y="321"/>
                    <a:pt x="411" y="196"/>
                  </a:cubicBezTo>
                  <a:cubicBezTo>
                    <a:pt x="411" y="89"/>
                    <a:pt x="321"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66" name="Google Shape;866;p40"/>
            <p:cNvSpPr/>
            <p:nvPr/>
          </p:nvSpPr>
          <p:spPr>
            <a:xfrm>
              <a:off x="2607794" y="2610705"/>
              <a:ext cx="13477" cy="13444"/>
            </a:xfrm>
            <a:custGeom>
              <a:avLst/>
              <a:gdLst/>
              <a:ahLst/>
              <a:cxnLst/>
              <a:rect l="l" t="t" r="r" b="b"/>
              <a:pathLst>
                <a:path w="412" h="411" extrusionOk="0">
                  <a:moveTo>
                    <a:pt x="215" y="0"/>
                  </a:moveTo>
                  <a:cubicBezTo>
                    <a:pt x="90" y="0"/>
                    <a:pt x="1" y="108"/>
                    <a:pt x="1" y="215"/>
                  </a:cubicBezTo>
                  <a:cubicBezTo>
                    <a:pt x="1" y="322"/>
                    <a:pt x="90" y="411"/>
                    <a:pt x="215" y="411"/>
                  </a:cubicBezTo>
                  <a:cubicBezTo>
                    <a:pt x="322" y="411"/>
                    <a:pt x="411" y="322"/>
                    <a:pt x="411" y="215"/>
                  </a:cubicBezTo>
                  <a:cubicBezTo>
                    <a:pt x="411" y="108"/>
                    <a:pt x="322"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67" name="Google Shape;867;p40"/>
            <p:cNvSpPr/>
            <p:nvPr/>
          </p:nvSpPr>
          <p:spPr>
            <a:xfrm>
              <a:off x="2580939" y="2610705"/>
              <a:ext cx="13477" cy="13444"/>
            </a:xfrm>
            <a:custGeom>
              <a:avLst/>
              <a:gdLst/>
              <a:ahLst/>
              <a:cxnLst/>
              <a:rect l="l" t="t" r="r" b="b"/>
              <a:pathLst>
                <a:path w="412" h="411" extrusionOk="0">
                  <a:moveTo>
                    <a:pt x="197" y="0"/>
                  </a:moveTo>
                  <a:cubicBezTo>
                    <a:pt x="90" y="0"/>
                    <a:pt x="1" y="108"/>
                    <a:pt x="1" y="215"/>
                  </a:cubicBezTo>
                  <a:cubicBezTo>
                    <a:pt x="1" y="322"/>
                    <a:pt x="90" y="411"/>
                    <a:pt x="197" y="411"/>
                  </a:cubicBezTo>
                  <a:cubicBezTo>
                    <a:pt x="322" y="411"/>
                    <a:pt x="411" y="322"/>
                    <a:pt x="411" y="215"/>
                  </a:cubicBezTo>
                  <a:cubicBezTo>
                    <a:pt x="411" y="108"/>
                    <a:pt x="32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68" name="Google Shape;868;p40"/>
            <p:cNvSpPr/>
            <p:nvPr/>
          </p:nvSpPr>
          <p:spPr>
            <a:xfrm>
              <a:off x="2607794" y="2664971"/>
              <a:ext cx="13477" cy="13477"/>
            </a:xfrm>
            <a:custGeom>
              <a:avLst/>
              <a:gdLst/>
              <a:ahLst/>
              <a:cxnLst/>
              <a:rect l="l" t="t" r="r" b="b"/>
              <a:pathLst>
                <a:path w="412" h="412" extrusionOk="0">
                  <a:moveTo>
                    <a:pt x="215" y="1"/>
                  </a:moveTo>
                  <a:cubicBezTo>
                    <a:pt x="90" y="1"/>
                    <a:pt x="1" y="90"/>
                    <a:pt x="1" y="197"/>
                  </a:cubicBezTo>
                  <a:cubicBezTo>
                    <a:pt x="1" y="322"/>
                    <a:pt x="90" y="411"/>
                    <a:pt x="215" y="411"/>
                  </a:cubicBezTo>
                  <a:cubicBezTo>
                    <a:pt x="322" y="411"/>
                    <a:pt x="411" y="322"/>
                    <a:pt x="411" y="197"/>
                  </a:cubicBezTo>
                  <a:cubicBezTo>
                    <a:pt x="411" y="90"/>
                    <a:pt x="322"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69" name="Google Shape;869;p40"/>
            <p:cNvSpPr/>
            <p:nvPr/>
          </p:nvSpPr>
          <p:spPr>
            <a:xfrm>
              <a:off x="2580939" y="2664971"/>
              <a:ext cx="13477" cy="13477"/>
            </a:xfrm>
            <a:custGeom>
              <a:avLst/>
              <a:gdLst/>
              <a:ahLst/>
              <a:cxnLst/>
              <a:rect l="l" t="t" r="r" b="b"/>
              <a:pathLst>
                <a:path w="412" h="412" extrusionOk="0">
                  <a:moveTo>
                    <a:pt x="197" y="1"/>
                  </a:moveTo>
                  <a:cubicBezTo>
                    <a:pt x="90" y="1"/>
                    <a:pt x="1" y="90"/>
                    <a:pt x="1" y="197"/>
                  </a:cubicBezTo>
                  <a:cubicBezTo>
                    <a:pt x="1" y="322"/>
                    <a:pt x="90" y="411"/>
                    <a:pt x="197" y="411"/>
                  </a:cubicBezTo>
                  <a:cubicBezTo>
                    <a:pt x="322" y="411"/>
                    <a:pt x="411" y="322"/>
                    <a:pt x="411" y="197"/>
                  </a:cubicBezTo>
                  <a:cubicBezTo>
                    <a:pt x="411" y="90"/>
                    <a:pt x="322"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70" name="Google Shape;870;p40"/>
            <p:cNvSpPr/>
            <p:nvPr/>
          </p:nvSpPr>
          <p:spPr>
            <a:xfrm>
              <a:off x="2594383" y="2691826"/>
              <a:ext cx="13444" cy="13444"/>
            </a:xfrm>
            <a:custGeom>
              <a:avLst/>
              <a:gdLst/>
              <a:ahLst/>
              <a:cxnLst/>
              <a:rect l="l" t="t" r="r" b="b"/>
              <a:pathLst>
                <a:path w="411" h="411" extrusionOk="0">
                  <a:moveTo>
                    <a:pt x="197" y="1"/>
                  </a:moveTo>
                  <a:cubicBezTo>
                    <a:pt x="90" y="1"/>
                    <a:pt x="0" y="90"/>
                    <a:pt x="0" y="215"/>
                  </a:cubicBezTo>
                  <a:cubicBezTo>
                    <a:pt x="0" y="322"/>
                    <a:pt x="90" y="411"/>
                    <a:pt x="197" y="411"/>
                  </a:cubicBezTo>
                  <a:cubicBezTo>
                    <a:pt x="321" y="411"/>
                    <a:pt x="411" y="322"/>
                    <a:pt x="411" y="215"/>
                  </a:cubicBezTo>
                  <a:cubicBezTo>
                    <a:pt x="411" y="90"/>
                    <a:pt x="321"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71" name="Google Shape;871;p40"/>
            <p:cNvSpPr/>
            <p:nvPr/>
          </p:nvSpPr>
          <p:spPr>
            <a:xfrm>
              <a:off x="2607794" y="2718680"/>
              <a:ext cx="13477" cy="14033"/>
            </a:xfrm>
            <a:custGeom>
              <a:avLst/>
              <a:gdLst/>
              <a:ahLst/>
              <a:cxnLst/>
              <a:rect l="l" t="t" r="r" b="b"/>
              <a:pathLst>
                <a:path w="412" h="429" extrusionOk="0">
                  <a:moveTo>
                    <a:pt x="215" y="0"/>
                  </a:moveTo>
                  <a:cubicBezTo>
                    <a:pt x="90" y="0"/>
                    <a:pt x="1" y="107"/>
                    <a:pt x="1" y="214"/>
                  </a:cubicBezTo>
                  <a:cubicBezTo>
                    <a:pt x="1" y="321"/>
                    <a:pt x="90" y="429"/>
                    <a:pt x="215" y="429"/>
                  </a:cubicBezTo>
                  <a:cubicBezTo>
                    <a:pt x="322" y="429"/>
                    <a:pt x="411" y="321"/>
                    <a:pt x="411" y="214"/>
                  </a:cubicBezTo>
                  <a:cubicBezTo>
                    <a:pt x="411" y="107"/>
                    <a:pt x="322"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72" name="Google Shape;872;p40"/>
            <p:cNvSpPr/>
            <p:nvPr/>
          </p:nvSpPr>
          <p:spPr>
            <a:xfrm>
              <a:off x="2580939" y="2718680"/>
              <a:ext cx="13477" cy="14033"/>
            </a:xfrm>
            <a:custGeom>
              <a:avLst/>
              <a:gdLst/>
              <a:ahLst/>
              <a:cxnLst/>
              <a:rect l="l" t="t" r="r" b="b"/>
              <a:pathLst>
                <a:path w="412" h="429" extrusionOk="0">
                  <a:moveTo>
                    <a:pt x="197" y="0"/>
                  </a:moveTo>
                  <a:cubicBezTo>
                    <a:pt x="90" y="0"/>
                    <a:pt x="1" y="107"/>
                    <a:pt x="1" y="214"/>
                  </a:cubicBezTo>
                  <a:cubicBezTo>
                    <a:pt x="1" y="321"/>
                    <a:pt x="90" y="429"/>
                    <a:pt x="197" y="429"/>
                  </a:cubicBezTo>
                  <a:cubicBezTo>
                    <a:pt x="322" y="429"/>
                    <a:pt x="411" y="321"/>
                    <a:pt x="411" y="214"/>
                  </a:cubicBezTo>
                  <a:cubicBezTo>
                    <a:pt x="411" y="107"/>
                    <a:pt x="32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873" name="Google Shape;873;p40"/>
          <p:cNvGrpSpPr/>
          <p:nvPr/>
        </p:nvGrpSpPr>
        <p:grpSpPr>
          <a:xfrm>
            <a:off x="4259660" y="1213073"/>
            <a:ext cx="624667" cy="614874"/>
            <a:chOff x="1745787" y="2469757"/>
            <a:chExt cx="351371" cy="345843"/>
          </a:xfrm>
        </p:grpSpPr>
        <p:sp>
          <p:nvSpPr>
            <p:cNvPr id="874" name="Google Shape;874;p40"/>
            <p:cNvSpPr/>
            <p:nvPr/>
          </p:nvSpPr>
          <p:spPr>
            <a:xfrm>
              <a:off x="1901617" y="2533378"/>
              <a:ext cx="190274" cy="179480"/>
            </a:xfrm>
            <a:custGeom>
              <a:avLst/>
              <a:gdLst/>
              <a:ahLst/>
              <a:cxnLst/>
              <a:rect l="l" t="t" r="r" b="b"/>
              <a:pathLst>
                <a:path w="5817" h="5487" extrusionOk="0">
                  <a:moveTo>
                    <a:pt x="4698" y="0"/>
                  </a:moveTo>
                  <a:cubicBezTo>
                    <a:pt x="4532" y="0"/>
                    <a:pt x="4365" y="69"/>
                    <a:pt x="4247" y="188"/>
                  </a:cubicBezTo>
                  <a:lnTo>
                    <a:pt x="0" y="4434"/>
                  </a:lnTo>
                  <a:lnTo>
                    <a:pt x="268" y="5487"/>
                  </a:lnTo>
                  <a:lnTo>
                    <a:pt x="4461" y="1294"/>
                  </a:lnTo>
                  <a:cubicBezTo>
                    <a:pt x="4590" y="1165"/>
                    <a:pt x="4754" y="1105"/>
                    <a:pt x="4915" y="1105"/>
                  </a:cubicBezTo>
                  <a:cubicBezTo>
                    <a:pt x="4954" y="1105"/>
                    <a:pt x="4993" y="1108"/>
                    <a:pt x="5032" y="1115"/>
                  </a:cubicBezTo>
                  <a:lnTo>
                    <a:pt x="5585" y="1240"/>
                  </a:lnTo>
                  <a:cubicBezTo>
                    <a:pt x="5592" y="1243"/>
                    <a:pt x="5599" y="1244"/>
                    <a:pt x="5606" y="1244"/>
                  </a:cubicBezTo>
                  <a:cubicBezTo>
                    <a:pt x="5652" y="1244"/>
                    <a:pt x="5694" y="1198"/>
                    <a:pt x="5710" y="1151"/>
                  </a:cubicBezTo>
                  <a:lnTo>
                    <a:pt x="5763" y="812"/>
                  </a:lnTo>
                  <a:cubicBezTo>
                    <a:pt x="5817" y="473"/>
                    <a:pt x="5603" y="170"/>
                    <a:pt x="5264" y="98"/>
                  </a:cubicBezTo>
                  <a:lnTo>
                    <a:pt x="4800" y="9"/>
                  </a:lnTo>
                  <a:cubicBezTo>
                    <a:pt x="4766" y="3"/>
                    <a:pt x="4732" y="0"/>
                    <a:pt x="4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75" name="Google Shape;875;p40"/>
            <p:cNvSpPr/>
            <p:nvPr/>
          </p:nvSpPr>
          <p:spPr>
            <a:xfrm>
              <a:off x="1795964" y="2474598"/>
              <a:ext cx="284250" cy="294881"/>
            </a:xfrm>
            <a:custGeom>
              <a:avLst/>
              <a:gdLst/>
              <a:ahLst/>
              <a:cxnLst/>
              <a:rect l="l" t="t" r="r" b="b"/>
              <a:pathLst>
                <a:path w="8690" h="9015" extrusionOk="0">
                  <a:moveTo>
                    <a:pt x="7547" y="1"/>
                  </a:moveTo>
                  <a:cubicBezTo>
                    <a:pt x="7376" y="1"/>
                    <a:pt x="7209" y="57"/>
                    <a:pt x="7084" y="183"/>
                  </a:cubicBezTo>
                  <a:lnTo>
                    <a:pt x="1" y="7266"/>
                  </a:lnTo>
                  <a:lnTo>
                    <a:pt x="1749" y="9015"/>
                  </a:lnTo>
                  <a:lnTo>
                    <a:pt x="3533" y="7248"/>
                  </a:lnTo>
                  <a:cubicBezTo>
                    <a:pt x="3694" y="7070"/>
                    <a:pt x="3765" y="6838"/>
                    <a:pt x="3694" y="6606"/>
                  </a:cubicBezTo>
                  <a:lnTo>
                    <a:pt x="3391" y="5678"/>
                  </a:lnTo>
                  <a:cubicBezTo>
                    <a:pt x="3319" y="5464"/>
                    <a:pt x="3373" y="5214"/>
                    <a:pt x="3533" y="5054"/>
                  </a:cubicBezTo>
                  <a:lnTo>
                    <a:pt x="7316" y="1271"/>
                  </a:lnTo>
                  <a:cubicBezTo>
                    <a:pt x="7430" y="1157"/>
                    <a:pt x="7579" y="1100"/>
                    <a:pt x="7743" y="1100"/>
                  </a:cubicBezTo>
                  <a:cubicBezTo>
                    <a:pt x="7784" y="1100"/>
                    <a:pt x="7826" y="1103"/>
                    <a:pt x="7869" y="1110"/>
                  </a:cubicBezTo>
                  <a:lnTo>
                    <a:pt x="8458" y="1217"/>
                  </a:lnTo>
                  <a:cubicBezTo>
                    <a:pt x="8512" y="1217"/>
                    <a:pt x="8565" y="1182"/>
                    <a:pt x="8565" y="1128"/>
                  </a:cubicBezTo>
                  <a:lnTo>
                    <a:pt x="8619" y="807"/>
                  </a:lnTo>
                  <a:cubicBezTo>
                    <a:pt x="8690" y="468"/>
                    <a:pt x="8458" y="147"/>
                    <a:pt x="8119" y="93"/>
                  </a:cubicBezTo>
                  <a:lnTo>
                    <a:pt x="7619" y="4"/>
                  </a:lnTo>
                  <a:cubicBezTo>
                    <a:pt x="7595" y="2"/>
                    <a:pt x="7571" y="1"/>
                    <a:pt x="75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76" name="Google Shape;876;p40"/>
            <p:cNvSpPr/>
            <p:nvPr/>
          </p:nvSpPr>
          <p:spPr>
            <a:xfrm>
              <a:off x="1839141" y="2671971"/>
              <a:ext cx="80009" cy="97509"/>
            </a:xfrm>
            <a:custGeom>
              <a:avLst/>
              <a:gdLst/>
              <a:ahLst/>
              <a:cxnLst/>
              <a:rect l="l" t="t" r="r" b="b"/>
              <a:pathLst>
                <a:path w="2446" h="2981" extrusionOk="0">
                  <a:moveTo>
                    <a:pt x="2178" y="1"/>
                  </a:moveTo>
                  <a:lnTo>
                    <a:pt x="2178" y="1"/>
                  </a:lnTo>
                  <a:cubicBezTo>
                    <a:pt x="2213" y="197"/>
                    <a:pt x="2160" y="393"/>
                    <a:pt x="2017" y="536"/>
                  </a:cubicBezTo>
                  <a:lnTo>
                    <a:pt x="1" y="2552"/>
                  </a:lnTo>
                  <a:lnTo>
                    <a:pt x="429" y="2981"/>
                  </a:lnTo>
                  <a:lnTo>
                    <a:pt x="2213" y="1214"/>
                  </a:lnTo>
                  <a:cubicBezTo>
                    <a:pt x="2374" y="1036"/>
                    <a:pt x="2445" y="804"/>
                    <a:pt x="2374" y="572"/>
                  </a:cubicBezTo>
                  <a:lnTo>
                    <a:pt x="2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77" name="Google Shape;877;p40"/>
            <p:cNvSpPr/>
            <p:nvPr/>
          </p:nvSpPr>
          <p:spPr>
            <a:xfrm>
              <a:off x="1897529" y="2488435"/>
              <a:ext cx="180952" cy="168980"/>
            </a:xfrm>
            <a:custGeom>
              <a:avLst/>
              <a:gdLst/>
              <a:ahLst/>
              <a:cxnLst/>
              <a:rect l="l" t="t" r="r" b="b"/>
              <a:pathLst>
                <a:path w="5532" h="5166" extrusionOk="0">
                  <a:moveTo>
                    <a:pt x="4448" y="0"/>
                  </a:moveTo>
                  <a:cubicBezTo>
                    <a:pt x="4282" y="0"/>
                    <a:pt x="4115" y="70"/>
                    <a:pt x="3997" y="188"/>
                  </a:cubicBezTo>
                  <a:lnTo>
                    <a:pt x="232" y="3953"/>
                  </a:lnTo>
                  <a:cubicBezTo>
                    <a:pt x="54" y="4131"/>
                    <a:pt x="0" y="4363"/>
                    <a:pt x="72" y="4595"/>
                  </a:cubicBezTo>
                  <a:lnTo>
                    <a:pt x="268" y="5166"/>
                  </a:lnTo>
                  <a:cubicBezTo>
                    <a:pt x="232" y="4970"/>
                    <a:pt x="286" y="4773"/>
                    <a:pt x="428" y="4631"/>
                  </a:cubicBezTo>
                  <a:lnTo>
                    <a:pt x="4211" y="848"/>
                  </a:lnTo>
                  <a:cubicBezTo>
                    <a:pt x="4325" y="734"/>
                    <a:pt x="4474" y="677"/>
                    <a:pt x="4638" y="677"/>
                  </a:cubicBezTo>
                  <a:cubicBezTo>
                    <a:pt x="4679" y="677"/>
                    <a:pt x="4721" y="680"/>
                    <a:pt x="4764" y="687"/>
                  </a:cubicBezTo>
                  <a:lnTo>
                    <a:pt x="5353" y="794"/>
                  </a:lnTo>
                  <a:cubicBezTo>
                    <a:pt x="5407" y="794"/>
                    <a:pt x="5460" y="759"/>
                    <a:pt x="5460" y="705"/>
                  </a:cubicBezTo>
                  <a:lnTo>
                    <a:pt x="5514" y="384"/>
                  </a:lnTo>
                  <a:cubicBezTo>
                    <a:pt x="5531" y="313"/>
                    <a:pt x="5531" y="259"/>
                    <a:pt x="5531" y="206"/>
                  </a:cubicBezTo>
                  <a:lnTo>
                    <a:pt x="4550" y="9"/>
                  </a:lnTo>
                  <a:cubicBezTo>
                    <a:pt x="4516" y="3"/>
                    <a:pt x="4482" y="0"/>
                    <a:pt x="4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78" name="Google Shape;878;p40"/>
            <p:cNvSpPr/>
            <p:nvPr/>
          </p:nvSpPr>
          <p:spPr>
            <a:xfrm>
              <a:off x="1751609" y="2712269"/>
              <a:ext cx="101597" cy="98065"/>
            </a:xfrm>
            <a:custGeom>
              <a:avLst/>
              <a:gdLst/>
              <a:ahLst/>
              <a:cxnLst/>
              <a:rect l="l" t="t" r="r" b="b"/>
              <a:pathLst>
                <a:path w="3106" h="2998" extrusionOk="0">
                  <a:moveTo>
                    <a:pt x="1357" y="1142"/>
                  </a:moveTo>
                  <a:cubicBezTo>
                    <a:pt x="1517" y="1142"/>
                    <a:pt x="1678" y="1196"/>
                    <a:pt x="1803" y="1320"/>
                  </a:cubicBezTo>
                  <a:cubicBezTo>
                    <a:pt x="1928" y="1445"/>
                    <a:pt x="1981" y="1588"/>
                    <a:pt x="1981" y="1749"/>
                  </a:cubicBezTo>
                  <a:cubicBezTo>
                    <a:pt x="1981" y="1909"/>
                    <a:pt x="1928" y="2070"/>
                    <a:pt x="1803" y="2195"/>
                  </a:cubicBezTo>
                  <a:cubicBezTo>
                    <a:pt x="1678" y="2311"/>
                    <a:pt x="1517" y="2369"/>
                    <a:pt x="1359" y="2369"/>
                  </a:cubicBezTo>
                  <a:cubicBezTo>
                    <a:pt x="1200" y="2369"/>
                    <a:pt x="1044" y="2311"/>
                    <a:pt x="928" y="2195"/>
                  </a:cubicBezTo>
                  <a:cubicBezTo>
                    <a:pt x="803" y="2070"/>
                    <a:pt x="732" y="1909"/>
                    <a:pt x="732" y="1749"/>
                  </a:cubicBezTo>
                  <a:cubicBezTo>
                    <a:pt x="732" y="1588"/>
                    <a:pt x="803" y="1445"/>
                    <a:pt x="928" y="1320"/>
                  </a:cubicBezTo>
                  <a:cubicBezTo>
                    <a:pt x="1035" y="1196"/>
                    <a:pt x="1196" y="1142"/>
                    <a:pt x="1357" y="1142"/>
                  </a:cubicBezTo>
                  <a:close/>
                  <a:moveTo>
                    <a:pt x="1357" y="0"/>
                  </a:moveTo>
                  <a:lnTo>
                    <a:pt x="482" y="874"/>
                  </a:lnTo>
                  <a:cubicBezTo>
                    <a:pt x="1" y="1356"/>
                    <a:pt x="1" y="2141"/>
                    <a:pt x="482" y="2623"/>
                  </a:cubicBezTo>
                  <a:cubicBezTo>
                    <a:pt x="723" y="2873"/>
                    <a:pt x="1040" y="2998"/>
                    <a:pt x="1357" y="2998"/>
                  </a:cubicBezTo>
                  <a:cubicBezTo>
                    <a:pt x="1673" y="2998"/>
                    <a:pt x="1990" y="2873"/>
                    <a:pt x="2231" y="2623"/>
                  </a:cubicBezTo>
                  <a:lnTo>
                    <a:pt x="3105" y="1749"/>
                  </a:lnTo>
                  <a:lnTo>
                    <a:pt x="13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79" name="Google Shape;879;p40"/>
            <p:cNvSpPr/>
            <p:nvPr/>
          </p:nvSpPr>
          <p:spPr>
            <a:xfrm>
              <a:off x="1745787" y="2469757"/>
              <a:ext cx="351371" cy="345843"/>
            </a:xfrm>
            <a:custGeom>
              <a:avLst/>
              <a:gdLst/>
              <a:ahLst/>
              <a:cxnLst/>
              <a:rect l="l" t="t" r="r" b="b"/>
              <a:pathLst>
                <a:path w="10742" h="10573" extrusionOk="0">
                  <a:moveTo>
                    <a:pt x="9437" y="2104"/>
                  </a:moveTo>
                  <a:cubicBezTo>
                    <a:pt x="9468" y="2104"/>
                    <a:pt x="9498" y="2107"/>
                    <a:pt x="9528" y="2115"/>
                  </a:cubicBezTo>
                  <a:lnTo>
                    <a:pt x="9992" y="2204"/>
                  </a:lnTo>
                  <a:cubicBezTo>
                    <a:pt x="10242" y="2240"/>
                    <a:pt x="10420" y="2489"/>
                    <a:pt x="10385" y="2739"/>
                  </a:cubicBezTo>
                  <a:lnTo>
                    <a:pt x="10331" y="3025"/>
                  </a:lnTo>
                  <a:lnTo>
                    <a:pt x="9831" y="2918"/>
                  </a:lnTo>
                  <a:cubicBezTo>
                    <a:pt x="9773" y="2901"/>
                    <a:pt x="9713" y="2893"/>
                    <a:pt x="9654" y="2893"/>
                  </a:cubicBezTo>
                  <a:cubicBezTo>
                    <a:pt x="9460" y="2893"/>
                    <a:pt x="9268" y="2977"/>
                    <a:pt x="9118" y="3114"/>
                  </a:cubicBezTo>
                  <a:lnTo>
                    <a:pt x="5406" y="6843"/>
                  </a:lnTo>
                  <a:cubicBezTo>
                    <a:pt x="5389" y="6807"/>
                    <a:pt x="5389" y="6754"/>
                    <a:pt x="5371" y="6718"/>
                  </a:cubicBezTo>
                  <a:lnTo>
                    <a:pt x="5192" y="6165"/>
                  </a:lnTo>
                  <a:lnTo>
                    <a:pt x="9118" y="2240"/>
                  </a:lnTo>
                  <a:cubicBezTo>
                    <a:pt x="9202" y="2155"/>
                    <a:pt x="9321" y="2104"/>
                    <a:pt x="9437" y="2104"/>
                  </a:cubicBezTo>
                  <a:close/>
                  <a:moveTo>
                    <a:pt x="9065" y="0"/>
                  </a:moveTo>
                  <a:cubicBezTo>
                    <a:pt x="8858" y="0"/>
                    <a:pt x="8660" y="75"/>
                    <a:pt x="8511" y="223"/>
                  </a:cubicBezTo>
                  <a:lnTo>
                    <a:pt x="553" y="8181"/>
                  </a:lnTo>
                  <a:cubicBezTo>
                    <a:pt x="0" y="8734"/>
                    <a:pt x="0" y="9609"/>
                    <a:pt x="553" y="10162"/>
                  </a:cubicBezTo>
                  <a:cubicBezTo>
                    <a:pt x="821" y="10429"/>
                    <a:pt x="1178" y="10572"/>
                    <a:pt x="1535" y="10572"/>
                  </a:cubicBezTo>
                  <a:cubicBezTo>
                    <a:pt x="1891" y="10572"/>
                    <a:pt x="2248" y="10429"/>
                    <a:pt x="2516" y="10162"/>
                  </a:cubicBezTo>
                  <a:lnTo>
                    <a:pt x="2891" y="9787"/>
                  </a:lnTo>
                  <a:cubicBezTo>
                    <a:pt x="2944" y="9734"/>
                    <a:pt x="2944" y="9627"/>
                    <a:pt x="2891" y="9573"/>
                  </a:cubicBezTo>
                  <a:cubicBezTo>
                    <a:pt x="2864" y="9546"/>
                    <a:pt x="2824" y="9533"/>
                    <a:pt x="2784" y="9533"/>
                  </a:cubicBezTo>
                  <a:cubicBezTo>
                    <a:pt x="2743" y="9533"/>
                    <a:pt x="2703" y="9546"/>
                    <a:pt x="2677" y="9573"/>
                  </a:cubicBezTo>
                  <a:lnTo>
                    <a:pt x="2302" y="9930"/>
                  </a:lnTo>
                  <a:cubicBezTo>
                    <a:pt x="2106" y="10144"/>
                    <a:pt x="1820" y="10251"/>
                    <a:pt x="1535" y="10251"/>
                  </a:cubicBezTo>
                  <a:cubicBezTo>
                    <a:pt x="1249" y="10251"/>
                    <a:pt x="981" y="10144"/>
                    <a:pt x="767" y="9930"/>
                  </a:cubicBezTo>
                  <a:cubicBezTo>
                    <a:pt x="571" y="9734"/>
                    <a:pt x="446" y="9466"/>
                    <a:pt x="446" y="9163"/>
                  </a:cubicBezTo>
                  <a:cubicBezTo>
                    <a:pt x="446" y="8877"/>
                    <a:pt x="571" y="8610"/>
                    <a:pt x="767" y="8395"/>
                  </a:cubicBezTo>
                  <a:lnTo>
                    <a:pt x="1535" y="7628"/>
                  </a:lnTo>
                  <a:lnTo>
                    <a:pt x="3176" y="9288"/>
                  </a:lnTo>
                  <a:cubicBezTo>
                    <a:pt x="3212" y="9314"/>
                    <a:pt x="3252" y="9328"/>
                    <a:pt x="3292" y="9328"/>
                  </a:cubicBezTo>
                  <a:cubicBezTo>
                    <a:pt x="3332" y="9328"/>
                    <a:pt x="3372" y="9314"/>
                    <a:pt x="3408" y="9288"/>
                  </a:cubicBezTo>
                  <a:lnTo>
                    <a:pt x="9332" y="3346"/>
                  </a:lnTo>
                  <a:cubicBezTo>
                    <a:pt x="9426" y="3251"/>
                    <a:pt x="9541" y="3208"/>
                    <a:pt x="9654" y="3208"/>
                  </a:cubicBezTo>
                  <a:cubicBezTo>
                    <a:pt x="9690" y="3208"/>
                    <a:pt x="9725" y="3212"/>
                    <a:pt x="9760" y="3221"/>
                  </a:cubicBezTo>
                  <a:lnTo>
                    <a:pt x="10313" y="3328"/>
                  </a:lnTo>
                  <a:cubicBezTo>
                    <a:pt x="10334" y="3333"/>
                    <a:pt x="10356" y="3336"/>
                    <a:pt x="10377" y="3336"/>
                  </a:cubicBezTo>
                  <a:cubicBezTo>
                    <a:pt x="10496" y="3336"/>
                    <a:pt x="10604" y="3253"/>
                    <a:pt x="10634" y="3132"/>
                  </a:cubicBezTo>
                  <a:lnTo>
                    <a:pt x="10688" y="2775"/>
                  </a:lnTo>
                  <a:cubicBezTo>
                    <a:pt x="10741" y="2365"/>
                    <a:pt x="10474" y="1972"/>
                    <a:pt x="10063" y="1901"/>
                  </a:cubicBezTo>
                  <a:lnTo>
                    <a:pt x="9582" y="1811"/>
                  </a:lnTo>
                  <a:cubicBezTo>
                    <a:pt x="9533" y="1801"/>
                    <a:pt x="9484" y="1796"/>
                    <a:pt x="9436" y="1796"/>
                  </a:cubicBezTo>
                  <a:cubicBezTo>
                    <a:pt x="9237" y="1796"/>
                    <a:pt x="9047" y="1882"/>
                    <a:pt x="8904" y="2026"/>
                  </a:cubicBezTo>
                  <a:lnTo>
                    <a:pt x="5085" y="5844"/>
                  </a:lnTo>
                  <a:lnTo>
                    <a:pt x="5067" y="5773"/>
                  </a:lnTo>
                  <a:cubicBezTo>
                    <a:pt x="5014" y="5612"/>
                    <a:pt x="5050" y="5434"/>
                    <a:pt x="5174" y="5309"/>
                  </a:cubicBezTo>
                  <a:lnTo>
                    <a:pt x="5371" y="5112"/>
                  </a:lnTo>
                  <a:cubicBezTo>
                    <a:pt x="5442" y="5041"/>
                    <a:pt x="5442" y="4952"/>
                    <a:pt x="5371" y="4898"/>
                  </a:cubicBezTo>
                  <a:cubicBezTo>
                    <a:pt x="5344" y="4863"/>
                    <a:pt x="5308" y="4845"/>
                    <a:pt x="5270" y="4845"/>
                  </a:cubicBezTo>
                  <a:cubicBezTo>
                    <a:pt x="5232" y="4845"/>
                    <a:pt x="5192" y="4863"/>
                    <a:pt x="5157" y="4898"/>
                  </a:cubicBezTo>
                  <a:lnTo>
                    <a:pt x="4960" y="5095"/>
                  </a:lnTo>
                  <a:cubicBezTo>
                    <a:pt x="4764" y="5291"/>
                    <a:pt x="4693" y="5594"/>
                    <a:pt x="4782" y="5880"/>
                  </a:cubicBezTo>
                  <a:lnTo>
                    <a:pt x="5067" y="6807"/>
                  </a:lnTo>
                  <a:cubicBezTo>
                    <a:pt x="5121" y="6968"/>
                    <a:pt x="5085" y="7164"/>
                    <a:pt x="4960" y="7289"/>
                  </a:cubicBezTo>
                  <a:lnTo>
                    <a:pt x="3283" y="8949"/>
                  </a:lnTo>
                  <a:lnTo>
                    <a:pt x="1749" y="7414"/>
                  </a:lnTo>
                  <a:lnTo>
                    <a:pt x="8725" y="438"/>
                  </a:lnTo>
                  <a:cubicBezTo>
                    <a:pt x="8815" y="348"/>
                    <a:pt x="8942" y="308"/>
                    <a:pt x="9065" y="308"/>
                  </a:cubicBezTo>
                  <a:cubicBezTo>
                    <a:pt x="9089" y="308"/>
                    <a:pt x="9112" y="310"/>
                    <a:pt x="9136" y="313"/>
                  </a:cubicBezTo>
                  <a:lnTo>
                    <a:pt x="9617" y="384"/>
                  </a:lnTo>
                  <a:cubicBezTo>
                    <a:pt x="9742" y="402"/>
                    <a:pt x="9849" y="473"/>
                    <a:pt x="9921" y="580"/>
                  </a:cubicBezTo>
                  <a:cubicBezTo>
                    <a:pt x="9992" y="670"/>
                    <a:pt x="10028" y="794"/>
                    <a:pt x="10010" y="919"/>
                  </a:cubicBezTo>
                  <a:lnTo>
                    <a:pt x="9956" y="1205"/>
                  </a:lnTo>
                  <a:lnTo>
                    <a:pt x="9421" y="1098"/>
                  </a:lnTo>
                  <a:cubicBezTo>
                    <a:pt x="9379" y="1092"/>
                    <a:pt x="9338" y="1089"/>
                    <a:pt x="9296" y="1089"/>
                  </a:cubicBezTo>
                  <a:cubicBezTo>
                    <a:pt x="9090" y="1089"/>
                    <a:pt x="8892" y="1163"/>
                    <a:pt x="8743" y="1312"/>
                  </a:cubicBezTo>
                  <a:lnTo>
                    <a:pt x="5674" y="4381"/>
                  </a:lnTo>
                  <a:cubicBezTo>
                    <a:pt x="5603" y="4434"/>
                    <a:pt x="5603" y="4541"/>
                    <a:pt x="5674" y="4595"/>
                  </a:cubicBezTo>
                  <a:cubicBezTo>
                    <a:pt x="5701" y="4631"/>
                    <a:pt x="5741" y="4648"/>
                    <a:pt x="5781" y="4648"/>
                  </a:cubicBezTo>
                  <a:cubicBezTo>
                    <a:pt x="5821" y="4648"/>
                    <a:pt x="5861" y="4631"/>
                    <a:pt x="5888" y="4595"/>
                  </a:cubicBezTo>
                  <a:lnTo>
                    <a:pt x="8957" y="1526"/>
                  </a:lnTo>
                  <a:cubicBezTo>
                    <a:pt x="9047" y="1436"/>
                    <a:pt x="9174" y="1397"/>
                    <a:pt x="9297" y="1397"/>
                  </a:cubicBezTo>
                  <a:cubicBezTo>
                    <a:pt x="9321" y="1397"/>
                    <a:pt x="9344" y="1398"/>
                    <a:pt x="9368" y="1401"/>
                  </a:cubicBezTo>
                  <a:lnTo>
                    <a:pt x="9956" y="1508"/>
                  </a:lnTo>
                  <a:cubicBezTo>
                    <a:pt x="9975" y="1513"/>
                    <a:pt x="9994" y="1515"/>
                    <a:pt x="10012" y="1515"/>
                  </a:cubicBezTo>
                  <a:cubicBezTo>
                    <a:pt x="10134" y="1515"/>
                    <a:pt x="10244" y="1418"/>
                    <a:pt x="10260" y="1294"/>
                  </a:cubicBezTo>
                  <a:lnTo>
                    <a:pt x="10313" y="973"/>
                  </a:lnTo>
                  <a:cubicBezTo>
                    <a:pt x="10349" y="759"/>
                    <a:pt x="10295" y="562"/>
                    <a:pt x="10170" y="384"/>
                  </a:cubicBezTo>
                  <a:cubicBezTo>
                    <a:pt x="10063" y="223"/>
                    <a:pt x="9867" y="116"/>
                    <a:pt x="9671" y="81"/>
                  </a:cubicBezTo>
                  <a:lnTo>
                    <a:pt x="9189" y="9"/>
                  </a:lnTo>
                  <a:cubicBezTo>
                    <a:pt x="9147" y="3"/>
                    <a:pt x="9106" y="0"/>
                    <a:pt x="9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80" name="Google Shape;880;p40"/>
            <p:cNvSpPr/>
            <p:nvPr/>
          </p:nvSpPr>
          <p:spPr>
            <a:xfrm>
              <a:off x="1768520" y="2744489"/>
              <a:ext cx="55509" cy="50668"/>
            </a:xfrm>
            <a:custGeom>
              <a:avLst/>
              <a:gdLst/>
              <a:ahLst/>
              <a:cxnLst/>
              <a:rect l="l" t="t" r="r" b="b"/>
              <a:pathLst>
                <a:path w="1697" h="1549" extrusionOk="0">
                  <a:moveTo>
                    <a:pt x="831" y="309"/>
                  </a:moveTo>
                  <a:cubicBezTo>
                    <a:pt x="951" y="309"/>
                    <a:pt x="1072" y="353"/>
                    <a:pt x="1161" y="442"/>
                  </a:cubicBezTo>
                  <a:cubicBezTo>
                    <a:pt x="1339" y="621"/>
                    <a:pt x="1339" y="924"/>
                    <a:pt x="1161" y="1103"/>
                  </a:cubicBezTo>
                  <a:cubicBezTo>
                    <a:pt x="1072" y="1192"/>
                    <a:pt x="951" y="1236"/>
                    <a:pt x="831" y="1236"/>
                  </a:cubicBezTo>
                  <a:cubicBezTo>
                    <a:pt x="710" y="1236"/>
                    <a:pt x="590" y="1192"/>
                    <a:pt x="501" y="1103"/>
                  </a:cubicBezTo>
                  <a:cubicBezTo>
                    <a:pt x="322" y="924"/>
                    <a:pt x="322" y="621"/>
                    <a:pt x="501" y="442"/>
                  </a:cubicBezTo>
                  <a:cubicBezTo>
                    <a:pt x="590" y="353"/>
                    <a:pt x="710" y="309"/>
                    <a:pt x="831" y="309"/>
                  </a:cubicBezTo>
                  <a:close/>
                  <a:moveTo>
                    <a:pt x="849" y="1"/>
                  </a:moveTo>
                  <a:cubicBezTo>
                    <a:pt x="652" y="1"/>
                    <a:pt x="456" y="77"/>
                    <a:pt x="304" y="228"/>
                  </a:cubicBezTo>
                  <a:cubicBezTo>
                    <a:pt x="1" y="532"/>
                    <a:pt x="1" y="1013"/>
                    <a:pt x="304" y="1317"/>
                  </a:cubicBezTo>
                  <a:cubicBezTo>
                    <a:pt x="447" y="1477"/>
                    <a:pt x="643" y="1549"/>
                    <a:pt x="840" y="1549"/>
                  </a:cubicBezTo>
                  <a:cubicBezTo>
                    <a:pt x="1054" y="1549"/>
                    <a:pt x="1250" y="1477"/>
                    <a:pt x="1393" y="1317"/>
                  </a:cubicBezTo>
                  <a:cubicBezTo>
                    <a:pt x="1696" y="1013"/>
                    <a:pt x="1696" y="532"/>
                    <a:pt x="1393" y="228"/>
                  </a:cubicBezTo>
                  <a:cubicBezTo>
                    <a:pt x="1241" y="77"/>
                    <a:pt x="1045" y="1"/>
                    <a:pt x="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81" name="Google Shape;881;p40"/>
            <p:cNvSpPr/>
            <p:nvPr/>
          </p:nvSpPr>
          <p:spPr>
            <a:xfrm>
              <a:off x="1876496" y="2649793"/>
              <a:ext cx="17565" cy="16093"/>
            </a:xfrm>
            <a:custGeom>
              <a:avLst/>
              <a:gdLst/>
              <a:ahLst/>
              <a:cxnLst/>
              <a:rect l="l" t="t" r="r" b="b"/>
              <a:pathLst>
                <a:path w="537" h="492" extrusionOk="0">
                  <a:moveTo>
                    <a:pt x="170" y="1"/>
                  </a:moveTo>
                  <a:cubicBezTo>
                    <a:pt x="130" y="1"/>
                    <a:pt x="90" y="19"/>
                    <a:pt x="54" y="54"/>
                  </a:cubicBezTo>
                  <a:cubicBezTo>
                    <a:pt x="1" y="108"/>
                    <a:pt x="1" y="215"/>
                    <a:pt x="54" y="269"/>
                  </a:cubicBezTo>
                  <a:lnTo>
                    <a:pt x="251" y="465"/>
                  </a:lnTo>
                  <a:cubicBezTo>
                    <a:pt x="277" y="483"/>
                    <a:pt x="318" y="492"/>
                    <a:pt x="358" y="492"/>
                  </a:cubicBezTo>
                  <a:cubicBezTo>
                    <a:pt x="398" y="492"/>
                    <a:pt x="438" y="483"/>
                    <a:pt x="465" y="465"/>
                  </a:cubicBezTo>
                  <a:cubicBezTo>
                    <a:pt x="536" y="393"/>
                    <a:pt x="536" y="304"/>
                    <a:pt x="465" y="233"/>
                  </a:cubicBezTo>
                  <a:lnTo>
                    <a:pt x="286" y="54"/>
                  </a:lnTo>
                  <a:cubicBezTo>
                    <a:pt x="251" y="19"/>
                    <a:pt x="211"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82" name="Google Shape;882;p40"/>
            <p:cNvSpPr/>
            <p:nvPr/>
          </p:nvSpPr>
          <p:spPr>
            <a:xfrm>
              <a:off x="1862496" y="2664251"/>
              <a:ext cx="39154" cy="38271"/>
            </a:xfrm>
            <a:custGeom>
              <a:avLst/>
              <a:gdLst/>
              <a:ahLst/>
              <a:cxnLst/>
              <a:rect l="l" t="t" r="r" b="b"/>
              <a:pathLst>
                <a:path w="1197" h="1170" extrusionOk="0">
                  <a:moveTo>
                    <a:pt x="161" y="1"/>
                  </a:moveTo>
                  <a:cubicBezTo>
                    <a:pt x="121" y="1"/>
                    <a:pt x="81" y="14"/>
                    <a:pt x="54" y="41"/>
                  </a:cubicBezTo>
                  <a:cubicBezTo>
                    <a:pt x="1" y="112"/>
                    <a:pt x="1" y="201"/>
                    <a:pt x="54" y="273"/>
                  </a:cubicBezTo>
                  <a:lnTo>
                    <a:pt x="911" y="1129"/>
                  </a:lnTo>
                  <a:cubicBezTo>
                    <a:pt x="937" y="1156"/>
                    <a:pt x="978" y="1169"/>
                    <a:pt x="1018" y="1169"/>
                  </a:cubicBezTo>
                  <a:cubicBezTo>
                    <a:pt x="1058" y="1169"/>
                    <a:pt x="1098" y="1156"/>
                    <a:pt x="1125" y="1129"/>
                  </a:cubicBezTo>
                  <a:cubicBezTo>
                    <a:pt x="1196" y="1058"/>
                    <a:pt x="1196" y="968"/>
                    <a:pt x="1125" y="915"/>
                  </a:cubicBezTo>
                  <a:lnTo>
                    <a:pt x="268" y="41"/>
                  </a:lnTo>
                  <a:cubicBezTo>
                    <a:pt x="242" y="14"/>
                    <a:pt x="201"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83" name="Google Shape;883;p40"/>
            <p:cNvSpPr/>
            <p:nvPr/>
          </p:nvSpPr>
          <p:spPr>
            <a:xfrm>
              <a:off x="1847908" y="2678414"/>
              <a:ext cx="39710" cy="38925"/>
            </a:xfrm>
            <a:custGeom>
              <a:avLst/>
              <a:gdLst/>
              <a:ahLst/>
              <a:cxnLst/>
              <a:rect l="l" t="t" r="r" b="b"/>
              <a:pathLst>
                <a:path w="1214" h="1190" extrusionOk="0">
                  <a:moveTo>
                    <a:pt x="170" y="0"/>
                  </a:moveTo>
                  <a:cubicBezTo>
                    <a:pt x="130" y="0"/>
                    <a:pt x="90" y="18"/>
                    <a:pt x="54" y="54"/>
                  </a:cubicBezTo>
                  <a:cubicBezTo>
                    <a:pt x="1" y="107"/>
                    <a:pt x="1" y="214"/>
                    <a:pt x="54" y="268"/>
                  </a:cubicBezTo>
                  <a:lnTo>
                    <a:pt x="928" y="1142"/>
                  </a:lnTo>
                  <a:cubicBezTo>
                    <a:pt x="962" y="1175"/>
                    <a:pt x="1002" y="1189"/>
                    <a:pt x="1042" y="1189"/>
                  </a:cubicBezTo>
                  <a:cubicBezTo>
                    <a:pt x="1088" y="1189"/>
                    <a:pt x="1132" y="1171"/>
                    <a:pt x="1160" y="1142"/>
                  </a:cubicBezTo>
                  <a:cubicBezTo>
                    <a:pt x="1214" y="1089"/>
                    <a:pt x="1214" y="982"/>
                    <a:pt x="1160" y="928"/>
                  </a:cubicBezTo>
                  <a:lnTo>
                    <a:pt x="286" y="54"/>
                  </a:lnTo>
                  <a:cubicBezTo>
                    <a:pt x="250" y="18"/>
                    <a:pt x="210"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84" name="Google Shape;884;p40"/>
            <p:cNvSpPr/>
            <p:nvPr/>
          </p:nvSpPr>
          <p:spPr>
            <a:xfrm>
              <a:off x="1833319" y="2692840"/>
              <a:ext cx="40299" cy="38859"/>
            </a:xfrm>
            <a:custGeom>
              <a:avLst/>
              <a:gdLst/>
              <a:ahLst/>
              <a:cxnLst/>
              <a:rect l="l" t="t" r="r" b="b"/>
              <a:pathLst>
                <a:path w="1232" h="1188" extrusionOk="0">
                  <a:moveTo>
                    <a:pt x="179" y="1"/>
                  </a:moveTo>
                  <a:cubicBezTo>
                    <a:pt x="139" y="1"/>
                    <a:pt x="99" y="14"/>
                    <a:pt x="72" y="41"/>
                  </a:cubicBezTo>
                  <a:cubicBezTo>
                    <a:pt x="1" y="112"/>
                    <a:pt x="1" y="202"/>
                    <a:pt x="72" y="273"/>
                  </a:cubicBezTo>
                  <a:lnTo>
                    <a:pt x="946" y="1147"/>
                  </a:lnTo>
                  <a:cubicBezTo>
                    <a:pt x="982" y="1174"/>
                    <a:pt x="1022" y="1187"/>
                    <a:pt x="1060" y="1187"/>
                  </a:cubicBezTo>
                  <a:cubicBezTo>
                    <a:pt x="1098" y="1187"/>
                    <a:pt x="1134" y="1174"/>
                    <a:pt x="1160" y="1147"/>
                  </a:cubicBezTo>
                  <a:cubicBezTo>
                    <a:pt x="1232" y="1076"/>
                    <a:pt x="1232" y="987"/>
                    <a:pt x="1160" y="933"/>
                  </a:cubicBezTo>
                  <a:lnTo>
                    <a:pt x="286" y="41"/>
                  </a:lnTo>
                  <a:cubicBezTo>
                    <a:pt x="259" y="14"/>
                    <a:pt x="219"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85" name="Google Shape;885;p40"/>
            <p:cNvSpPr/>
            <p:nvPr/>
          </p:nvSpPr>
          <p:spPr>
            <a:xfrm>
              <a:off x="1819319" y="2707428"/>
              <a:ext cx="39710" cy="38696"/>
            </a:xfrm>
            <a:custGeom>
              <a:avLst/>
              <a:gdLst/>
              <a:ahLst/>
              <a:cxnLst/>
              <a:rect l="l" t="t" r="r" b="b"/>
              <a:pathLst>
                <a:path w="1214" h="1183" extrusionOk="0">
                  <a:moveTo>
                    <a:pt x="168" y="1"/>
                  </a:moveTo>
                  <a:cubicBezTo>
                    <a:pt x="130" y="1"/>
                    <a:pt x="90" y="14"/>
                    <a:pt x="54" y="41"/>
                  </a:cubicBezTo>
                  <a:cubicBezTo>
                    <a:pt x="0" y="95"/>
                    <a:pt x="0" y="202"/>
                    <a:pt x="54" y="255"/>
                  </a:cubicBezTo>
                  <a:lnTo>
                    <a:pt x="928" y="1129"/>
                  </a:lnTo>
                  <a:cubicBezTo>
                    <a:pt x="964" y="1165"/>
                    <a:pt x="1004" y="1183"/>
                    <a:pt x="1044" y="1183"/>
                  </a:cubicBezTo>
                  <a:cubicBezTo>
                    <a:pt x="1084" y="1183"/>
                    <a:pt x="1124" y="1165"/>
                    <a:pt x="1160" y="1129"/>
                  </a:cubicBezTo>
                  <a:cubicBezTo>
                    <a:pt x="1214" y="1076"/>
                    <a:pt x="1214" y="987"/>
                    <a:pt x="1160" y="915"/>
                  </a:cubicBezTo>
                  <a:lnTo>
                    <a:pt x="268" y="41"/>
                  </a:lnTo>
                  <a:cubicBezTo>
                    <a:pt x="241" y="14"/>
                    <a:pt x="205"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886" name="Google Shape;886;p40"/>
          <p:cNvGrpSpPr/>
          <p:nvPr/>
        </p:nvGrpSpPr>
        <p:grpSpPr>
          <a:xfrm rot="-600165">
            <a:off x="1677377" y="1244068"/>
            <a:ext cx="615371" cy="553120"/>
            <a:chOff x="993457" y="2486963"/>
            <a:chExt cx="346137" cy="311105"/>
          </a:xfrm>
        </p:grpSpPr>
        <p:sp>
          <p:nvSpPr>
            <p:cNvPr id="887" name="Google Shape;887;p40"/>
            <p:cNvSpPr/>
            <p:nvPr/>
          </p:nvSpPr>
          <p:spPr>
            <a:xfrm>
              <a:off x="1127699" y="2542406"/>
              <a:ext cx="206073" cy="250428"/>
            </a:xfrm>
            <a:custGeom>
              <a:avLst/>
              <a:gdLst/>
              <a:ahLst/>
              <a:cxnLst/>
              <a:rect l="l" t="t" r="r" b="b"/>
              <a:pathLst>
                <a:path w="6300" h="7656" extrusionOk="0">
                  <a:moveTo>
                    <a:pt x="625" y="1"/>
                  </a:moveTo>
                  <a:cubicBezTo>
                    <a:pt x="286" y="1"/>
                    <a:pt x="1" y="268"/>
                    <a:pt x="1" y="608"/>
                  </a:cubicBezTo>
                  <a:lnTo>
                    <a:pt x="1" y="7031"/>
                  </a:lnTo>
                  <a:cubicBezTo>
                    <a:pt x="1" y="7370"/>
                    <a:pt x="286" y="7655"/>
                    <a:pt x="625" y="7655"/>
                  </a:cubicBezTo>
                  <a:lnTo>
                    <a:pt x="5693" y="7655"/>
                  </a:lnTo>
                  <a:cubicBezTo>
                    <a:pt x="6032" y="7655"/>
                    <a:pt x="6299" y="7370"/>
                    <a:pt x="6299" y="7031"/>
                  </a:cubicBezTo>
                  <a:lnTo>
                    <a:pt x="6299" y="608"/>
                  </a:lnTo>
                  <a:cubicBezTo>
                    <a:pt x="6299" y="268"/>
                    <a:pt x="6032" y="1"/>
                    <a:pt x="5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88" name="Google Shape;888;p40"/>
            <p:cNvSpPr/>
            <p:nvPr/>
          </p:nvSpPr>
          <p:spPr>
            <a:xfrm>
              <a:off x="1293473" y="2542406"/>
              <a:ext cx="40299" cy="250428"/>
            </a:xfrm>
            <a:custGeom>
              <a:avLst/>
              <a:gdLst/>
              <a:ahLst/>
              <a:cxnLst/>
              <a:rect l="l" t="t" r="r" b="b"/>
              <a:pathLst>
                <a:path w="1232" h="7656" extrusionOk="0">
                  <a:moveTo>
                    <a:pt x="0" y="1"/>
                  </a:moveTo>
                  <a:cubicBezTo>
                    <a:pt x="339" y="1"/>
                    <a:pt x="625" y="268"/>
                    <a:pt x="625" y="608"/>
                  </a:cubicBezTo>
                  <a:lnTo>
                    <a:pt x="625" y="7031"/>
                  </a:lnTo>
                  <a:cubicBezTo>
                    <a:pt x="625" y="7370"/>
                    <a:pt x="339" y="7655"/>
                    <a:pt x="0" y="7655"/>
                  </a:cubicBezTo>
                  <a:lnTo>
                    <a:pt x="625" y="7655"/>
                  </a:lnTo>
                  <a:cubicBezTo>
                    <a:pt x="964" y="7655"/>
                    <a:pt x="1231" y="7370"/>
                    <a:pt x="1231" y="7031"/>
                  </a:cubicBezTo>
                  <a:lnTo>
                    <a:pt x="1231" y="608"/>
                  </a:lnTo>
                  <a:cubicBezTo>
                    <a:pt x="1231" y="268"/>
                    <a:pt x="964" y="1"/>
                    <a:pt x="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89" name="Google Shape;889;p40"/>
            <p:cNvSpPr/>
            <p:nvPr/>
          </p:nvSpPr>
          <p:spPr>
            <a:xfrm>
              <a:off x="1127699" y="2592616"/>
              <a:ext cx="206073" cy="149452"/>
            </a:xfrm>
            <a:custGeom>
              <a:avLst/>
              <a:gdLst/>
              <a:ahLst/>
              <a:cxnLst/>
              <a:rect l="l" t="t" r="r" b="b"/>
              <a:pathLst>
                <a:path w="6300" h="4569" extrusionOk="0">
                  <a:moveTo>
                    <a:pt x="1" y="0"/>
                  </a:moveTo>
                  <a:lnTo>
                    <a:pt x="1" y="4568"/>
                  </a:lnTo>
                  <a:lnTo>
                    <a:pt x="6299" y="4568"/>
                  </a:lnTo>
                  <a:lnTo>
                    <a:pt x="62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90" name="Google Shape;890;p40"/>
            <p:cNvSpPr/>
            <p:nvPr/>
          </p:nvSpPr>
          <p:spPr>
            <a:xfrm>
              <a:off x="1313884" y="2592616"/>
              <a:ext cx="19888" cy="149452"/>
            </a:xfrm>
            <a:custGeom>
              <a:avLst/>
              <a:gdLst/>
              <a:ahLst/>
              <a:cxnLst/>
              <a:rect l="l" t="t" r="r" b="b"/>
              <a:pathLst>
                <a:path w="608" h="4569" extrusionOk="0">
                  <a:moveTo>
                    <a:pt x="1" y="0"/>
                  </a:moveTo>
                  <a:lnTo>
                    <a:pt x="1" y="4568"/>
                  </a:lnTo>
                  <a:lnTo>
                    <a:pt x="607" y="4568"/>
                  </a:lnTo>
                  <a:lnTo>
                    <a:pt x="6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91" name="Google Shape;891;p40"/>
            <p:cNvSpPr/>
            <p:nvPr/>
          </p:nvSpPr>
          <p:spPr>
            <a:xfrm>
              <a:off x="1153376" y="2491640"/>
              <a:ext cx="154718" cy="30388"/>
            </a:xfrm>
            <a:custGeom>
              <a:avLst/>
              <a:gdLst/>
              <a:ahLst/>
              <a:cxnLst/>
              <a:rect l="l" t="t" r="r" b="b"/>
              <a:pathLst>
                <a:path w="4730" h="929" extrusionOk="0">
                  <a:moveTo>
                    <a:pt x="215" y="1"/>
                  </a:moveTo>
                  <a:cubicBezTo>
                    <a:pt x="108" y="1"/>
                    <a:pt x="1" y="90"/>
                    <a:pt x="1" y="197"/>
                  </a:cubicBezTo>
                  <a:lnTo>
                    <a:pt x="1" y="714"/>
                  </a:lnTo>
                  <a:cubicBezTo>
                    <a:pt x="1" y="839"/>
                    <a:pt x="108" y="928"/>
                    <a:pt x="215" y="928"/>
                  </a:cubicBezTo>
                  <a:lnTo>
                    <a:pt x="4533" y="928"/>
                  </a:lnTo>
                  <a:cubicBezTo>
                    <a:pt x="4640" y="928"/>
                    <a:pt x="4729" y="839"/>
                    <a:pt x="4729" y="714"/>
                  </a:cubicBezTo>
                  <a:lnTo>
                    <a:pt x="4729" y="197"/>
                  </a:lnTo>
                  <a:cubicBezTo>
                    <a:pt x="4729" y="90"/>
                    <a:pt x="4640" y="1"/>
                    <a:pt x="4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92" name="Google Shape;892;p40"/>
            <p:cNvSpPr/>
            <p:nvPr/>
          </p:nvSpPr>
          <p:spPr>
            <a:xfrm>
              <a:off x="1169731" y="2521995"/>
              <a:ext cx="123186" cy="20444"/>
            </a:xfrm>
            <a:custGeom>
              <a:avLst/>
              <a:gdLst/>
              <a:ahLst/>
              <a:cxnLst/>
              <a:rect l="l" t="t" r="r" b="b"/>
              <a:pathLst>
                <a:path w="3766" h="625" extrusionOk="0">
                  <a:moveTo>
                    <a:pt x="0" y="0"/>
                  </a:moveTo>
                  <a:lnTo>
                    <a:pt x="0" y="625"/>
                  </a:lnTo>
                  <a:lnTo>
                    <a:pt x="3765" y="625"/>
                  </a:lnTo>
                  <a:lnTo>
                    <a:pt x="3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93" name="Google Shape;893;p40"/>
            <p:cNvSpPr/>
            <p:nvPr/>
          </p:nvSpPr>
          <p:spPr>
            <a:xfrm>
              <a:off x="1272441" y="2521995"/>
              <a:ext cx="20476" cy="20444"/>
            </a:xfrm>
            <a:custGeom>
              <a:avLst/>
              <a:gdLst/>
              <a:ahLst/>
              <a:cxnLst/>
              <a:rect l="l" t="t" r="r" b="b"/>
              <a:pathLst>
                <a:path w="626" h="625" extrusionOk="0">
                  <a:moveTo>
                    <a:pt x="1" y="0"/>
                  </a:moveTo>
                  <a:lnTo>
                    <a:pt x="1" y="625"/>
                  </a:lnTo>
                  <a:lnTo>
                    <a:pt x="625" y="625"/>
                  </a:lnTo>
                  <a:lnTo>
                    <a:pt x="6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94" name="Google Shape;894;p40"/>
            <p:cNvSpPr/>
            <p:nvPr/>
          </p:nvSpPr>
          <p:spPr>
            <a:xfrm>
              <a:off x="1197175" y="2634060"/>
              <a:ext cx="67710" cy="67710"/>
            </a:xfrm>
            <a:custGeom>
              <a:avLst/>
              <a:gdLst/>
              <a:ahLst/>
              <a:cxnLst/>
              <a:rect l="l" t="t" r="r" b="b"/>
              <a:pathLst>
                <a:path w="2070" h="2070" extrusionOk="0">
                  <a:moveTo>
                    <a:pt x="1035" y="0"/>
                  </a:moveTo>
                  <a:cubicBezTo>
                    <a:pt x="464" y="0"/>
                    <a:pt x="0" y="464"/>
                    <a:pt x="0" y="1035"/>
                  </a:cubicBezTo>
                  <a:cubicBezTo>
                    <a:pt x="0" y="1606"/>
                    <a:pt x="464" y="2070"/>
                    <a:pt x="1035" y="2070"/>
                  </a:cubicBezTo>
                  <a:cubicBezTo>
                    <a:pt x="1606" y="2070"/>
                    <a:pt x="2070" y="1606"/>
                    <a:pt x="2070" y="1035"/>
                  </a:cubicBezTo>
                  <a:cubicBezTo>
                    <a:pt x="2070" y="464"/>
                    <a:pt x="1606" y="0"/>
                    <a:pt x="1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95" name="Google Shape;895;p40"/>
            <p:cNvSpPr/>
            <p:nvPr/>
          </p:nvSpPr>
          <p:spPr>
            <a:xfrm>
              <a:off x="998135" y="2622971"/>
              <a:ext cx="231162" cy="169863"/>
            </a:xfrm>
            <a:custGeom>
              <a:avLst/>
              <a:gdLst/>
              <a:ahLst/>
              <a:cxnLst/>
              <a:rect l="l" t="t" r="r" b="b"/>
              <a:pathLst>
                <a:path w="7067" h="5193" extrusionOk="0">
                  <a:moveTo>
                    <a:pt x="411" y="0"/>
                  </a:moveTo>
                  <a:cubicBezTo>
                    <a:pt x="197" y="0"/>
                    <a:pt x="1" y="196"/>
                    <a:pt x="1" y="428"/>
                  </a:cubicBezTo>
                  <a:lnTo>
                    <a:pt x="1" y="4782"/>
                  </a:lnTo>
                  <a:cubicBezTo>
                    <a:pt x="1" y="4996"/>
                    <a:pt x="197" y="5192"/>
                    <a:pt x="411" y="5192"/>
                  </a:cubicBezTo>
                  <a:lnTo>
                    <a:pt x="6656" y="5192"/>
                  </a:lnTo>
                  <a:cubicBezTo>
                    <a:pt x="6888" y="5192"/>
                    <a:pt x="7066" y="4996"/>
                    <a:pt x="7066" y="4782"/>
                  </a:cubicBezTo>
                  <a:lnTo>
                    <a:pt x="7066" y="428"/>
                  </a:lnTo>
                  <a:cubicBezTo>
                    <a:pt x="7066" y="196"/>
                    <a:pt x="6888" y="0"/>
                    <a:pt x="6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96" name="Google Shape;896;p40"/>
            <p:cNvSpPr/>
            <p:nvPr/>
          </p:nvSpPr>
          <p:spPr>
            <a:xfrm>
              <a:off x="1155731" y="2728592"/>
              <a:ext cx="43210" cy="43243"/>
            </a:xfrm>
            <a:custGeom>
              <a:avLst/>
              <a:gdLst/>
              <a:ahLst/>
              <a:cxnLst/>
              <a:rect l="l" t="t" r="r" b="b"/>
              <a:pathLst>
                <a:path w="1321" h="1322" extrusionOk="0">
                  <a:moveTo>
                    <a:pt x="660" y="1"/>
                  </a:moveTo>
                  <a:cubicBezTo>
                    <a:pt x="304" y="1"/>
                    <a:pt x="0" y="304"/>
                    <a:pt x="0" y="661"/>
                  </a:cubicBezTo>
                  <a:cubicBezTo>
                    <a:pt x="0" y="1036"/>
                    <a:pt x="304" y="1321"/>
                    <a:pt x="660" y="1321"/>
                  </a:cubicBezTo>
                  <a:cubicBezTo>
                    <a:pt x="1035" y="1321"/>
                    <a:pt x="1321" y="1036"/>
                    <a:pt x="1321" y="661"/>
                  </a:cubicBezTo>
                  <a:cubicBezTo>
                    <a:pt x="1321" y="304"/>
                    <a:pt x="1035" y="1"/>
                    <a:pt x="6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97" name="Google Shape;897;p40"/>
            <p:cNvSpPr/>
            <p:nvPr/>
          </p:nvSpPr>
          <p:spPr>
            <a:xfrm>
              <a:off x="1092110" y="2728592"/>
              <a:ext cx="43210" cy="43243"/>
            </a:xfrm>
            <a:custGeom>
              <a:avLst/>
              <a:gdLst/>
              <a:ahLst/>
              <a:cxnLst/>
              <a:rect l="l" t="t" r="r" b="b"/>
              <a:pathLst>
                <a:path w="1321" h="1322" extrusionOk="0">
                  <a:moveTo>
                    <a:pt x="661" y="1"/>
                  </a:moveTo>
                  <a:cubicBezTo>
                    <a:pt x="304" y="1"/>
                    <a:pt x="0" y="304"/>
                    <a:pt x="0" y="661"/>
                  </a:cubicBezTo>
                  <a:cubicBezTo>
                    <a:pt x="0" y="1036"/>
                    <a:pt x="304" y="1321"/>
                    <a:pt x="661" y="1321"/>
                  </a:cubicBezTo>
                  <a:cubicBezTo>
                    <a:pt x="1035" y="1321"/>
                    <a:pt x="1321" y="1036"/>
                    <a:pt x="1321" y="661"/>
                  </a:cubicBezTo>
                  <a:cubicBezTo>
                    <a:pt x="1321" y="304"/>
                    <a:pt x="1035"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98" name="Google Shape;898;p40"/>
            <p:cNvSpPr/>
            <p:nvPr/>
          </p:nvSpPr>
          <p:spPr>
            <a:xfrm>
              <a:off x="1029078" y="2728592"/>
              <a:ext cx="43210" cy="43243"/>
            </a:xfrm>
            <a:custGeom>
              <a:avLst/>
              <a:gdLst/>
              <a:ahLst/>
              <a:cxnLst/>
              <a:rect l="l" t="t" r="r" b="b"/>
              <a:pathLst>
                <a:path w="1321" h="1322" extrusionOk="0">
                  <a:moveTo>
                    <a:pt x="661" y="1"/>
                  </a:moveTo>
                  <a:cubicBezTo>
                    <a:pt x="286" y="1"/>
                    <a:pt x="0" y="304"/>
                    <a:pt x="0" y="661"/>
                  </a:cubicBezTo>
                  <a:cubicBezTo>
                    <a:pt x="0" y="1036"/>
                    <a:pt x="286" y="1321"/>
                    <a:pt x="661" y="1321"/>
                  </a:cubicBezTo>
                  <a:cubicBezTo>
                    <a:pt x="1017" y="1321"/>
                    <a:pt x="1321" y="1036"/>
                    <a:pt x="1321" y="661"/>
                  </a:cubicBezTo>
                  <a:cubicBezTo>
                    <a:pt x="1321" y="304"/>
                    <a:pt x="1017"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99" name="Google Shape;899;p40"/>
            <p:cNvSpPr/>
            <p:nvPr/>
          </p:nvSpPr>
          <p:spPr>
            <a:xfrm>
              <a:off x="1155731" y="2643971"/>
              <a:ext cx="43210" cy="43210"/>
            </a:xfrm>
            <a:custGeom>
              <a:avLst/>
              <a:gdLst/>
              <a:ahLst/>
              <a:cxnLst/>
              <a:rect l="l" t="t" r="r" b="b"/>
              <a:pathLst>
                <a:path w="1321" h="1321" extrusionOk="0">
                  <a:moveTo>
                    <a:pt x="660" y="0"/>
                  </a:moveTo>
                  <a:cubicBezTo>
                    <a:pt x="304" y="0"/>
                    <a:pt x="0" y="286"/>
                    <a:pt x="0" y="661"/>
                  </a:cubicBezTo>
                  <a:cubicBezTo>
                    <a:pt x="0" y="1018"/>
                    <a:pt x="304" y="1321"/>
                    <a:pt x="660" y="1321"/>
                  </a:cubicBezTo>
                  <a:cubicBezTo>
                    <a:pt x="1035" y="1321"/>
                    <a:pt x="1321" y="1018"/>
                    <a:pt x="1321" y="661"/>
                  </a:cubicBezTo>
                  <a:cubicBezTo>
                    <a:pt x="1321" y="286"/>
                    <a:pt x="1035" y="0"/>
                    <a:pt x="6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00" name="Google Shape;900;p40"/>
            <p:cNvSpPr/>
            <p:nvPr/>
          </p:nvSpPr>
          <p:spPr>
            <a:xfrm>
              <a:off x="1092110" y="2643971"/>
              <a:ext cx="43210" cy="43210"/>
            </a:xfrm>
            <a:custGeom>
              <a:avLst/>
              <a:gdLst/>
              <a:ahLst/>
              <a:cxnLst/>
              <a:rect l="l" t="t" r="r" b="b"/>
              <a:pathLst>
                <a:path w="1321" h="1321" extrusionOk="0">
                  <a:moveTo>
                    <a:pt x="661" y="0"/>
                  </a:moveTo>
                  <a:cubicBezTo>
                    <a:pt x="304" y="0"/>
                    <a:pt x="0" y="286"/>
                    <a:pt x="0" y="661"/>
                  </a:cubicBezTo>
                  <a:cubicBezTo>
                    <a:pt x="0" y="1018"/>
                    <a:pt x="304" y="1321"/>
                    <a:pt x="661" y="1321"/>
                  </a:cubicBezTo>
                  <a:cubicBezTo>
                    <a:pt x="1035" y="1321"/>
                    <a:pt x="1321" y="1018"/>
                    <a:pt x="1321" y="661"/>
                  </a:cubicBezTo>
                  <a:cubicBezTo>
                    <a:pt x="1321" y="286"/>
                    <a:pt x="1035" y="0"/>
                    <a:pt x="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01" name="Google Shape;901;p40"/>
            <p:cNvSpPr/>
            <p:nvPr/>
          </p:nvSpPr>
          <p:spPr>
            <a:xfrm>
              <a:off x="1029078" y="2643971"/>
              <a:ext cx="43210" cy="43210"/>
            </a:xfrm>
            <a:custGeom>
              <a:avLst/>
              <a:gdLst/>
              <a:ahLst/>
              <a:cxnLst/>
              <a:rect l="l" t="t" r="r" b="b"/>
              <a:pathLst>
                <a:path w="1321" h="1321" extrusionOk="0">
                  <a:moveTo>
                    <a:pt x="661" y="0"/>
                  </a:moveTo>
                  <a:cubicBezTo>
                    <a:pt x="286" y="0"/>
                    <a:pt x="0" y="286"/>
                    <a:pt x="0" y="661"/>
                  </a:cubicBezTo>
                  <a:cubicBezTo>
                    <a:pt x="0" y="1018"/>
                    <a:pt x="286" y="1321"/>
                    <a:pt x="661" y="1321"/>
                  </a:cubicBezTo>
                  <a:cubicBezTo>
                    <a:pt x="1017" y="1321"/>
                    <a:pt x="1321" y="1018"/>
                    <a:pt x="1321" y="661"/>
                  </a:cubicBezTo>
                  <a:cubicBezTo>
                    <a:pt x="1321" y="286"/>
                    <a:pt x="1017" y="0"/>
                    <a:pt x="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02" name="Google Shape;902;p40"/>
            <p:cNvSpPr/>
            <p:nvPr/>
          </p:nvSpPr>
          <p:spPr>
            <a:xfrm>
              <a:off x="993457" y="2486963"/>
              <a:ext cx="346137" cy="311105"/>
            </a:xfrm>
            <a:custGeom>
              <a:avLst/>
              <a:gdLst/>
              <a:ahLst/>
              <a:cxnLst/>
              <a:rect l="l" t="t" r="r" b="b"/>
              <a:pathLst>
                <a:path w="10582" h="9511" extrusionOk="0">
                  <a:moveTo>
                    <a:pt x="5889" y="304"/>
                  </a:moveTo>
                  <a:lnTo>
                    <a:pt x="5889" y="929"/>
                  </a:lnTo>
                  <a:lnTo>
                    <a:pt x="5104" y="929"/>
                  </a:lnTo>
                  <a:cubicBezTo>
                    <a:pt x="5086" y="929"/>
                    <a:pt x="5068" y="893"/>
                    <a:pt x="5068" y="875"/>
                  </a:cubicBezTo>
                  <a:lnTo>
                    <a:pt x="5068" y="358"/>
                  </a:lnTo>
                  <a:cubicBezTo>
                    <a:pt x="5068" y="322"/>
                    <a:pt x="5086" y="304"/>
                    <a:pt x="5104" y="304"/>
                  </a:cubicBezTo>
                  <a:close/>
                  <a:moveTo>
                    <a:pt x="7209" y="304"/>
                  </a:moveTo>
                  <a:lnTo>
                    <a:pt x="7209" y="929"/>
                  </a:lnTo>
                  <a:lnTo>
                    <a:pt x="6175" y="929"/>
                  </a:lnTo>
                  <a:lnTo>
                    <a:pt x="6175" y="304"/>
                  </a:lnTo>
                  <a:close/>
                  <a:moveTo>
                    <a:pt x="8351" y="304"/>
                  </a:moveTo>
                  <a:lnTo>
                    <a:pt x="8351" y="929"/>
                  </a:lnTo>
                  <a:lnTo>
                    <a:pt x="7513" y="929"/>
                  </a:lnTo>
                  <a:lnTo>
                    <a:pt x="7513" y="304"/>
                  </a:lnTo>
                  <a:close/>
                  <a:moveTo>
                    <a:pt x="9422" y="304"/>
                  </a:moveTo>
                  <a:cubicBezTo>
                    <a:pt x="9458" y="304"/>
                    <a:pt x="9475" y="322"/>
                    <a:pt x="9475" y="358"/>
                  </a:cubicBezTo>
                  <a:lnTo>
                    <a:pt x="9475" y="875"/>
                  </a:lnTo>
                  <a:cubicBezTo>
                    <a:pt x="9475" y="893"/>
                    <a:pt x="9458" y="929"/>
                    <a:pt x="9422" y="929"/>
                  </a:cubicBezTo>
                  <a:lnTo>
                    <a:pt x="8655" y="929"/>
                  </a:lnTo>
                  <a:lnTo>
                    <a:pt x="8655" y="304"/>
                  </a:lnTo>
                  <a:close/>
                  <a:moveTo>
                    <a:pt x="8976" y="1232"/>
                  </a:moveTo>
                  <a:lnTo>
                    <a:pt x="8976" y="1535"/>
                  </a:lnTo>
                  <a:lnTo>
                    <a:pt x="6103" y="1535"/>
                  </a:lnTo>
                  <a:cubicBezTo>
                    <a:pt x="6032" y="1535"/>
                    <a:pt x="5960" y="1607"/>
                    <a:pt x="5943" y="1678"/>
                  </a:cubicBezTo>
                  <a:cubicBezTo>
                    <a:pt x="5943" y="1767"/>
                    <a:pt x="6014" y="1856"/>
                    <a:pt x="6103" y="1856"/>
                  </a:cubicBezTo>
                  <a:lnTo>
                    <a:pt x="9797" y="1856"/>
                  </a:lnTo>
                  <a:cubicBezTo>
                    <a:pt x="10064" y="1856"/>
                    <a:pt x="10260" y="2053"/>
                    <a:pt x="10260" y="2320"/>
                  </a:cubicBezTo>
                  <a:lnTo>
                    <a:pt x="10260" y="3088"/>
                  </a:lnTo>
                  <a:lnTo>
                    <a:pt x="4283" y="3088"/>
                  </a:lnTo>
                  <a:lnTo>
                    <a:pt x="4283" y="2320"/>
                  </a:lnTo>
                  <a:cubicBezTo>
                    <a:pt x="4283" y="2053"/>
                    <a:pt x="4479" y="1856"/>
                    <a:pt x="4747" y="1856"/>
                  </a:cubicBezTo>
                  <a:lnTo>
                    <a:pt x="5389" y="1856"/>
                  </a:lnTo>
                  <a:cubicBezTo>
                    <a:pt x="5461" y="1856"/>
                    <a:pt x="5532" y="1785"/>
                    <a:pt x="5532" y="1696"/>
                  </a:cubicBezTo>
                  <a:lnTo>
                    <a:pt x="5532" y="1232"/>
                  </a:lnTo>
                  <a:close/>
                  <a:moveTo>
                    <a:pt x="7370" y="4658"/>
                  </a:moveTo>
                  <a:cubicBezTo>
                    <a:pt x="7816" y="4711"/>
                    <a:pt x="8155" y="5068"/>
                    <a:pt x="8155" y="5532"/>
                  </a:cubicBezTo>
                  <a:cubicBezTo>
                    <a:pt x="8155" y="5978"/>
                    <a:pt x="7816" y="6353"/>
                    <a:pt x="7370" y="6388"/>
                  </a:cubicBezTo>
                  <a:lnTo>
                    <a:pt x="7370" y="4658"/>
                  </a:lnTo>
                  <a:close/>
                  <a:moveTo>
                    <a:pt x="10260" y="3409"/>
                  </a:moveTo>
                  <a:lnTo>
                    <a:pt x="10260" y="7655"/>
                  </a:lnTo>
                  <a:lnTo>
                    <a:pt x="7370" y="7655"/>
                  </a:lnTo>
                  <a:lnTo>
                    <a:pt x="7370" y="6710"/>
                  </a:lnTo>
                  <a:cubicBezTo>
                    <a:pt x="7977" y="6656"/>
                    <a:pt x="8458" y="6139"/>
                    <a:pt x="8458" y="5532"/>
                  </a:cubicBezTo>
                  <a:cubicBezTo>
                    <a:pt x="8458" y="4890"/>
                    <a:pt x="7941" y="4372"/>
                    <a:pt x="7316" y="4337"/>
                  </a:cubicBezTo>
                  <a:cubicBezTo>
                    <a:pt x="7227" y="4158"/>
                    <a:pt x="7031" y="4015"/>
                    <a:pt x="6799" y="4015"/>
                  </a:cubicBezTo>
                  <a:lnTo>
                    <a:pt x="4283" y="4015"/>
                  </a:lnTo>
                  <a:lnTo>
                    <a:pt x="4283" y="3409"/>
                  </a:lnTo>
                  <a:close/>
                  <a:moveTo>
                    <a:pt x="6799" y="4337"/>
                  </a:moveTo>
                  <a:cubicBezTo>
                    <a:pt x="6942" y="4337"/>
                    <a:pt x="7067" y="4444"/>
                    <a:pt x="7067" y="4586"/>
                  </a:cubicBezTo>
                  <a:lnTo>
                    <a:pt x="7067" y="8940"/>
                  </a:lnTo>
                  <a:cubicBezTo>
                    <a:pt x="7067" y="9083"/>
                    <a:pt x="6942" y="9208"/>
                    <a:pt x="6799" y="9208"/>
                  </a:cubicBezTo>
                  <a:lnTo>
                    <a:pt x="572" y="9208"/>
                  </a:lnTo>
                  <a:cubicBezTo>
                    <a:pt x="429" y="9208"/>
                    <a:pt x="304" y="9083"/>
                    <a:pt x="304" y="8940"/>
                  </a:cubicBezTo>
                  <a:lnTo>
                    <a:pt x="304" y="4586"/>
                  </a:lnTo>
                  <a:cubicBezTo>
                    <a:pt x="304" y="4444"/>
                    <a:pt x="429" y="4337"/>
                    <a:pt x="572" y="4337"/>
                  </a:cubicBezTo>
                  <a:close/>
                  <a:moveTo>
                    <a:pt x="5104" y="1"/>
                  </a:moveTo>
                  <a:cubicBezTo>
                    <a:pt x="4908" y="1"/>
                    <a:pt x="4747" y="161"/>
                    <a:pt x="4747" y="358"/>
                  </a:cubicBezTo>
                  <a:lnTo>
                    <a:pt x="4747" y="875"/>
                  </a:lnTo>
                  <a:cubicBezTo>
                    <a:pt x="4747" y="1071"/>
                    <a:pt x="4908" y="1232"/>
                    <a:pt x="5104" y="1232"/>
                  </a:cubicBezTo>
                  <a:lnTo>
                    <a:pt x="5247" y="1232"/>
                  </a:lnTo>
                  <a:lnTo>
                    <a:pt x="5247" y="1535"/>
                  </a:lnTo>
                  <a:lnTo>
                    <a:pt x="4747" y="1535"/>
                  </a:lnTo>
                  <a:cubicBezTo>
                    <a:pt x="4319" y="1535"/>
                    <a:pt x="3962" y="1892"/>
                    <a:pt x="3962" y="2320"/>
                  </a:cubicBezTo>
                  <a:lnTo>
                    <a:pt x="3962" y="4015"/>
                  </a:lnTo>
                  <a:lnTo>
                    <a:pt x="572" y="4015"/>
                  </a:lnTo>
                  <a:cubicBezTo>
                    <a:pt x="251" y="4015"/>
                    <a:pt x="1" y="4283"/>
                    <a:pt x="1" y="4586"/>
                  </a:cubicBezTo>
                  <a:lnTo>
                    <a:pt x="1" y="8940"/>
                  </a:lnTo>
                  <a:cubicBezTo>
                    <a:pt x="1" y="9261"/>
                    <a:pt x="251" y="9511"/>
                    <a:pt x="572" y="9511"/>
                  </a:cubicBezTo>
                  <a:lnTo>
                    <a:pt x="10403" y="9511"/>
                  </a:lnTo>
                  <a:cubicBezTo>
                    <a:pt x="10492" y="9511"/>
                    <a:pt x="10582" y="9440"/>
                    <a:pt x="10582" y="9350"/>
                  </a:cubicBezTo>
                  <a:lnTo>
                    <a:pt x="10582" y="8476"/>
                  </a:lnTo>
                  <a:cubicBezTo>
                    <a:pt x="10582" y="8458"/>
                    <a:pt x="10564" y="8458"/>
                    <a:pt x="10564" y="8440"/>
                  </a:cubicBezTo>
                  <a:cubicBezTo>
                    <a:pt x="10515" y="8392"/>
                    <a:pt x="10465" y="8372"/>
                    <a:pt x="10419" y="8372"/>
                  </a:cubicBezTo>
                  <a:cubicBezTo>
                    <a:pt x="10331" y="8372"/>
                    <a:pt x="10260" y="8447"/>
                    <a:pt x="10260" y="8530"/>
                  </a:cubicBezTo>
                  <a:lnTo>
                    <a:pt x="10260" y="9101"/>
                  </a:lnTo>
                  <a:cubicBezTo>
                    <a:pt x="10260" y="9154"/>
                    <a:pt x="10225" y="9208"/>
                    <a:pt x="10171" y="9208"/>
                  </a:cubicBezTo>
                  <a:lnTo>
                    <a:pt x="7316" y="9208"/>
                  </a:lnTo>
                  <a:cubicBezTo>
                    <a:pt x="7352" y="9118"/>
                    <a:pt x="7370" y="9029"/>
                    <a:pt x="7370" y="8940"/>
                  </a:cubicBezTo>
                  <a:lnTo>
                    <a:pt x="7370" y="7959"/>
                  </a:lnTo>
                  <a:lnTo>
                    <a:pt x="10421" y="7959"/>
                  </a:lnTo>
                  <a:cubicBezTo>
                    <a:pt x="10510" y="7959"/>
                    <a:pt x="10582" y="7887"/>
                    <a:pt x="10582" y="7816"/>
                  </a:cubicBezTo>
                  <a:lnTo>
                    <a:pt x="10582" y="2320"/>
                  </a:lnTo>
                  <a:cubicBezTo>
                    <a:pt x="10582" y="1892"/>
                    <a:pt x="10225" y="1535"/>
                    <a:pt x="9797" y="1535"/>
                  </a:cubicBezTo>
                  <a:lnTo>
                    <a:pt x="9297" y="1535"/>
                  </a:lnTo>
                  <a:lnTo>
                    <a:pt x="9297" y="1232"/>
                  </a:lnTo>
                  <a:lnTo>
                    <a:pt x="9422" y="1232"/>
                  </a:lnTo>
                  <a:cubicBezTo>
                    <a:pt x="9618" y="1232"/>
                    <a:pt x="9797" y="1071"/>
                    <a:pt x="9797" y="875"/>
                  </a:cubicBezTo>
                  <a:lnTo>
                    <a:pt x="9797" y="358"/>
                  </a:lnTo>
                  <a:cubicBezTo>
                    <a:pt x="9797" y="161"/>
                    <a:pt x="9618" y="1"/>
                    <a:pt x="9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03" name="Google Shape;903;p40"/>
            <p:cNvSpPr/>
            <p:nvPr/>
          </p:nvSpPr>
          <p:spPr>
            <a:xfrm>
              <a:off x="1150465" y="2723914"/>
              <a:ext cx="53743" cy="53154"/>
            </a:xfrm>
            <a:custGeom>
              <a:avLst/>
              <a:gdLst/>
              <a:ahLst/>
              <a:cxnLst/>
              <a:rect l="l" t="t" r="r" b="b"/>
              <a:pathLst>
                <a:path w="1643" h="1625" extrusionOk="0">
                  <a:moveTo>
                    <a:pt x="821" y="304"/>
                  </a:moveTo>
                  <a:cubicBezTo>
                    <a:pt x="1107" y="304"/>
                    <a:pt x="1321" y="536"/>
                    <a:pt x="1321" y="804"/>
                  </a:cubicBezTo>
                  <a:cubicBezTo>
                    <a:pt x="1321" y="1089"/>
                    <a:pt x="1107" y="1321"/>
                    <a:pt x="821" y="1321"/>
                  </a:cubicBezTo>
                  <a:cubicBezTo>
                    <a:pt x="554" y="1321"/>
                    <a:pt x="322" y="1089"/>
                    <a:pt x="322" y="804"/>
                  </a:cubicBezTo>
                  <a:cubicBezTo>
                    <a:pt x="322" y="536"/>
                    <a:pt x="554" y="304"/>
                    <a:pt x="821" y="304"/>
                  </a:cubicBezTo>
                  <a:close/>
                  <a:moveTo>
                    <a:pt x="821" y="1"/>
                  </a:moveTo>
                  <a:cubicBezTo>
                    <a:pt x="375" y="1"/>
                    <a:pt x="1" y="358"/>
                    <a:pt x="1" y="804"/>
                  </a:cubicBezTo>
                  <a:cubicBezTo>
                    <a:pt x="1" y="1268"/>
                    <a:pt x="375" y="1625"/>
                    <a:pt x="821" y="1625"/>
                  </a:cubicBezTo>
                  <a:cubicBezTo>
                    <a:pt x="1267" y="1625"/>
                    <a:pt x="1642" y="1268"/>
                    <a:pt x="1642" y="804"/>
                  </a:cubicBezTo>
                  <a:cubicBezTo>
                    <a:pt x="1642" y="358"/>
                    <a:pt x="1267"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04" name="Google Shape;904;p40"/>
            <p:cNvSpPr/>
            <p:nvPr/>
          </p:nvSpPr>
          <p:spPr>
            <a:xfrm>
              <a:off x="1087433" y="2723914"/>
              <a:ext cx="53154" cy="53154"/>
            </a:xfrm>
            <a:custGeom>
              <a:avLst/>
              <a:gdLst/>
              <a:ahLst/>
              <a:cxnLst/>
              <a:rect l="l" t="t" r="r" b="b"/>
              <a:pathLst>
                <a:path w="1625" h="1625" extrusionOk="0">
                  <a:moveTo>
                    <a:pt x="804" y="304"/>
                  </a:moveTo>
                  <a:cubicBezTo>
                    <a:pt x="1089" y="304"/>
                    <a:pt x="1321" y="536"/>
                    <a:pt x="1321" y="804"/>
                  </a:cubicBezTo>
                  <a:cubicBezTo>
                    <a:pt x="1321" y="1089"/>
                    <a:pt x="1089" y="1321"/>
                    <a:pt x="804" y="1321"/>
                  </a:cubicBezTo>
                  <a:cubicBezTo>
                    <a:pt x="536" y="1321"/>
                    <a:pt x="304" y="1089"/>
                    <a:pt x="304" y="804"/>
                  </a:cubicBezTo>
                  <a:cubicBezTo>
                    <a:pt x="304" y="536"/>
                    <a:pt x="536" y="304"/>
                    <a:pt x="804" y="304"/>
                  </a:cubicBezTo>
                  <a:close/>
                  <a:moveTo>
                    <a:pt x="804" y="1"/>
                  </a:moveTo>
                  <a:cubicBezTo>
                    <a:pt x="357" y="1"/>
                    <a:pt x="1" y="358"/>
                    <a:pt x="1" y="804"/>
                  </a:cubicBezTo>
                  <a:cubicBezTo>
                    <a:pt x="1" y="1268"/>
                    <a:pt x="357" y="1625"/>
                    <a:pt x="804" y="1625"/>
                  </a:cubicBezTo>
                  <a:cubicBezTo>
                    <a:pt x="1267" y="1625"/>
                    <a:pt x="1624" y="1268"/>
                    <a:pt x="1624" y="804"/>
                  </a:cubicBezTo>
                  <a:cubicBezTo>
                    <a:pt x="1624" y="358"/>
                    <a:pt x="1267"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05" name="Google Shape;905;p40"/>
            <p:cNvSpPr/>
            <p:nvPr/>
          </p:nvSpPr>
          <p:spPr>
            <a:xfrm>
              <a:off x="1023812" y="2723914"/>
              <a:ext cx="53154" cy="53154"/>
            </a:xfrm>
            <a:custGeom>
              <a:avLst/>
              <a:gdLst/>
              <a:ahLst/>
              <a:cxnLst/>
              <a:rect l="l" t="t" r="r" b="b"/>
              <a:pathLst>
                <a:path w="1625" h="1625" extrusionOk="0">
                  <a:moveTo>
                    <a:pt x="822" y="304"/>
                  </a:moveTo>
                  <a:cubicBezTo>
                    <a:pt x="1089" y="304"/>
                    <a:pt x="1321" y="536"/>
                    <a:pt x="1321" y="804"/>
                  </a:cubicBezTo>
                  <a:cubicBezTo>
                    <a:pt x="1321" y="1089"/>
                    <a:pt x="1089" y="1321"/>
                    <a:pt x="822" y="1321"/>
                  </a:cubicBezTo>
                  <a:cubicBezTo>
                    <a:pt x="536" y="1321"/>
                    <a:pt x="304" y="1089"/>
                    <a:pt x="304" y="804"/>
                  </a:cubicBezTo>
                  <a:cubicBezTo>
                    <a:pt x="304" y="536"/>
                    <a:pt x="536" y="304"/>
                    <a:pt x="822" y="304"/>
                  </a:cubicBezTo>
                  <a:close/>
                  <a:moveTo>
                    <a:pt x="822" y="1"/>
                  </a:moveTo>
                  <a:cubicBezTo>
                    <a:pt x="358" y="1"/>
                    <a:pt x="1" y="358"/>
                    <a:pt x="1" y="804"/>
                  </a:cubicBezTo>
                  <a:cubicBezTo>
                    <a:pt x="1" y="1268"/>
                    <a:pt x="358" y="1625"/>
                    <a:pt x="822" y="1625"/>
                  </a:cubicBezTo>
                  <a:cubicBezTo>
                    <a:pt x="1268" y="1625"/>
                    <a:pt x="1624" y="1268"/>
                    <a:pt x="1624" y="804"/>
                  </a:cubicBezTo>
                  <a:cubicBezTo>
                    <a:pt x="1624" y="358"/>
                    <a:pt x="126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06" name="Google Shape;906;p40"/>
            <p:cNvSpPr/>
            <p:nvPr/>
          </p:nvSpPr>
          <p:spPr>
            <a:xfrm>
              <a:off x="1150465" y="2638705"/>
              <a:ext cx="53743" cy="53154"/>
            </a:xfrm>
            <a:custGeom>
              <a:avLst/>
              <a:gdLst/>
              <a:ahLst/>
              <a:cxnLst/>
              <a:rect l="l" t="t" r="r" b="b"/>
              <a:pathLst>
                <a:path w="1643" h="1625" extrusionOk="0">
                  <a:moveTo>
                    <a:pt x="821" y="304"/>
                  </a:moveTo>
                  <a:cubicBezTo>
                    <a:pt x="1107" y="304"/>
                    <a:pt x="1321" y="536"/>
                    <a:pt x="1321" y="822"/>
                  </a:cubicBezTo>
                  <a:cubicBezTo>
                    <a:pt x="1321" y="1089"/>
                    <a:pt x="1107" y="1321"/>
                    <a:pt x="821" y="1321"/>
                  </a:cubicBezTo>
                  <a:cubicBezTo>
                    <a:pt x="554" y="1321"/>
                    <a:pt x="322" y="1089"/>
                    <a:pt x="322" y="822"/>
                  </a:cubicBezTo>
                  <a:cubicBezTo>
                    <a:pt x="322" y="536"/>
                    <a:pt x="554" y="304"/>
                    <a:pt x="821" y="304"/>
                  </a:cubicBezTo>
                  <a:close/>
                  <a:moveTo>
                    <a:pt x="821" y="1"/>
                  </a:moveTo>
                  <a:cubicBezTo>
                    <a:pt x="375" y="1"/>
                    <a:pt x="1" y="358"/>
                    <a:pt x="1" y="822"/>
                  </a:cubicBezTo>
                  <a:cubicBezTo>
                    <a:pt x="1" y="1268"/>
                    <a:pt x="375" y="1625"/>
                    <a:pt x="821" y="1625"/>
                  </a:cubicBezTo>
                  <a:cubicBezTo>
                    <a:pt x="1267" y="1625"/>
                    <a:pt x="1642" y="1268"/>
                    <a:pt x="1642" y="822"/>
                  </a:cubicBezTo>
                  <a:cubicBezTo>
                    <a:pt x="1642" y="358"/>
                    <a:pt x="1267"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07" name="Google Shape;907;p40"/>
            <p:cNvSpPr/>
            <p:nvPr/>
          </p:nvSpPr>
          <p:spPr>
            <a:xfrm>
              <a:off x="1087433" y="2638705"/>
              <a:ext cx="53154" cy="53154"/>
            </a:xfrm>
            <a:custGeom>
              <a:avLst/>
              <a:gdLst/>
              <a:ahLst/>
              <a:cxnLst/>
              <a:rect l="l" t="t" r="r" b="b"/>
              <a:pathLst>
                <a:path w="1625" h="1625" extrusionOk="0">
                  <a:moveTo>
                    <a:pt x="804" y="304"/>
                  </a:moveTo>
                  <a:cubicBezTo>
                    <a:pt x="1089" y="304"/>
                    <a:pt x="1321" y="536"/>
                    <a:pt x="1321" y="822"/>
                  </a:cubicBezTo>
                  <a:cubicBezTo>
                    <a:pt x="1321" y="1089"/>
                    <a:pt x="1089" y="1321"/>
                    <a:pt x="804" y="1321"/>
                  </a:cubicBezTo>
                  <a:cubicBezTo>
                    <a:pt x="536" y="1321"/>
                    <a:pt x="304" y="1089"/>
                    <a:pt x="304" y="822"/>
                  </a:cubicBezTo>
                  <a:cubicBezTo>
                    <a:pt x="304" y="536"/>
                    <a:pt x="536" y="304"/>
                    <a:pt x="804" y="304"/>
                  </a:cubicBezTo>
                  <a:close/>
                  <a:moveTo>
                    <a:pt x="804" y="1"/>
                  </a:moveTo>
                  <a:cubicBezTo>
                    <a:pt x="357" y="1"/>
                    <a:pt x="1" y="358"/>
                    <a:pt x="1" y="822"/>
                  </a:cubicBezTo>
                  <a:cubicBezTo>
                    <a:pt x="1" y="1268"/>
                    <a:pt x="357" y="1625"/>
                    <a:pt x="804" y="1625"/>
                  </a:cubicBezTo>
                  <a:cubicBezTo>
                    <a:pt x="1267" y="1625"/>
                    <a:pt x="1624" y="1268"/>
                    <a:pt x="1624" y="822"/>
                  </a:cubicBezTo>
                  <a:cubicBezTo>
                    <a:pt x="1624" y="358"/>
                    <a:pt x="1267"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08" name="Google Shape;908;p40"/>
            <p:cNvSpPr/>
            <p:nvPr/>
          </p:nvSpPr>
          <p:spPr>
            <a:xfrm>
              <a:off x="1023812" y="2638705"/>
              <a:ext cx="53154" cy="53154"/>
            </a:xfrm>
            <a:custGeom>
              <a:avLst/>
              <a:gdLst/>
              <a:ahLst/>
              <a:cxnLst/>
              <a:rect l="l" t="t" r="r" b="b"/>
              <a:pathLst>
                <a:path w="1625" h="1625" extrusionOk="0">
                  <a:moveTo>
                    <a:pt x="822" y="304"/>
                  </a:moveTo>
                  <a:cubicBezTo>
                    <a:pt x="1089" y="304"/>
                    <a:pt x="1321" y="536"/>
                    <a:pt x="1321" y="822"/>
                  </a:cubicBezTo>
                  <a:cubicBezTo>
                    <a:pt x="1321" y="1089"/>
                    <a:pt x="1089" y="1321"/>
                    <a:pt x="822" y="1321"/>
                  </a:cubicBezTo>
                  <a:cubicBezTo>
                    <a:pt x="536" y="1321"/>
                    <a:pt x="304" y="1089"/>
                    <a:pt x="304" y="822"/>
                  </a:cubicBezTo>
                  <a:cubicBezTo>
                    <a:pt x="304" y="536"/>
                    <a:pt x="536" y="304"/>
                    <a:pt x="822" y="304"/>
                  </a:cubicBezTo>
                  <a:close/>
                  <a:moveTo>
                    <a:pt x="822" y="1"/>
                  </a:moveTo>
                  <a:cubicBezTo>
                    <a:pt x="358" y="1"/>
                    <a:pt x="1" y="358"/>
                    <a:pt x="1" y="822"/>
                  </a:cubicBezTo>
                  <a:cubicBezTo>
                    <a:pt x="1" y="1268"/>
                    <a:pt x="358" y="1625"/>
                    <a:pt x="822" y="1625"/>
                  </a:cubicBezTo>
                  <a:cubicBezTo>
                    <a:pt x="1268" y="1625"/>
                    <a:pt x="1624" y="1268"/>
                    <a:pt x="1624" y="822"/>
                  </a:cubicBezTo>
                  <a:cubicBezTo>
                    <a:pt x="1624" y="358"/>
                    <a:pt x="126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09" name="Google Shape;909;p40"/>
            <p:cNvSpPr/>
            <p:nvPr/>
          </p:nvSpPr>
          <p:spPr>
            <a:xfrm>
              <a:off x="1023223" y="2702325"/>
              <a:ext cx="180984" cy="9977"/>
            </a:xfrm>
            <a:custGeom>
              <a:avLst/>
              <a:gdLst/>
              <a:ahLst/>
              <a:cxnLst/>
              <a:rect l="l" t="t" r="r" b="b"/>
              <a:pathLst>
                <a:path w="5533" h="305" extrusionOk="0">
                  <a:moveTo>
                    <a:pt x="179" y="1"/>
                  </a:moveTo>
                  <a:cubicBezTo>
                    <a:pt x="108" y="1"/>
                    <a:pt x="37" y="54"/>
                    <a:pt x="19" y="126"/>
                  </a:cubicBezTo>
                  <a:cubicBezTo>
                    <a:pt x="1" y="233"/>
                    <a:pt x="72" y="304"/>
                    <a:pt x="179" y="304"/>
                  </a:cubicBezTo>
                  <a:lnTo>
                    <a:pt x="5372" y="304"/>
                  </a:lnTo>
                  <a:cubicBezTo>
                    <a:pt x="5443" y="304"/>
                    <a:pt x="5514" y="251"/>
                    <a:pt x="5532" y="161"/>
                  </a:cubicBezTo>
                  <a:cubicBezTo>
                    <a:pt x="5532" y="72"/>
                    <a:pt x="5461" y="1"/>
                    <a:pt x="5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41"/>
          <p:cNvSpPr txBox="1">
            <a:spLocks noGrp="1"/>
          </p:cNvSpPr>
          <p:nvPr>
            <p:ph type="subTitle" idx="3"/>
          </p:nvPr>
        </p:nvSpPr>
        <p:spPr>
          <a:xfrm>
            <a:off x="4321354" y="3926346"/>
            <a:ext cx="3492600" cy="5988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این تعداد پیوندهایی است که تاکنون انجام شده است</a:t>
            </a:r>
            <a:endParaRPr dirty="0">
              <a:cs typeface="B Nazanin" panose="00000400000000000000" pitchFamily="2" charset="-78"/>
            </a:endParaRPr>
          </a:p>
        </p:txBody>
      </p:sp>
      <p:sp>
        <p:nvSpPr>
          <p:cNvPr id="915" name="Google Shape;915;p41"/>
          <p:cNvSpPr txBox="1">
            <a:spLocks noGrp="1"/>
          </p:cNvSpPr>
          <p:nvPr>
            <p:ph type="title"/>
          </p:nvPr>
        </p:nvSpPr>
        <p:spPr>
          <a:xfrm>
            <a:off x="4321354" y="1988525"/>
            <a:ext cx="3492600" cy="58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cs typeface="B Nazanin" panose="00000400000000000000" pitchFamily="2" charset="-78"/>
              </a:rPr>
              <a:t>20,000</a:t>
            </a:r>
            <a:endParaRPr>
              <a:cs typeface="B Nazanin" panose="00000400000000000000" pitchFamily="2" charset="-78"/>
            </a:endParaRPr>
          </a:p>
        </p:txBody>
      </p:sp>
      <p:sp>
        <p:nvSpPr>
          <p:cNvPr id="916" name="Google Shape;916;p41"/>
          <p:cNvSpPr txBox="1">
            <a:spLocks noGrp="1"/>
          </p:cNvSpPr>
          <p:nvPr>
            <p:ph type="subTitle" idx="1"/>
          </p:nvPr>
        </p:nvSpPr>
        <p:spPr>
          <a:xfrm>
            <a:off x="4321354" y="2556175"/>
            <a:ext cx="3492600" cy="5988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این تعداد پیوندهایی است که تاکنون انجام شده است</a:t>
            </a:r>
            <a:endParaRPr dirty="0">
              <a:cs typeface="B Nazanin" panose="00000400000000000000" pitchFamily="2" charset="-78"/>
            </a:endParaRPr>
          </a:p>
        </p:txBody>
      </p:sp>
      <p:sp>
        <p:nvSpPr>
          <p:cNvPr id="917" name="Google Shape;917;p41"/>
          <p:cNvSpPr txBox="1">
            <a:spLocks noGrp="1"/>
          </p:cNvSpPr>
          <p:nvPr>
            <p:ph type="title" idx="2"/>
          </p:nvPr>
        </p:nvSpPr>
        <p:spPr>
          <a:xfrm>
            <a:off x="4321354" y="3358695"/>
            <a:ext cx="3492600" cy="58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cs typeface="B Nazanin" panose="00000400000000000000" pitchFamily="2" charset="-78"/>
              </a:rPr>
              <a:t>50,000</a:t>
            </a:r>
            <a:endParaRPr>
              <a:cs typeface="B Nazanin" panose="00000400000000000000" pitchFamily="2" charset="-78"/>
            </a:endParaRPr>
          </a:p>
        </p:txBody>
      </p:sp>
      <p:sp>
        <p:nvSpPr>
          <p:cNvPr id="918" name="Google Shape;918;p41"/>
          <p:cNvSpPr txBox="1">
            <a:spLocks noGrp="1"/>
          </p:cNvSpPr>
          <p:nvPr>
            <p:ph type="title" idx="4"/>
          </p:nvPr>
        </p:nvSpPr>
        <p:spPr>
          <a:xfrm>
            <a:off x="4321354" y="618354"/>
            <a:ext cx="3492600" cy="58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cs typeface="B Nazanin" panose="00000400000000000000" pitchFamily="2" charset="-78"/>
              </a:rPr>
              <a:t>5,000</a:t>
            </a:r>
            <a:endParaRPr>
              <a:cs typeface="B Nazanin" panose="00000400000000000000" pitchFamily="2" charset="-78"/>
            </a:endParaRPr>
          </a:p>
        </p:txBody>
      </p:sp>
      <p:sp>
        <p:nvSpPr>
          <p:cNvPr id="919" name="Google Shape;919;p41"/>
          <p:cNvSpPr txBox="1">
            <a:spLocks noGrp="1"/>
          </p:cNvSpPr>
          <p:nvPr>
            <p:ph type="subTitle" idx="5"/>
          </p:nvPr>
        </p:nvSpPr>
        <p:spPr>
          <a:xfrm>
            <a:off x="4321354" y="1186005"/>
            <a:ext cx="3492600" cy="5988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این تعداد پیوندهایی است که تاکنون انجام شده است</a:t>
            </a:r>
            <a:endParaRPr dirty="0">
              <a:cs typeface="B Nazanin" panose="00000400000000000000" pitchFamily="2" charset="-78"/>
            </a:endParaRPr>
          </a:p>
        </p:txBody>
      </p:sp>
      <p:grpSp>
        <p:nvGrpSpPr>
          <p:cNvPr id="920" name="Google Shape;920;p41"/>
          <p:cNvGrpSpPr/>
          <p:nvPr/>
        </p:nvGrpSpPr>
        <p:grpSpPr>
          <a:xfrm flipH="1">
            <a:off x="1330046" y="789286"/>
            <a:ext cx="2315367" cy="3564929"/>
            <a:chOff x="6138033" y="831708"/>
            <a:chExt cx="2315367" cy="3564929"/>
          </a:xfrm>
        </p:grpSpPr>
        <p:sp>
          <p:nvSpPr>
            <p:cNvPr id="921" name="Google Shape;921;p41"/>
            <p:cNvSpPr/>
            <p:nvPr/>
          </p:nvSpPr>
          <p:spPr>
            <a:xfrm>
              <a:off x="6828289" y="831708"/>
              <a:ext cx="831354" cy="726153"/>
            </a:xfrm>
            <a:custGeom>
              <a:avLst/>
              <a:gdLst/>
              <a:ahLst/>
              <a:cxnLst/>
              <a:rect l="l" t="t" r="r" b="b"/>
              <a:pathLst>
                <a:path w="5674" h="4956" extrusionOk="0">
                  <a:moveTo>
                    <a:pt x="1572" y="0"/>
                  </a:moveTo>
                  <a:cubicBezTo>
                    <a:pt x="1402" y="0"/>
                    <a:pt x="1265" y="137"/>
                    <a:pt x="1265" y="308"/>
                  </a:cubicBezTo>
                  <a:cubicBezTo>
                    <a:pt x="1265" y="479"/>
                    <a:pt x="1402" y="615"/>
                    <a:pt x="1572" y="615"/>
                  </a:cubicBezTo>
                  <a:cubicBezTo>
                    <a:pt x="1743" y="615"/>
                    <a:pt x="1880" y="479"/>
                    <a:pt x="1880" y="308"/>
                  </a:cubicBezTo>
                  <a:cubicBezTo>
                    <a:pt x="1880" y="137"/>
                    <a:pt x="1743" y="0"/>
                    <a:pt x="1572" y="0"/>
                  </a:cubicBezTo>
                  <a:close/>
                  <a:moveTo>
                    <a:pt x="2837" y="0"/>
                  </a:moveTo>
                  <a:cubicBezTo>
                    <a:pt x="2666" y="0"/>
                    <a:pt x="2529" y="137"/>
                    <a:pt x="2529" y="308"/>
                  </a:cubicBezTo>
                  <a:cubicBezTo>
                    <a:pt x="2529" y="479"/>
                    <a:pt x="2666" y="615"/>
                    <a:pt x="2837" y="615"/>
                  </a:cubicBezTo>
                  <a:cubicBezTo>
                    <a:pt x="3008" y="615"/>
                    <a:pt x="3145" y="479"/>
                    <a:pt x="3145" y="308"/>
                  </a:cubicBezTo>
                  <a:cubicBezTo>
                    <a:pt x="3145" y="137"/>
                    <a:pt x="3008" y="0"/>
                    <a:pt x="2837" y="0"/>
                  </a:cubicBezTo>
                  <a:close/>
                  <a:moveTo>
                    <a:pt x="4101" y="0"/>
                  </a:moveTo>
                  <a:cubicBezTo>
                    <a:pt x="3931" y="0"/>
                    <a:pt x="3794" y="137"/>
                    <a:pt x="3794" y="308"/>
                  </a:cubicBezTo>
                  <a:cubicBezTo>
                    <a:pt x="3794" y="479"/>
                    <a:pt x="3931" y="615"/>
                    <a:pt x="4101" y="615"/>
                  </a:cubicBezTo>
                  <a:cubicBezTo>
                    <a:pt x="4272" y="615"/>
                    <a:pt x="4409" y="479"/>
                    <a:pt x="4409" y="308"/>
                  </a:cubicBezTo>
                  <a:cubicBezTo>
                    <a:pt x="4409" y="137"/>
                    <a:pt x="4272" y="0"/>
                    <a:pt x="4101" y="0"/>
                  </a:cubicBezTo>
                  <a:close/>
                  <a:moveTo>
                    <a:pt x="240" y="1094"/>
                  </a:moveTo>
                  <a:cubicBezTo>
                    <a:pt x="171" y="1265"/>
                    <a:pt x="103" y="1401"/>
                    <a:pt x="34" y="1572"/>
                  </a:cubicBezTo>
                  <a:cubicBezTo>
                    <a:pt x="103" y="1641"/>
                    <a:pt x="205" y="1709"/>
                    <a:pt x="308" y="1709"/>
                  </a:cubicBezTo>
                  <a:cubicBezTo>
                    <a:pt x="479" y="1709"/>
                    <a:pt x="615" y="1572"/>
                    <a:pt x="615" y="1401"/>
                  </a:cubicBezTo>
                  <a:cubicBezTo>
                    <a:pt x="615" y="1230"/>
                    <a:pt x="479" y="1094"/>
                    <a:pt x="308" y="1094"/>
                  </a:cubicBezTo>
                  <a:close/>
                  <a:moveTo>
                    <a:pt x="1572" y="1094"/>
                  </a:moveTo>
                  <a:cubicBezTo>
                    <a:pt x="1402" y="1094"/>
                    <a:pt x="1265" y="1230"/>
                    <a:pt x="1265" y="1401"/>
                  </a:cubicBezTo>
                  <a:cubicBezTo>
                    <a:pt x="1265" y="1572"/>
                    <a:pt x="1402" y="1709"/>
                    <a:pt x="1572" y="1709"/>
                  </a:cubicBezTo>
                  <a:cubicBezTo>
                    <a:pt x="1743" y="1709"/>
                    <a:pt x="1880" y="1572"/>
                    <a:pt x="1880" y="1401"/>
                  </a:cubicBezTo>
                  <a:cubicBezTo>
                    <a:pt x="1880" y="1230"/>
                    <a:pt x="1743" y="1094"/>
                    <a:pt x="1572" y="1094"/>
                  </a:cubicBezTo>
                  <a:close/>
                  <a:moveTo>
                    <a:pt x="2837" y="1094"/>
                  </a:moveTo>
                  <a:cubicBezTo>
                    <a:pt x="2666" y="1094"/>
                    <a:pt x="2529" y="1230"/>
                    <a:pt x="2529" y="1401"/>
                  </a:cubicBezTo>
                  <a:cubicBezTo>
                    <a:pt x="2529" y="1572"/>
                    <a:pt x="2666" y="1709"/>
                    <a:pt x="2837" y="1709"/>
                  </a:cubicBezTo>
                  <a:cubicBezTo>
                    <a:pt x="3008" y="1709"/>
                    <a:pt x="3145" y="1572"/>
                    <a:pt x="3145" y="1401"/>
                  </a:cubicBezTo>
                  <a:cubicBezTo>
                    <a:pt x="3145" y="1230"/>
                    <a:pt x="3008" y="1094"/>
                    <a:pt x="2837" y="1094"/>
                  </a:cubicBezTo>
                  <a:close/>
                  <a:moveTo>
                    <a:pt x="4101" y="1094"/>
                  </a:moveTo>
                  <a:cubicBezTo>
                    <a:pt x="3931" y="1094"/>
                    <a:pt x="3794" y="1230"/>
                    <a:pt x="3794" y="1401"/>
                  </a:cubicBezTo>
                  <a:cubicBezTo>
                    <a:pt x="3794" y="1572"/>
                    <a:pt x="3931" y="1709"/>
                    <a:pt x="4101" y="1709"/>
                  </a:cubicBezTo>
                  <a:cubicBezTo>
                    <a:pt x="4272" y="1709"/>
                    <a:pt x="4409" y="1572"/>
                    <a:pt x="4409" y="1401"/>
                  </a:cubicBezTo>
                  <a:cubicBezTo>
                    <a:pt x="4409" y="1230"/>
                    <a:pt x="4272" y="1094"/>
                    <a:pt x="4101" y="1094"/>
                  </a:cubicBezTo>
                  <a:close/>
                  <a:moveTo>
                    <a:pt x="5366" y="1094"/>
                  </a:moveTo>
                  <a:cubicBezTo>
                    <a:pt x="5195" y="1094"/>
                    <a:pt x="5058" y="1230"/>
                    <a:pt x="5058" y="1401"/>
                  </a:cubicBezTo>
                  <a:cubicBezTo>
                    <a:pt x="5058" y="1572"/>
                    <a:pt x="5195" y="1709"/>
                    <a:pt x="5366" y="1709"/>
                  </a:cubicBezTo>
                  <a:cubicBezTo>
                    <a:pt x="5469" y="1709"/>
                    <a:pt x="5571" y="1641"/>
                    <a:pt x="5639" y="1572"/>
                  </a:cubicBezTo>
                  <a:cubicBezTo>
                    <a:pt x="5571" y="1401"/>
                    <a:pt x="5503" y="1265"/>
                    <a:pt x="5434" y="1094"/>
                  </a:cubicBezTo>
                  <a:close/>
                  <a:moveTo>
                    <a:pt x="308" y="2187"/>
                  </a:moveTo>
                  <a:cubicBezTo>
                    <a:pt x="137" y="2187"/>
                    <a:pt x="0" y="2324"/>
                    <a:pt x="0" y="2495"/>
                  </a:cubicBezTo>
                  <a:cubicBezTo>
                    <a:pt x="0" y="2666"/>
                    <a:pt x="137" y="2803"/>
                    <a:pt x="308" y="2803"/>
                  </a:cubicBezTo>
                  <a:cubicBezTo>
                    <a:pt x="479" y="2803"/>
                    <a:pt x="615" y="2666"/>
                    <a:pt x="615" y="2495"/>
                  </a:cubicBezTo>
                  <a:cubicBezTo>
                    <a:pt x="615" y="2324"/>
                    <a:pt x="479" y="2187"/>
                    <a:pt x="308" y="2187"/>
                  </a:cubicBezTo>
                  <a:close/>
                  <a:moveTo>
                    <a:pt x="1572" y="2187"/>
                  </a:moveTo>
                  <a:cubicBezTo>
                    <a:pt x="1402" y="2187"/>
                    <a:pt x="1265" y="2324"/>
                    <a:pt x="1265" y="2495"/>
                  </a:cubicBezTo>
                  <a:cubicBezTo>
                    <a:pt x="1265" y="2666"/>
                    <a:pt x="1402" y="2803"/>
                    <a:pt x="1572" y="2803"/>
                  </a:cubicBezTo>
                  <a:cubicBezTo>
                    <a:pt x="1743" y="2803"/>
                    <a:pt x="1880" y="2666"/>
                    <a:pt x="1880" y="2495"/>
                  </a:cubicBezTo>
                  <a:cubicBezTo>
                    <a:pt x="1880" y="2324"/>
                    <a:pt x="1743" y="2187"/>
                    <a:pt x="1572" y="2187"/>
                  </a:cubicBezTo>
                  <a:close/>
                  <a:moveTo>
                    <a:pt x="2837" y="2187"/>
                  </a:moveTo>
                  <a:cubicBezTo>
                    <a:pt x="2666" y="2187"/>
                    <a:pt x="2529" y="2324"/>
                    <a:pt x="2529" y="2495"/>
                  </a:cubicBezTo>
                  <a:cubicBezTo>
                    <a:pt x="2529" y="2666"/>
                    <a:pt x="2666" y="2803"/>
                    <a:pt x="2837" y="2803"/>
                  </a:cubicBezTo>
                  <a:cubicBezTo>
                    <a:pt x="3008" y="2803"/>
                    <a:pt x="3145" y="2666"/>
                    <a:pt x="3145" y="2495"/>
                  </a:cubicBezTo>
                  <a:cubicBezTo>
                    <a:pt x="3145" y="2324"/>
                    <a:pt x="3008" y="2187"/>
                    <a:pt x="2837" y="2187"/>
                  </a:cubicBezTo>
                  <a:close/>
                  <a:moveTo>
                    <a:pt x="4101" y="2187"/>
                  </a:moveTo>
                  <a:cubicBezTo>
                    <a:pt x="3931" y="2187"/>
                    <a:pt x="3794" y="2324"/>
                    <a:pt x="3794" y="2495"/>
                  </a:cubicBezTo>
                  <a:cubicBezTo>
                    <a:pt x="3794" y="2666"/>
                    <a:pt x="3931" y="2803"/>
                    <a:pt x="4101" y="2803"/>
                  </a:cubicBezTo>
                  <a:cubicBezTo>
                    <a:pt x="4272" y="2803"/>
                    <a:pt x="4409" y="2666"/>
                    <a:pt x="4409" y="2495"/>
                  </a:cubicBezTo>
                  <a:cubicBezTo>
                    <a:pt x="4409" y="2324"/>
                    <a:pt x="4272" y="2187"/>
                    <a:pt x="4101" y="2187"/>
                  </a:cubicBezTo>
                  <a:close/>
                  <a:moveTo>
                    <a:pt x="5366" y="2187"/>
                  </a:moveTo>
                  <a:cubicBezTo>
                    <a:pt x="5195" y="2187"/>
                    <a:pt x="5058" y="2324"/>
                    <a:pt x="5058" y="2495"/>
                  </a:cubicBezTo>
                  <a:cubicBezTo>
                    <a:pt x="5058" y="2666"/>
                    <a:pt x="5195" y="2803"/>
                    <a:pt x="5366" y="2803"/>
                  </a:cubicBezTo>
                  <a:cubicBezTo>
                    <a:pt x="5537" y="2803"/>
                    <a:pt x="5674" y="2666"/>
                    <a:pt x="5674" y="2495"/>
                  </a:cubicBezTo>
                  <a:cubicBezTo>
                    <a:pt x="5674" y="2324"/>
                    <a:pt x="5537" y="2187"/>
                    <a:pt x="5366" y="2187"/>
                  </a:cubicBezTo>
                  <a:close/>
                  <a:moveTo>
                    <a:pt x="308" y="3247"/>
                  </a:moveTo>
                  <a:cubicBezTo>
                    <a:pt x="205" y="3247"/>
                    <a:pt x="103" y="3315"/>
                    <a:pt x="34" y="3384"/>
                  </a:cubicBezTo>
                  <a:cubicBezTo>
                    <a:pt x="103" y="3554"/>
                    <a:pt x="171" y="3725"/>
                    <a:pt x="240" y="3862"/>
                  </a:cubicBezTo>
                  <a:lnTo>
                    <a:pt x="308" y="3862"/>
                  </a:lnTo>
                  <a:cubicBezTo>
                    <a:pt x="479" y="3862"/>
                    <a:pt x="615" y="3725"/>
                    <a:pt x="615" y="3554"/>
                  </a:cubicBezTo>
                  <a:cubicBezTo>
                    <a:pt x="615" y="3418"/>
                    <a:pt x="479" y="3247"/>
                    <a:pt x="308" y="3247"/>
                  </a:cubicBezTo>
                  <a:close/>
                  <a:moveTo>
                    <a:pt x="1572" y="3247"/>
                  </a:moveTo>
                  <a:cubicBezTo>
                    <a:pt x="1402" y="3247"/>
                    <a:pt x="1265" y="3418"/>
                    <a:pt x="1265" y="3554"/>
                  </a:cubicBezTo>
                  <a:cubicBezTo>
                    <a:pt x="1265" y="3725"/>
                    <a:pt x="1402" y="3862"/>
                    <a:pt x="1572" y="3862"/>
                  </a:cubicBezTo>
                  <a:cubicBezTo>
                    <a:pt x="1743" y="3862"/>
                    <a:pt x="1880" y="3725"/>
                    <a:pt x="1880" y="3554"/>
                  </a:cubicBezTo>
                  <a:cubicBezTo>
                    <a:pt x="1880" y="3418"/>
                    <a:pt x="1743" y="3247"/>
                    <a:pt x="1572" y="3247"/>
                  </a:cubicBezTo>
                  <a:close/>
                  <a:moveTo>
                    <a:pt x="2837" y="3247"/>
                  </a:moveTo>
                  <a:cubicBezTo>
                    <a:pt x="2666" y="3247"/>
                    <a:pt x="2529" y="3418"/>
                    <a:pt x="2529" y="3554"/>
                  </a:cubicBezTo>
                  <a:cubicBezTo>
                    <a:pt x="2529" y="3725"/>
                    <a:pt x="2666" y="3862"/>
                    <a:pt x="2837" y="3862"/>
                  </a:cubicBezTo>
                  <a:cubicBezTo>
                    <a:pt x="3008" y="3862"/>
                    <a:pt x="3145" y="3725"/>
                    <a:pt x="3145" y="3554"/>
                  </a:cubicBezTo>
                  <a:cubicBezTo>
                    <a:pt x="3145" y="3418"/>
                    <a:pt x="3008" y="3247"/>
                    <a:pt x="2837" y="3247"/>
                  </a:cubicBezTo>
                  <a:close/>
                  <a:moveTo>
                    <a:pt x="4101" y="3247"/>
                  </a:moveTo>
                  <a:cubicBezTo>
                    <a:pt x="3931" y="3247"/>
                    <a:pt x="3794" y="3418"/>
                    <a:pt x="3794" y="3554"/>
                  </a:cubicBezTo>
                  <a:cubicBezTo>
                    <a:pt x="3794" y="3725"/>
                    <a:pt x="3931" y="3862"/>
                    <a:pt x="4101" y="3862"/>
                  </a:cubicBezTo>
                  <a:cubicBezTo>
                    <a:pt x="4272" y="3862"/>
                    <a:pt x="4409" y="3725"/>
                    <a:pt x="4409" y="3554"/>
                  </a:cubicBezTo>
                  <a:cubicBezTo>
                    <a:pt x="4409" y="3418"/>
                    <a:pt x="4272" y="3247"/>
                    <a:pt x="4101" y="3247"/>
                  </a:cubicBezTo>
                  <a:close/>
                  <a:moveTo>
                    <a:pt x="5366" y="3247"/>
                  </a:moveTo>
                  <a:cubicBezTo>
                    <a:pt x="5195" y="3247"/>
                    <a:pt x="5058" y="3418"/>
                    <a:pt x="5058" y="3554"/>
                  </a:cubicBezTo>
                  <a:cubicBezTo>
                    <a:pt x="5058" y="3725"/>
                    <a:pt x="5195" y="3862"/>
                    <a:pt x="5366" y="3862"/>
                  </a:cubicBezTo>
                  <a:lnTo>
                    <a:pt x="5434" y="3862"/>
                  </a:lnTo>
                  <a:cubicBezTo>
                    <a:pt x="5503" y="3725"/>
                    <a:pt x="5571" y="3554"/>
                    <a:pt x="5639" y="3384"/>
                  </a:cubicBezTo>
                  <a:cubicBezTo>
                    <a:pt x="5571" y="3315"/>
                    <a:pt x="5469" y="3247"/>
                    <a:pt x="5366" y="3247"/>
                  </a:cubicBezTo>
                  <a:close/>
                  <a:moveTo>
                    <a:pt x="1572" y="4341"/>
                  </a:moveTo>
                  <a:cubicBezTo>
                    <a:pt x="1402" y="4341"/>
                    <a:pt x="1265" y="4477"/>
                    <a:pt x="1265" y="4648"/>
                  </a:cubicBezTo>
                  <a:cubicBezTo>
                    <a:pt x="1265" y="4819"/>
                    <a:pt x="1402" y="4956"/>
                    <a:pt x="1572" y="4956"/>
                  </a:cubicBezTo>
                  <a:cubicBezTo>
                    <a:pt x="1743" y="4956"/>
                    <a:pt x="1880" y="4819"/>
                    <a:pt x="1880" y="4648"/>
                  </a:cubicBezTo>
                  <a:cubicBezTo>
                    <a:pt x="1880" y="4477"/>
                    <a:pt x="1743" y="4341"/>
                    <a:pt x="1572" y="4341"/>
                  </a:cubicBezTo>
                  <a:close/>
                  <a:moveTo>
                    <a:pt x="2837" y="4341"/>
                  </a:moveTo>
                  <a:cubicBezTo>
                    <a:pt x="2666" y="4341"/>
                    <a:pt x="2529" y="4477"/>
                    <a:pt x="2529" y="4648"/>
                  </a:cubicBezTo>
                  <a:cubicBezTo>
                    <a:pt x="2529" y="4819"/>
                    <a:pt x="2666" y="4956"/>
                    <a:pt x="2837" y="4956"/>
                  </a:cubicBezTo>
                  <a:cubicBezTo>
                    <a:pt x="3008" y="4956"/>
                    <a:pt x="3145" y="4819"/>
                    <a:pt x="3145" y="4648"/>
                  </a:cubicBezTo>
                  <a:cubicBezTo>
                    <a:pt x="3145" y="4477"/>
                    <a:pt x="3008" y="4341"/>
                    <a:pt x="2837" y="4341"/>
                  </a:cubicBezTo>
                  <a:close/>
                  <a:moveTo>
                    <a:pt x="4101" y="4341"/>
                  </a:moveTo>
                  <a:cubicBezTo>
                    <a:pt x="3931" y="4341"/>
                    <a:pt x="3794" y="4477"/>
                    <a:pt x="3794" y="4648"/>
                  </a:cubicBezTo>
                  <a:cubicBezTo>
                    <a:pt x="3794" y="4819"/>
                    <a:pt x="3931" y="4956"/>
                    <a:pt x="4101" y="4956"/>
                  </a:cubicBezTo>
                  <a:cubicBezTo>
                    <a:pt x="4272" y="4956"/>
                    <a:pt x="4409" y="4819"/>
                    <a:pt x="4409" y="4648"/>
                  </a:cubicBezTo>
                  <a:cubicBezTo>
                    <a:pt x="4409" y="4477"/>
                    <a:pt x="4272" y="4341"/>
                    <a:pt x="4101" y="434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22" name="Google Shape;922;p41"/>
            <p:cNvSpPr/>
            <p:nvPr/>
          </p:nvSpPr>
          <p:spPr>
            <a:xfrm>
              <a:off x="6704625" y="4099738"/>
              <a:ext cx="1748775" cy="296900"/>
            </a:xfrm>
            <a:custGeom>
              <a:avLst/>
              <a:gdLst/>
              <a:ahLst/>
              <a:cxnLst/>
              <a:rect l="l" t="t" r="r" b="b"/>
              <a:pathLst>
                <a:path w="69951" h="11876" extrusionOk="0">
                  <a:moveTo>
                    <a:pt x="34992" y="0"/>
                  </a:moveTo>
                  <a:cubicBezTo>
                    <a:pt x="15645" y="0"/>
                    <a:pt x="1" y="2669"/>
                    <a:pt x="1" y="5938"/>
                  </a:cubicBezTo>
                  <a:cubicBezTo>
                    <a:pt x="1" y="9207"/>
                    <a:pt x="15645" y="11876"/>
                    <a:pt x="34992" y="11876"/>
                  </a:cubicBezTo>
                  <a:cubicBezTo>
                    <a:pt x="54306" y="11876"/>
                    <a:pt x="69951" y="9207"/>
                    <a:pt x="69951" y="5938"/>
                  </a:cubicBezTo>
                  <a:cubicBezTo>
                    <a:pt x="69951" y="2669"/>
                    <a:pt x="54306" y="0"/>
                    <a:pt x="34992" y="0"/>
                  </a:cubicBezTo>
                  <a:close/>
                </a:path>
              </a:pathLst>
            </a:custGeom>
            <a:solidFill>
              <a:srgbClr val="D4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923" name="Google Shape;923;p41"/>
            <p:cNvGrpSpPr/>
            <p:nvPr/>
          </p:nvGrpSpPr>
          <p:grpSpPr>
            <a:xfrm flipH="1">
              <a:off x="7039200" y="1325633"/>
              <a:ext cx="1174297" cy="3003717"/>
              <a:chOff x="9144000" y="1085425"/>
              <a:chExt cx="1346825" cy="3445025"/>
            </a:xfrm>
          </p:grpSpPr>
          <p:sp>
            <p:nvSpPr>
              <p:cNvPr id="924" name="Google Shape;924;p41"/>
              <p:cNvSpPr/>
              <p:nvPr/>
            </p:nvSpPr>
            <p:spPr>
              <a:xfrm>
                <a:off x="10023800" y="1229100"/>
                <a:ext cx="222675" cy="119725"/>
              </a:xfrm>
              <a:custGeom>
                <a:avLst/>
                <a:gdLst/>
                <a:ahLst/>
                <a:cxnLst/>
                <a:rect l="l" t="t" r="r" b="b"/>
                <a:pathLst>
                  <a:path w="8907" h="4789" extrusionOk="0">
                    <a:moveTo>
                      <a:pt x="5659" y="0"/>
                    </a:moveTo>
                    <a:cubicBezTo>
                      <a:pt x="4857" y="0"/>
                      <a:pt x="4040" y="221"/>
                      <a:pt x="3236" y="659"/>
                    </a:cubicBezTo>
                    <a:cubicBezTo>
                      <a:pt x="2302" y="1193"/>
                      <a:pt x="0" y="3395"/>
                      <a:pt x="1568" y="4462"/>
                    </a:cubicBezTo>
                    <a:cubicBezTo>
                      <a:pt x="1897" y="4701"/>
                      <a:pt x="2304" y="4788"/>
                      <a:pt x="2739" y="4788"/>
                    </a:cubicBezTo>
                    <a:cubicBezTo>
                      <a:pt x="3579" y="4788"/>
                      <a:pt x="4522" y="4460"/>
                      <a:pt x="5204" y="4262"/>
                    </a:cubicBezTo>
                    <a:cubicBezTo>
                      <a:pt x="6538" y="3828"/>
                      <a:pt x="7572" y="3128"/>
                      <a:pt x="8606" y="2194"/>
                    </a:cubicBezTo>
                    <a:cubicBezTo>
                      <a:pt x="8873" y="1927"/>
                      <a:pt x="8906" y="1360"/>
                      <a:pt x="8606" y="1093"/>
                    </a:cubicBezTo>
                    <a:cubicBezTo>
                      <a:pt x="7688" y="362"/>
                      <a:pt x="6686" y="0"/>
                      <a:pt x="56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25" name="Google Shape;925;p41"/>
              <p:cNvSpPr/>
              <p:nvPr/>
            </p:nvSpPr>
            <p:spPr>
              <a:xfrm>
                <a:off x="9593475" y="3181125"/>
                <a:ext cx="683025" cy="296075"/>
              </a:xfrm>
              <a:custGeom>
                <a:avLst/>
                <a:gdLst/>
                <a:ahLst/>
                <a:cxnLst/>
                <a:rect l="l" t="t" r="r" b="b"/>
                <a:pathLst>
                  <a:path w="27321" h="11843" extrusionOk="0">
                    <a:moveTo>
                      <a:pt x="23918" y="1"/>
                    </a:moveTo>
                    <a:cubicBezTo>
                      <a:pt x="22183" y="1001"/>
                      <a:pt x="20449" y="1802"/>
                      <a:pt x="18647" y="2336"/>
                    </a:cubicBezTo>
                    <a:cubicBezTo>
                      <a:pt x="16880" y="2869"/>
                      <a:pt x="15112" y="3136"/>
                      <a:pt x="13277" y="3136"/>
                    </a:cubicBezTo>
                    <a:cubicBezTo>
                      <a:pt x="9608" y="3136"/>
                      <a:pt x="5705" y="2269"/>
                      <a:pt x="1569" y="1235"/>
                    </a:cubicBezTo>
                    <a:lnTo>
                      <a:pt x="1" y="11609"/>
                    </a:lnTo>
                    <a:cubicBezTo>
                      <a:pt x="2236" y="11742"/>
                      <a:pt x="4504" y="11842"/>
                      <a:pt x="6872" y="11842"/>
                    </a:cubicBezTo>
                    <a:cubicBezTo>
                      <a:pt x="9241" y="11809"/>
                      <a:pt x="11709" y="11676"/>
                      <a:pt x="14178" y="11175"/>
                    </a:cubicBezTo>
                    <a:cubicBezTo>
                      <a:pt x="16646" y="10742"/>
                      <a:pt x="19114" y="9908"/>
                      <a:pt x="21316" y="8740"/>
                    </a:cubicBezTo>
                    <a:cubicBezTo>
                      <a:pt x="23551" y="7606"/>
                      <a:pt x="25519" y="6205"/>
                      <a:pt x="27320" y="4671"/>
                    </a:cubicBezTo>
                    <a:lnTo>
                      <a:pt x="23918" y="1"/>
                    </a:ln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26" name="Google Shape;926;p41"/>
              <p:cNvSpPr/>
              <p:nvPr/>
            </p:nvSpPr>
            <p:spPr>
              <a:xfrm>
                <a:off x="9863675" y="4397000"/>
                <a:ext cx="263550" cy="83425"/>
              </a:xfrm>
              <a:custGeom>
                <a:avLst/>
                <a:gdLst/>
                <a:ahLst/>
                <a:cxnLst/>
                <a:rect l="l" t="t" r="r" b="b"/>
                <a:pathLst>
                  <a:path w="10542" h="3337" extrusionOk="0">
                    <a:moveTo>
                      <a:pt x="2002" y="0"/>
                    </a:moveTo>
                    <a:lnTo>
                      <a:pt x="2020" y="4"/>
                    </a:lnTo>
                    <a:lnTo>
                      <a:pt x="2020" y="4"/>
                    </a:lnTo>
                    <a:cubicBezTo>
                      <a:pt x="2025" y="3"/>
                      <a:pt x="2030" y="1"/>
                      <a:pt x="2035" y="0"/>
                    </a:cubicBezTo>
                    <a:close/>
                    <a:moveTo>
                      <a:pt x="2020" y="4"/>
                    </a:moveTo>
                    <a:cubicBezTo>
                      <a:pt x="1227" y="175"/>
                      <a:pt x="632" y="739"/>
                      <a:pt x="334" y="1401"/>
                    </a:cubicBezTo>
                    <a:cubicBezTo>
                      <a:pt x="67" y="1968"/>
                      <a:pt x="1" y="2636"/>
                      <a:pt x="34" y="3336"/>
                    </a:cubicBezTo>
                    <a:lnTo>
                      <a:pt x="10541" y="3336"/>
                    </a:lnTo>
                    <a:cubicBezTo>
                      <a:pt x="9474" y="1688"/>
                      <a:pt x="7429" y="571"/>
                      <a:pt x="5658" y="571"/>
                    </a:cubicBezTo>
                    <a:cubicBezTo>
                      <a:pt x="5493" y="571"/>
                      <a:pt x="5330" y="581"/>
                      <a:pt x="5171" y="601"/>
                    </a:cubicBezTo>
                    <a:lnTo>
                      <a:pt x="2020" y="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27" name="Google Shape;927;p41"/>
              <p:cNvSpPr/>
              <p:nvPr/>
            </p:nvSpPr>
            <p:spPr>
              <a:xfrm>
                <a:off x="9775275" y="3867450"/>
                <a:ext cx="256875" cy="544575"/>
              </a:xfrm>
              <a:custGeom>
                <a:avLst/>
                <a:gdLst/>
                <a:ahLst/>
                <a:cxnLst/>
                <a:rect l="l" t="t" r="r" b="b"/>
                <a:pathLst>
                  <a:path w="10275" h="21783" extrusionOk="0">
                    <a:moveTo>
                      <a:pt x="8974" y="1"/>
                    </a:moveTo>
                    <a:lnTo>
                      <a:pt x="1" y="3069"/>
                    </a:lnTo>
                    <a:cubicBezTo>
                      <a:pt x="1268" y="5738"/>
                      <a:pt x="2202" y="8773"/>
                      <a:pt x="2903" y="11942"/>
                    </a:cubicBezTo>
                    <a:cubicBezTo>
                      <a:pt x="3603" y="15145"/>
                      <a:pt x="4104" y="18447"/>
                      <a:pt x="4471" y="21783"/>
                    </a:cubicBezTo>
                    <a:lnTo>
                      <a:pt x="9708" y="21783"/>
                    </a:lnTo>
                    <a:cubicBezTo>
                      <a:pt x="10041" y="18280"/>
                      <a:pt x="10275" y="14744"/>
                      <a:pt x="10208" y="11142"/>
                    </a:cubicBezTo>
                    <a:cubicBezTo>
                      <a:pt x="10175" y="7539"/>
                      <a:pt x="9874" y="3837"/>
                      <a:pt x="8974" y="1"/>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28" name="Google Shape;928;p41"/>
              <p:cNvSpPr/>
              <p:nvPr/>
            </p:nvSpPr>
            <p:spPr>
              <a:xfrm>
                <a:off x="9334975" y="4303325"/>
                <a:ext cx="188475" cy="227125"/>
              </a:xfrm>
              <a:custGeom>
                <a:avLst/>
                <a:gdLst/>
                <a:ahLst/>
                <a:cxnLst/>
                <a:rect l="l" t="t" r="r" b="b"/>
                <a:pathLst>
                  <a:path w="7539" h="9085" extrusionOk="0">
                    <a:moveTo>
                      <a:pt x="2596" y="1"/>
                    </a:moveTo>
                    <a:cubicBezTo>
                      <a:pt x="2340" y="1"/>
                      <a:pt x="2070" y="46"/>
                      <a:pt x="1768" y="111"/>
                    </a:cubicBezTo>
                    <a:cubicBezTo>
                      <a:pt x="1101" y="212"/>
                      <a:pt x="567" y="578"/>
                      <a:pt x="0" y="1146"/>
                    </a:cubicBezTo>
                    <a:lnTo>
                      <a:pt x="6805" y="9085"/>
                    </a:lnTo>
                    <a:cubicBezTo>
                      <a:pt x="7539" y="7217"/>
                      <a:pt x="6672" y="4448"/>
                      <a:pt x="5304" y="3147"/>
                    </a:cubicBezTo>
                    <a:lnTo>
                      <a:pt x="3736" y="412"/>
                    </a:lnTo>
                    <a:cubicBezTo>
                      <a:pt x="3351" y="108"/>
                      <a:pt x="2991" y="1"/>
                      <a:pt x="2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29" name="Google Shape;929;p41"/>
              <p:cNvSpPr/>
              <p:nvPr/>
            </p:nvSpPr>
            <p:spPr>
              <a:xfrm>
                <a:off x="9424200" y="3903300"/>
                <a:ext cx="303575" cy="521250"/>
              </a:xfrm>
              <a:custGeom>
                <a:avLst/>
                <a:gdLst/>
                <a:ahLst/>
                <a:cxnLst/>
                <a:rect l="l" t="t" r="r" b="b"/>
                <a:pathLst>
                  <a:path w="12143" h="20850" extrusionOk="0">
                    <a:moveTo>
                      <a:pt x="12042" y="1"/>
                    </a:moveTo>
                    <a:lnTo>
                      <a:pt x="12042" y="34"/>
                    </a:lnTo>
                    <a:lnTo>
                      <a:pt x="2669" y="1335"/>
                    </a:lnTo>
                    <a:cubicBezTo>
                      <a:pt x="3436" y="4204"/>
                      <a:pt x="3803" y="7006"/>
                      <a:pt x="3436" y="9641"/>
                    </a:cubicBezTo>
                    <a:cubicBezTo>
                      <a:pt x="3103" y="12210"/>
                      <a:pt x="1968" y="14778"/>
                      <a:pt x="0" y="16446"/>
                    </a:cubicBezTo>
                    <a:lnTo>
                      <a:pt x="2836" y="20849"/>
                    </a:lnTo>
                    <a:cubicBezTo>
                      <a:pt x="4670" y="19882"/>
                      <a:pt x="6271" y="18481"/>
                      <a:pt x="7539" y="16913"/>
                    </a:cubicBezTo>
                    <a:cubicBezTo>
                      <a:pt x="8840" y="15312"/>
                      <a:pt x="9841" y="13477"/>
                      <a:pt x="10541" y="11576"/>
                    </a:cubicBezTo>
                    <a:cubicBezTo>
                      <a:pt x="11242" y="9674"/>
                      <a:pt x="11675" y="7706"/>
                      <a:pt x="11875" y="5738"/>
                    </a:cubicBezTo>
                    <a:cubicBezTo>
                      <a:pt x="12109" y="3804"/>
                      <a:pt x="12142" y="1869"/>
                      <a:pt x="12042" y="1"/>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30" name="Google Shape;930;p41"/>
              <p:cNvSpPr/>
              <p:nvPr/>
            </p:nvSpPr>
            <p:spPr>
              <a:xfrm>
                <a:off x="9401675" y="3193200"/>
                <a:ext cx="734725" cy="939200"/>
              </a:xfrm>
              <a:custGeom>
                <a:avLst/>
                <a:gdLst/>
                <a:ahLst/>
                <a:cxnLst/>
                <a:rect l="l" t="t" r="r" b="b"/>
                <a:pathLst>
                  <a:path w="29389" h="37568" extrusionOk="0">
                    <a:moveTo>
                      <a:pt x="12590" y="1"/>
                    </a:moveTo>
                    <a:cubicBezTo>
                      <a:pt x="11836" y="1"/>
                      <a:pt x="11084" y="49"/>
                      <a:pt x="10341" y="151"/>
                    </a:cubicBezTo>
                    <a:cubicBezTo>
                      <a:pt x="8240" y="452"/>
                      <a:pt x="6172" y="1219"/>
                      <a:pt x="4471" y="2453"/>
                    </a:cubicBezTo>
                    <a:cubicBezTo>
                      <a:pt x="1935" y="7290"/>
                      <a:pt x="901" y="13027"/>
                      <a:pt x="468" y="18565"/>
                    </a:cubicBezTo>
                    <a:cubicBezTo>
                      <a:pt x="1" y="24269"/>
                      <a:pt x="1" y="30039"/>
                      <a:pt x="468" y="35743"/>
                    </a:cubicBezTo>
                    <a:cubicBezTo>
                      <a:pt x="4946" y="37048"/>
                      <a:pt x="9573" y="37568"/>
                      <a:pt x="14257" y="37568"/>
                    </a:cubicBezTo>
                    <a:cubicBezTo>
                      <a:pt x="19272" y="37568"/>
                      <a:pt x="24352" y="36973"/>
                      <a:pt x="29388" y="36110"/>
                    </a:cubicBezTo>
                    <a:cubicBezTo>
                      <a:pt x="28121" y="26971"/>
                      <a:pt x="25552" y="17997"/>
                      <a:pt x="21716" y="9591"/>
                    </a:cubicBezTo>
                    <a:cubicBezTo>
                      <a:pt x="20248" y="6322"/>
                      <a:pt x="18547" y="3087"/>
                      <a:pt x="16212" y="351"/>
                    </a:cubicBezTo>
                    <a:cubicBezTo>
                      <a:pt x="15020" y="125"/>
                      <a:pt x="13802" y="1"/>
                      <a:pt x="12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31" name="Google Shape;931;p41"/>
              <p:cNvSpPr/>
              <p:nvPr/>
            </p:nvSpPr>
            <p:spPr>
              <a:xfrm>
                <a:off x="9144000" y="2337125"/>
                <a:ext cx="947375" cy="913075"/>
              </a:xfrm>
              <a:custGeom>
                <a:avLst/>
                <a:gdLst/>
                <a:ahLst/>
                <a:cxnLst/>
                <a:rect l="l" t="t" r="r" b="b"/>
                <a:pathLst>
                  <a:path w="37895" h="36523" extrusionOk="0">
                    <a:moveTo>
                      <a:pt x="18170" y="0"/>
                    </a:moveTo>
                    <a:cubicBezTo>
                      <a:pt x="14962" y="0"/>
                      <a:pt x="11799" y="1122"/>
                      <a:pt x="9140" y="2905"/>
                    </a:cubicBezTo>
                    <a:cubicBezTo>
                      <a:pt x="4370" y="6141"/>
                      <a:pt x="1134" y="11578"/>
                      <a:pt x="567" y="17315"/>
                    </a:cubicBezTo>
                    <a:cubicBezTo>
                      <a:pt x="0" y="23053"/>
                      <a:pt x="2135" y="29024"/>
                      <a:pt x="6205" y="33093"/>
                    </a:cubicBezTo>
                    <a:cubicBezTo>
                      <a:pt x="7205" y="34094"/>
                      <a:pt x="8306" y="34961"/>
                      <a:pt x="9540" y="35629"/>
                    </a:cubicBezTo>
                    <a:cubicBezTo>
                      <a:pt x="10683" y="36248"/>
                      <a:pt x="11980" y="36523"/>
                      <a:pt x="13301" y="36523"/>
                    </a:cubicBezTo>
                    <a:cubicBezTo>
                      <a:pt x="15604" y="36523"/>
                      <a:pt x="17976" y="35688"/>
                      <a:pt x="19714" y="34394"/>
                    </a:cubicBezTo>
                    <a:lnTo>
                      <a:pt x="23350" y="33761"/>
                    </a:lnTo>
                    <a:cubicBezTo>
                      <a:pt x="24530" y="34439"/>
                      <a:pt x="25883" y="34758"/>
                      <a:pt x="27248" y="34758"/>
                    </a:cubicBezTo>
                    <a:cubicBezTo>
                      <a:pt x="28700" y="34758"/>
                      <a:pt x="30167" y="34398"/>
                      <a:pt x="31456" y="33727"/>
                    </a:cubicBezTo>
                    <a:cubicBezTo>
                      <a:pt x="33925" y="32426"/>
                      <a:pt x="35793" y="30058"/>
                      <a:pt x="36760" y="27423"/>
                    </a:cubicBezTo>
                    <a:cubicBezTo>
                      <a:pt x="37727" y="24754"/>
                      <a:pt x="37894" y="21885"/>
                      <a:pt x="37594" y="19083"/>
                    </a:cubicBezTo>
                    <a:cubicBezTo>
                      <a:pt x="37060" y="14580"/>
                      <a:pt x="35326" y="10244"/>
                      <a:pt x="32457" y="6741"/>
                    </a:cubicBezTo>
                    <a:cubicBezTo>
                      <a:pt x="31823" y="6007"/>
                      <a:pt x="31156" y="5307"/>
                      <a:pt x="30322" y="4873"/>
                    </a:cubicBezTo>
                    <a:cubicBezTo>
                      <a:pt x="29873" y="4666"/>
                      <a:pt x="29370" y="4539"/>
                      <a:pt x="28879" y="4539"/>
                    </a:cubicBezTo>
                    <a:cubicBezTo>
                      <a:pt x="28421" y="4539"/>
                      <a:pt x="27973" y="4649"/>
                      <a:pt x="27587" y="4907"/>
                    </a:cubicBezTo>
                    <a:lnTo>
                      <a:pt x="27186" y="4039"/>
                    </a:lnTo>
                    <a:cubicBezTo>
                      <a:pt x="25085" y="1504"/>
                      <a:pt x="21749" y="103"/>
                      <a:pt x="18447" y="3"/>
                    </a:cubicBezTo>
                    <a:cubicBezTo>
                      <a:pt x="18355" y="1"/>
                      <a:pt x="18262" y="0"/>
                      <a:pt x="18170"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32" name="Google Shape;932;p41"/>
              <p:cNvSpPr/>
              <p:nvPr/>
            </p:nvSpPr>
            <p:spPr>
              <a:xfrm>
                <a:off x="9534275" y="2961450"/>
                <a:ext cx="241875" cy="324200"/>
              </a:xfrm>
              <a:custGeom>
                <a:avLst/>
                <a:gdLst/>
                <a:ahLst/>
                <a:cxnLst/>
                <a:rect l="l" t="t" r="r" b="b"/>
                <a:pathLst>
                  <a:path w="9675" h="12968" extrusionOk="0">
                    <a:moveTo>
                      <a:pt x="4568" y="1"/>
                    </a:moveTo>
                    <a:cubicBezTo>
                      <a:pt x="4469" y="1"/>
                      <a:pt x="4370" y="5"/>
                      <a:pt x="4270" y="15"/>
                    </a:cubicBezTo>
                    <a:cubicBezTo>
                      <a:pt x="1768" y="248"/>
                      <a:pt x="0" y="3317"/>
                      <a:pt x="301" y="6886"/>
                    </a:cubicBezTo>
                    <a:cubicBezTo>
                      <a:pt x="590" y="10331"/>
                      <a:pt x="2744" y="12968"/>
                      <a:pt x="5143" y="12968"/>
                    </a:cubicBezTo>
                    <a:cubicBezTo>
                      <a:pt x="5230" y="12968"/>
                      <a:pt x="5317" y="12964"/>
                      <a:pt x="5404" y="12957"/>
                    </a:cubicBezTo>
                    <a:cubicBezTo>
                      <a:pt x="7906" y="12724"/>
                      <a:pt x="9674" y="9655"/>
                      <a:pt x="9340" y="6086"/>
                    </a:cubicBezTo>
                    <a:cubicBezTo>
                      <a:pt x="9052" y="2659"/>
                      <a:pt x="6950" y="1"/>
                      <a:pt x="4568" y="1"/>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33" name="Google Shape;933;p41"/>
              <p:cNvSpPr/>
              <p:nvPr/>
            </p:nvSpPr>
            <p:spPr>
              <a:xfrm>
                <a:off x="9534275" y="2961450"/>
                <a:ext cx="241875" cy="324200"/>
              </a:xfrm>
              <a:custGeom>
                <a:avLst/>
                <a:gdLst/>
                <a:ahLst/>
                <a:cxnLst/>
                <a:rect l="l" t="t" r="r" b="b"/>
                <a:pathLst>
                  <a:path w="9675" h="12968" extrusionOk="0">
                    <a:moveTo>
                      <a:pt x="4568" y="1"/>
                    </a:moveTo>
                    <a:cubicBezTo>
                      <a:pt x="4469" y="1"/>
                      <a:pt x="4370" y="5"/>
                      <a:pt x="4270" y="15"/>
                    </a:cubicBezTo>
                    <a:cubicBezTo>
                      <a:pt x="1768" y="248"/>
                      <a:pt x="0" y="3317"/>
                      <a:pt x="301" y="6886"/>
                    </a:cubicBezTo>
                    <a:cubicBezTo>
                      <a:pt x="590" y="10331"/>
                      <a:pt x="2744" y="12968"/>
                      <a:pt x="5143" y="12968"/>
                    </a:cubicBezTo>
                    <a:cubicBezTo>
                      <a:pt x="5230" y="12968"/>
                      <a:pt x="5317" y="12964"/>
                      <a:pt x="5404" y="12957"/>
                    </a:cubicBezTo>
                    <a:cubicBezTo>
                      <a:pt x="7906" y="12724"/>
                      <a:pt x="9674" y="9655"/>
                      <a:pt x="9340" y="6086"/>
                    </a:cubicBezTo>
                    <a:cubicBezTo>
                      <a:pt x="9052" y="2659"/>
                      <a:pt x="6950" y="1"/>
                      <a:pt x="4568" y="1"/>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34" name="Google Shape;934;p41"/>
              <p:cNvSpPr/>
              <p:nvPr/>
            </p:nvSpPr>
            <p:spPr>
              <a:xfrm>
                <a:off x="9282425" y="2369375"/>
                <a:ext cx="685525" cy="832275"/>
              </a:xfrm>
              <a:custGeom>
                <a:avLst/>
                <a:gdLst/>
                <a:ahLst/>
                <a:cxnLst/>
                <a:rect l="l" t="t" r="r" b="b"/>
                <a:pathLst>
                  <a:path w="27421" h="33291" extrusionOk="0">
                    <a:moveTo>
                      <a:pt x="13381" y="0"/>
                    </a:moveTo>
                    <a:cubicBezTo>
                      <a:pt x="13015" y="0"/>
                      <a:pt x="12647" y="16"/>
                      <a:pt x="12276" y="47"/>
                    </a:cubicBezTo>
                    <a:cubicBezTo>
                      <a:pt x="5204" y="681"/>
                      <a:pt x="1" y="6886"/>
                      <a:pt x="634" y="13924"/>
                    </a:cubicBezTo>
                    <a:lnTo>
                      <a:pt x="1302" y="21629"/>
                    </a:lnTo>
                    <a:cubicBezTo>
                      <a:pt x="1900" y="28278"/>
                      <a:pt x="7470" y="33290"/>
                      <a:pt x="14018" y="33290"/>
                    </a:cubicBezTo>
                    <a:cubicBezTo>
                      <a:pt x="14402" y="33290"/>
                      <a:pt x="14789" y="33273"/>
                      <a:pt x="15178" y="33238"/>
                    </a:cubicBezTo>
                    <a:cubicBezTo>
                      <a:pt x="22216" y="32637"/>
                      <a:pt x="27420" y="26433"/>
                      <a:pt x="26820" y="19395"/>
                    </a:cubicBezTo>
                    <a:lnTo>
                      <a:pt x="26119" y="11689"/>
                    </a:lnTo>
                    <a:cubicBezTo>
                      <a:pt x="25550" y="5021"/>
                      <a:pt x="19952" y="0"/>
                      <a:pt x="13381" y="0"/>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35" name="Google Shape;935;p41"/>
              <p:cNvSpPr/>
              <p:nvPr/>
            </p:nvSpPr>
            <p:spPr>
              <a:xfrm>
                <a:off x="9181525" y="2827750"/>
                <a:ext cx="217675" cy="211825"/>
              </a:xfrm>
              <a:custGeom>
                <a:avLst/>
                <a:gdLst/>
                <a:ahLst/>
                <a:cxnLst/>
                <a:rect l="l" t="t" r="r" b="b"/>
                <a:pathLst>
                  <a:path w="8707" h="8473" extrusionOk="0">
                    <a:moveTo>
                      <a:pt x="6996" y="998"/>
                    </a:moveTo>
                    <a:lnTo>
                      <a:pt x="6996" y="998"/>
                    </a:lnTo>
                    <a:cubicBezTo>
                      <a:pt x="7010" y="1007"/>
                      <a:pt x="7025" y="1017"/>
                      <a:pt x="7039" y="1026"/>
                    </a:cubicBezTo>
                    <a:lnTo>
                      <a:pt x="7026" y="1026"/>
                    </a:lnTo>
                    <a:cubicBezTo>
                      <a:pt x="7016" y="1017"/>
                      <a:pt x="7006" y="1007"/>
                      <a:pt x="6996" y="998"/>
                    </a:cubicBezTo>
                    <a:close/>
                    <a:moveTo>
                      <a:pt x="7735" y="1789"/>
                    </a:moveTo>
                    <a:cubicBezTo>
                      <a:pt x="7736" y="1790"/>
                      <a:pt x="7738" y="1792"/>
                      <a:pt x="7739" y="1793"/>
                    </a:cubicBezTo>
                    <a:cubicBezTo>
                      <a:pt x="7740" y="1795"/>
                      <a:pt x="7741" y="1797"/>
                      <a:pt x="7742" y="1799"/>
                    </a:cubicBezTo>
                    <a:lnTo>
                      <a:pt x="7742" y="1799"/>
                    </a:lnTo>
                    <a:cubicBezTo>
                      <a:pt x="7740" y="1795"/>
                      <a:pt x="7737" y="1792"/>
                      <a:pt x="7735" y="1789"/>
                    </a:cubicBezTo>
                    <a:close/>
                    <a:moveTo>
                      <a:pt x="4062" y="1"/>
                    </a:moveTo>
                    <a:cubicBezTo>
                      <a:pt x="3642" y="1"/>
                      <a:pt x="3232" y="82"/>
                      <a:pt x="2802" y="259"/>
                    </a:cubicBezTo>
                    <a:cubicBezTo>
                      <a:pt x="2502" y="426"/>
                      <a:pt x="2169" y="593"/>
                      <a:pt x="1835" y="759"/>
                    </a:cubicBezTo>
                    <a:cubicBezTo>
                      <a:pt x="1268" y="1193"/>
                      <a:pt x="801" y="1760"/>
                      <a:pt x="467" y="2394"/>
                    </a:cubicBezTo>
                    <a:cubicBezTo>
                      <a:pt x="367" y="2761"/>
                      <a:pt x="267" y="3094"/>
                      <a:pt x="134" y="3461"/>
                    </a:cubicBezTo>
                    <a:cubicBezTo>
                      <a:pt x="0" y="4195"/>
                      <a:pt x="67" y="4962"/>
                      <a:pt x="334" y="5696"/>
                    </a:cubicBezTo>
                    <a:lnTo>
                      <a:pt x="868" y="6664"/>
                    </a:lnTo>
                    <a:cubicBezTo>
                      <a:pt x="1101" y="6964"/>
                      <a:pt x="1335" y="7231"/>
                      <a:pt x="1602" y="7464"/>
                    </a:cubicBezTo>
                    <a:lnTo>
                      <a:pt x="1602" y="7497"/>
                    </a:lnTo>
                    <a:cubicBezTo>
                      <a:pt x="1722" y="7570"/>
                      <a:pt x="2001" y="7748"/>
                      <a:pt x="2082" y="7789"/>
                    </a:cubicBezTo>
                    <a:lnTo>
                      <a:pt x="2082" y="7789"/>
                    </a:lnTo>
                    <a:cubicBezTo>
                      <a:pt x="2176" y="7860"/>
                      <a:pt x="2420" y="8018"/>
                      <a:pt x="2536" y="8065"/>
                    </a:cubicBezTo>
                    <a:cubicBezTo>
                      <a:pt x="3334" y="8378"/>
                      <a:pt x="3669" y="8472"/>
                      <a:pt x="4353" y="8472"/>
                    </a:cubicBezTo>
                    <a:cubicBezTo>
                      <a:pt x="4470" y="8472"/>
                      <a:pt x="4596" y="8470"/>
                      <a:pt x="4737" y="8465"/>
                    </a:cubicBezTo>
                    <a:lnTo>
                      <a:pt x="4770" y="8465"/>
                    </a:lnTo>
                    <a:cubicBezTo>
                      <a:pt x="5137" y="8431"/>
                      <a:pt x="5504" y="8331"/>
                      <a:pt x="5871" y="8231"/>
                    </a:cubicBezTo>
                    <a:cubicBezTo>
                      <a:pt x="6238" y="8065"/>
                      <a:pt x="6538" y="7898"/>
                      <a:pt x="6872" y="7698"/>
                    </a:cubicBezTo>
                    <a:cubicBezTo>
                      <a:pt x="7339" y="7397"/>
                      <a:pt x="7706" y="6997"/>
                      <a:pt x="7939" y="6530"/>
                    </a:cubicBezTo>
                    <a:cubicBezTo>
                      <a:pt x="8273" y="6096"/>
                      <a:pt x="8473" y="5596"/>
                      <a:pt x="8573" y="5029"/>
                    </a:cubicBezTo>
                    <a:cubicBezTo>
                      <a:pt x="8707" y="4462"/>
                      <a:pt x="8673" y="3895"/>
                      <a:pt x="8506" y="3361"/>
                    </a:cubicBezTo>
                    <a:cubicBezTo>
                      <a:pt x="8440" y="2794"/>
                      <a:pt x="8206" y="2294"/>
                      <a:pt x="7873" y="1827"/>
                    </a:cubicBezTo>
                    <a:cubicBezTo>
                      <a:pt x="7639" y="1560"/>
                      <a:pt x="7372" y="1293"/>
                      <a:pt x="7139" y="1026"/>
                    </a:cubicBezTo>
                    <a:cubicBezTo>
                      <a:pt x="6793" y="741"/>
                      <a:pt x="6409" y="518"/>
                      <a:pt x="6004" y="358"/>
                    </a:cubicBezTo>
                    <a:lnTo>
                      <a:pt x="6004" y="358"/>
                    </a:lnTo>
                    <a:cubicBezTo>
                      <a:pt x="5523" y="117"/>
                      <a:pt x="5012" y="25"/>
                      <a:pt x="4470" y="25"/>
                    </a:cubicBezTo>
                    <a:cubicBezTo>
                      <a:pt x="4333" y="9"/>
                      <a:pt x="4197" y="1"/>
                      <a:pt x="4062" y="1"/>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36" name="Google Shape;936;p41"/>
              <p:cNvSpPr/>
              <p:nvPr/>
            </p:nvSpPr>
            <p:spPr>
              <a:xfrm>
                <a:off x="9219050" y="2879700"/>
                <a:ext cx="109275" cy="112275"/>
              </a:xfrm>
              <a:custGeom>
                <a:avLst/>
                <a:gdLst/>
                <a:ahLst/>
                <a:cxnLst/>
                <a:rect l="l" t="t" r="r" b="b"/>
                <a:pathLst>
                  <a:path w="4371" h="4491" extrusionOk="0">
                    <a:moveTo>
                      <a:pt x="2969" y="2251"/>
                    </a:moveTo>
                    <a:cubicBezTo>
                      <a:pt x="2969" y="2251"/>
                      <a:pt x="2936" y="2317"/>
                      <a:pt x="2936" y="2317"/>
                    </a:cubicBezTo>
                    <a:cubicBezTo>
                      <a:pt x="2936" y="2319"/>
                      <a:pt x="2936" y="2321"/>
                      <a:pt x="2936" y="2323"/>
                    </a:cubicBezTo>
                    <a:lnTo>
                      <a:pt x="2936" y="2323"/>
                    </a:lnTo>
                    <a:cubicBezTo>
                      <a:pt x="2948" y="2309"/>
                      <a:pt x="2969" y="2269"/>
                      <a:pt x="2969" y="2251"/>
                    </a:cubicBezTo>
                    <a:close/>
                    <a:moveTo>
                      <a:pt x="2292" y="1"/>
                    </a:moveTo>
                    <a:cubicBezTo>
                      <a:pt x="2205" y="1"/>
                      <a:pt x="2119" y="6"/>
                      <a:pt x="2035" y="16"/>
                    </a:cubicBezTo>
                    <a:cubicBezTo>
                      <a:pt x="968" y="116"/>
                      <a:pt x="0" y="850"/>
                      <a:pt x="0" y="1984"/>
                    </a:cubicBezTo>
                    <a:cubicBezTo>
                      <a:pt x="0" y="2233"/>
                      <a:pt x="263" y="2454"/>
                      <a:pt x="516" y="2454"/>
                    </a:cubicBezTo>
                    <a:cubicBezTo>
                      <a:pt x="533" y="2454"/>
                      <a:pt x="550" y="2453"/>
                      <a:pt x="568" y="2451"/>
                    </a:cubicBezTo>
                    <a:cubicBezTo>
                      <a:pt x="868" y="2417"/>
                      <a:pt x="1035" y="2184"/>
                      <a:pt x="1035" y="1884"/>
                    </a:cubicBezTo>
                    <a:lnTo>
                      <a:pt x="1035" y="1850"/>
                    </a:lnTo>
                    <a:cubicBezTo>
                      <a:pt x="1068" y="1817"/>
                      <a:pt x="1068" y="1784"/>
                      <a:pt x="1068" y="1750"/>
                    </a:cubicBezTo>
                    <a:cubicBezTo>
                      <a:pt x="1078" y="1721"/>
                      <a:pt x="1079" y="1711"/>
                      <a:pt x="1076" y="1711"/>
                    </a:cubicBezTo>
                    <a:cubicBezTo>
                      <a:pt x="1072" y="1711"/>
                      <a:pt x="1059" y="1736"/>
                      <a:pt x="1058" y="1736"/>
                    </a:cubicBezTo>
                    <a:cubicBezTo>
                      <a:pt x="1058" y="1736"/>
                      <a:pt x="1061" y="1731"/>
                      <a:pt x="1068" y="1717"/>
                    </a:cubicBezTo>
                    <a:cubicBezTo>
                      <a:pt x="1101" y="1683"/>
                      <a:pt x="1101" y="1650"/>
                      <a:pt x="1135" y="1583"/>
                    </a:cubicBezTo>
                    <a:lnTo>
                      <a:pt x="1201" y="1483"/>
                    </a:lnTo>
                    <a:lnTo>
                      <a:pt x="1301" y="1383"/>
                    </a:lnTo>
                    <a:cubicBezTo>
                      <a:pt x="1311" y="1365"/>
                      <a:pt x="1310" y="1359"/>
                      <a:pt x="1305" y="1359"/>
                    </a:cubicBezTo>
                    <a:cubicBezTo>
                      <a:pt x="1297" y="1359"/>
                      <a:pt x="1279" y="1374"/>
                      <a:pt x="1278" y="1374"/>
                    </a:cubicBezTo>
                    <a:cubicBezTo>
                      <a:pt x="1277" y="1374"/>
                      <a:pt x="1283" y="1368"/>
                      <a:pt x="1301" y="1350"/>
                    </a:cubicBezTo>
                    <a:cubicBezTo>
                      <a:pt x="1568" y="1150"/>
                      <a:pt x="1835" y="1083"/>
                      <a:pt x="2169" y="1050"/>
                    </a:cubicBezTo>
                    <a:lnTo>
                      <a:pt x="2502" y="1050"/>
                    </a:lnTo>
                    <a:cubicBezTo>
                      <a:pt x="2548" y="1073"/>
                      <a:pt x="2594" y="1080"/>
                      <a:pt x="2640" y="1093"/>
                    </a:cubicBezTo>
                    <a:lnTo>
                      <a:pt x="2640" y="1093"/>
                    </a:lnTo>
                    <a:cubicBezTo>
                      <a:pt x="2241" y="1345"/>
                      <a:pt x="1942" y="1755"/>
                      <a:pt x="1868" y="2217"/>
                    </a:cubicBezTo>
                    <a:cubicBezTo>
                      <a:pt x="1768" y="2884"/>
                      <a:pt x="1969" y="3551"/>
                      <a:pt x="2469" y="3985"/>
                    </a:cubicBezTo>
                    <a:cubicBezTo>
                      <a:pt x="2802" y="4319"/>
                      <a:pt x="3269" y="4452"/>
                      <a:pt x="3703" y="4485"/>
                    </a:cubicBezTo>
                    <a:cubicBezTo>
                      <a:pt x="3733" y="4489"/>
                      <a:pt x="3763" y="4490"/>
                      <a:pt x="3792" y="4490"/>
                    </a:cubicBezTo>
                    <a:cubicBezTo>
                      <a:pt x="4055" y="4490"/>
                      <a:pt x="4277" y="4355"/>
                      <a:pt x="4337" y="4085"/>
                    </a:cubicBezTo>
                    <a:cubicBezTo>
                      <a:pt x="4370" y="3818"/>
                      <a:pt x="4170" y="3485"/>
                      <a:pt x="3903" y="3451"/>
                    </a:cubicBezTo>
                    <a:cubicBezTo>
                      <a:pt x="3770" y="3451"/>
                      <a:pt x="3670" y="3451"/>
                      <a:pt x="3570" y="3418"/>
                    </a:cubicBezTo>
                    <a:cubicBezTo>
                      <a:pt x="3523" y="3418"/>
                      <a:pt x="3493" y="3402"/>
                      <a:pt x="3468" y="3392"/>
                    </a:cubicBezTo>
                    <a:lnTo>
                      <a:pt x="3468" y="3392"/>
                    </a:lnTo>
                    <a:cubicBezTo>
                      <a:pt x="3451" y="3384"/>
                      <a:pt x="3419" y="3367"/>
                      <a:pt x="3403" y="3351"/>
                    </a:cubicBezTo>
                    <a:cubicBezTo>
                      <a:pt x="3370" y="3351"/>
                      <a:pt x="3303" y="3318"/>
                      <a:pt x="3269" y="3285"/>
                    </a:cubicBezTo>
                    <a:cubicBezTo>
                      <a:pt x="3254" y="3280"/>
                      <a:pt x="3245" y="3278"/>
                      <a:pt x="3241" y="3278"/>
                    </a:cubicBezTo>
                    <a:cubicBezTo>
                      <a:pt x="3233" y="3278"/>
                      <a:pt x="3236" y="3283"/>
                      <a:pt x="3243" y="3289"/>
                    </a:cubicBezTo>
                    <a:lnTo>
                      <a:pt x="3243" y="3289"/>
                    </a:lnTo>
                    <a:cubicBezTo>
                      <a:pt x="3241" y="3288"/>
                      <a:pt x="3239" y="3286"/>
                      <a:pt x="3236" y="3285"/>
                    </a:cubicBezTo>
                    <a:cubicBezTo>
                      <a:pt x="3203" y="3251"/>
                      <a:pt x="3136" y="3218"/>
                      <a:pt x="3103" y="3151"/>
                    </a:cubicBezTo>
                    <a:lnTo>
                      <a:pt x="3103" y="3151"/>
                    </a:lnTo>
                    <a:cubicBezTo>
                      <a:pt x="3090" y="3139"/>
                      <a:pt x="3078" y="3126"/>
                      <a:pt x="3069" y="3118"/>
                    </a:cubicBezTo>
                    <a:cubicBezTo>
                      <a:pt x="3069" y="3118"/>
                      <a:pt x="3036" y="3084"/>
                      <a:pt x="3036" y="3051"/>
                    </a:cubicBezTo>
                    <a:cubicBezTo>
                      <a:pt x="3003" y="3051"/>
                      <a:pt x="3003" y="2984"/>
                      <a:pt x="2969" y="2984"/>
                    </a:cubicBezTo>
                    <a:cubicBezTo>
                      <a:pt x="2969" y="2963"/>
                      <a:pt x="2955" y="2884"/>
                      <a:pt x="2936" y="2832"/>
                    </a:cubicBezTo>
                    <a:lnTo>
                      <a:pt x="2936" y="2832"/>
                    </a:lnTo>
                    <a:cubicBezTo>
                      <a:pt x="2936" y="2828"/>
                      <a:pt x="2936" y="2823"/>
                      <a:pt x="2936" y="2818"/>
                    </a:cubicBezTo>
                    <a:lnTo>
                      <a:pt x="2903" y="2718"/>
                    </a:lnTo>
                    <a:cubicBezTo>
                      <a:pt x="2903" y="2662"/>
                      <a:pt x="2903" y="2606"/>
                      <a:pt x="2903" y="2551"/>
                    </a:cubicBezTo>
                    <a:cubicBezTo>
                      <a:pt x="2924" y="2509"/>
                      <a:pt x="2918" y="2466"/>
                      <a:pt x="2911" y="2466"/>
                    </a:cubicBezTo>
                    <a:cubicBezTo>
                      <a:pt x="2907" y="2466"/>
                      <a:pt x="2903" y="2481"/>
                      <a:pt x="2903" y="2517"/>
                    </a:cubicBezTo>
                    <a:cubicBezTo>
                      <a:pt x="2903" y="2495"/>
                      <a:pt x="2903" y="2473"/>
                      <a:pt x="2903" y="2451"/>
                    </a:cubicBezTo>
                    <a:cubicBezTo>
                      <a:pt x="2903" y="2419"/>
                      <a:pt x="2933" y="2357"/>
                      <a:pt x="2936" y="2323"/>
                    </a:cubicBezTo>
                    <a:lnTo>
                      <a:pt x="2936" y="2323"/>
                    </a:lnTo>
                    <a:cubicBezTo>
                      <a:pt x="2933" y="2326"/>
                      <a:pt x="2931" y="2327"/>
                      <a:pt x="2929" y="2327"/>
                    </a:cubicBezTo>
                    <a:cubicBezTo>
                      <a:pt x="2925" y="2327"/>
                      <a:pt x="2925" y="2316"/>
                      <a:pt x="2936" y="2284"/>
                    </a:cubicBezTo>
                    <a:cubicBezTo>
                      <a:pt x="3003" y="2150"/>
                      <a:pt x="3069" y="2084"/>
                      <a:pt x="3169" y="2017"/>
                    </a:cubicBezTo>
                    <a:cubicBezTo>
                      <a:pt x="3169" y="2017"/>
                      <a:pt x="3239" y="1965"/>
                      <a:pt x="3252" y="1948"/>
                    </a:cubicBezTo>
                    <a:lnTo>
                      <a:pt x="3252" y="1948"/>
                    </a:lnTo>
                    <a:cubicBezTo>
                      <a:pt x="3288" y="1941"/>
                      <a:pt x="3341" y="1917"/>
                      <a:pt x="3370" y="1917"/>
                    </a:cubicBezTo>
                    <a:cubicBezTo>
                      <a:pt x="3403" y="1900"/>
                      <a:pt x="3418" y="1892"/>
                      <a:pt x="3422" y="1888"/>
                    </a:cubicBezTo>
                    <a:lnTo>
                      <a:pt x="3422" y="1888"/>
                    </a:lnTo>
                    <a:cubicBezTo>
                      <a:pt x="3426" y="1887"/>
                      <a:pt x="3431" y="1885"/>
                      <a:pt x="3436" y="1884"/>
                    </a:cubicBezTo>
                    <a:lnTo>
                      <a:pt x="3570" y="1884"/>
                    </a:lnTo>
                    <a:cubicBezTo>
                      <a:pt x="3612" y="1894"/>
                      <a:pt x="3653" y="1899"/>
                      <a:pt x="3692" y="1899"/>
                    </a:cubicBezTo>
                    <a:cubicBezTo>
                      <a:pt x="4022" y="1899"/>
                      <a:pt x="4226" y="1541"/>
                      <a:pt x="4137" y="1183"/>
                    </a:cubicBezTo>
                    <a:cubicBezTo>
                      <a:pt x="3957" y="403"/>
                      <a:pt x="3075" y="1"/>
                      <a:pt x="2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37" name="Google Shape;937;p41"/>
              <p:cNvSpPr/>
              <p:nvPr/>
            </p:nvSpPr>
            <p:spPr>
              <a:xfrm>
                <a:off x="9880350" y="2767350"/>
                <a:ext cx="213525" cy="212975"/>
              </a:xfrm>
              <a:custGeom>
                <a:avLst/>
                <a:gdLst/>
                <a:ahLst/>
                <a:cxnLst/>
                <a:rect l="l" t="t" r="r" b="b"/>
                <a:pathLst>
                  <a:path w="8541" h="8519" extrusionOk="0">
                    <a:moveTo>
                      <a:pt x="4358" y="0"/>
                    </a:moveTo>
                    <a:cubicBezTo>
                      <a:pt x="4207" y="0"/>
                      <a:pt x="4055" y="13"/>
                      <a:pt x="3903" y="40"/>
                    </a:cubicBezTo>
                    <a:cubicBezTo>
                      <a:pt x="3537" y="106"/>
                      <a:pt x="3170" y="207"/>
                      <a:pt x="2803" y="273"/>
                    </a:cubicBezTo>
                    <a:cubicBezTo>
                      <a:pt x="2102" y="540"/>
                      <a:pt x="1502" y="940"/>
                      <a:pt x="1035" y="1507"/>
                    </a:cubicBezTo>
                    <a:cubicBezTo>
                      <a:pt x="835" y="1808"/>
                      <a:pt x="668" y="2108"/>
                      <a:pt x="468" y="2408"/>
                    </a:cubicBezTo>
                    <a:cubicBezTo>
                      <a:pt x="134" y="3109"/>
                      <a:pt x="1" y="3842"/>
                      <a:pt x="67" y="4576"/>
                    </a:cubicBezTo>
                    <a:cubicBezTo>
                      <a:pt x="67" y="4610"/>
                      <a:pt x="67" y="4643"/>
                      <a:pt x="67" y="4676"/>
                    </a:cubicBezTo>
                    <a:cubicBezTo>
                      <a:pt x="101" y="5243"/>
                      <a:pt x="268" y="5777"/>
                      <a:pt x="568" y="6244"/>
                    </a:cubicBezTo>
                    <a:cubicBezTo>
                      <a:pt x="801" y="6745"/>
                      <a:pt x="1135" y="7178"/>
                      <a:pt x="1568" y="7512"/>
                    </a:cubicBezTo>
                    <a:cubicBezTo>
                      <a:pt x="1969" y="7912"/>
                      <a:pt x="2469" y="8146"/>
                      <a:pt x="3003" y="8279"/>
                    </a:cubicBezTo>
                    <a:cubicBezTo>
                      <a:pt x="3369" y="8425"/>
                      <a:pt x="3771" y="8518"/>
                      <a:pt x="4183" y="8518"/>
                    </a:cubicBezTo>
                    <a:cubicBezTo>
                      <a:pt x="4333" y="8518"/>
                      <a:pt x="4485" y="8506"/>
                      <a:pt x="4637" y="8479"/>
                    </a:cubicBezTo>
                    <a:cubicBezTo>
                      <a:pt x="5004" y="8412"/>
                      <a:pt x="5371" y="8312"/>
                      <a:pt x="5738" y="8246"/>
                    </a:cubicBezTo>
                    <a:cubicBezTo>
                      <a:pt x="6439" y="7979"/>
                      <a:pt x="7006" y="7578"/>
                      <a:pt x="7506" y="7011"/>
                    </a:cubicBezTo>
                    <a:cubicBezTo>
                      <a:pt x="7673" y="6711"/>
                      <a:pt x="7873" y="6411"/>
                      <a:pt x="8073" y="6111"/>
                    </a:cubicBezTo>
                    <a:cubicBezTo>
                      <a:pt x="8407" y="5410"/>
                      <a:pt x="8540" y="4676"/>
                      <a:pt x="8473" y="3943"/>
                    </a:cubicBezTo>
                    <a:cubicBezTo>
                      <a:pt x="8473" y="3909"/>
                      <a:pt x="8473" y="3876"/>
                      <a:pt x="8473" y="3842"/>
                    </a:cubicBezTo>
                    <a:cubicBezTo>
                      <a:pt x="8440" y="3275"/>
                      <a:pt x="8273" y="2742"/>
                      <a:pt x="7940" y="2275"/>
                    </a:cubicBezTo>
                    <a:cubicBezTo>
                      <a:pt x="7740" y="1774"/>
                      <a:pt x="7406" y="1341"/>
                      <a:pt x="6972" y="1007"/>
                    </a:cubicBezTo>
                    <a:cubicBezTo>
                      <a:pt x="6539" y="640"/>
                      <a:pt x="6072" y="373"/>
                      <a:pt x="5538" y="240"/>
                    </a:cubicBezTo>
                    <a:cubicBezTo>
                      <a:pt x="5172" y="93"/>
                      <a:pt x="4770" y="0"/>
                      <a:pt x="4358" y="0"/>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38" name="Google Shape;938;p41"/>
              <p:cNvSpPr/>
              <p:nvPr/>
            </p:nvSpPr>
            <p:spPr>
              <a:xfrm>
                <a:off x="9944700" y="2814200"/>
                <a:ext cx="107475" cy="117850"/>
              </a:xfrm>
              <a:custGeom>
                <a:avLst/>
                <a:gdLst/>
                <a:ahLst/>
                <a:cxnLst/>
                <a:rect l="l" t="t" r="r" b="b"/>
                <a:pathLst>
                  <a:path w="4299" h="4714" extrusionOk="0">
                    <a:moveTo>
                      <a:pt x="1435" y="1225"/>
                    </a:moveTo>
                    <a:cubicBezTo>
                      <a:pt x="1438" y="1225"/>
                      <a:pt x="1436" y="1228"/>
                      <a:pt x="1430" y="1235"/>
                    </a:cubicBezTo>
                    <a:cubicBezTo>
                      <a:pt x="1424" y="1235"/>
                      <a:pt x="1420" y="1234"/>
                      <a:pt x="1417" y="1234"/>
                    </a:cubicBezTo>
                    <a:lnTo>
                      <a:pt x="1417" y="1234"/>
                    </a:lnTo>
                    <a:cubicBezTo>
                      <a:pt x="1426" y="1229"/>
                      <a:pt x="1433" y="1225"/>
                      <a:pt x="1435" y="1225"/>
                    </a:cubicBezTo>
                    <a:close/>
                    <a:moveTo>
                      <a:pt x="1329" y="2335"/>
                    </a:moveTo>
                    <a:cubicBezTo>
                      <a:pt x="1329" y="2348"/>
                      <a:pt x="1334" y="2361"/>
                      <a:pt x="1341" y="2374"/>
                    </a:cubicBezTo>
                    <a:lnTo>
                      <a:pt x="1341" y="2374"/>
                    </a:lnTo>
                    <a:cubicBezTo>
                      <a:pt x="1337" y="2363"/>
                      <a:pt x="1333" y="2350"/>
                      <a:pt x="1329" y="2335"/>
                    </a:cubicBezTo>
                    <a:close/>
                    <a:moveTo>
                      <a:pt x="1341" y="2374"/>
                    </a:moveTo>
                    <a:cubicBezTo>
                      <a:pt x="1348" y="2395"/>
                      <a:pt x="1354" y="2409"/>
                      <a:pt x="1360" y="2418"/>
                    </a:cubicBezTo>
                    <a:lnTo>
                      <a:pt x="1360" y="2418"/>
                    </a:lnTo>
                    <a:cubicBezTo>
                      <a:pt x="1356" y="2403"/>
                      <a:pt x="1347" y="2389"/>
                      <a:pt x="1341" y="2374"/>
                    </a:cubicBezTo>
                    <a:close/>
                    <a:moveTo>
                      <a:pt x="1406" y="2542"/>
                    </a:moveTo>
                    <a:cubicBezTo>
                      <a:pt x="1410" y="2564"/>
                      <a:pt x="1417" y="2590"/>
                      <a:pt x="1430" y="2602"/>
                    </a:cubicBezTo>
                    <a:cubicBezTo>
                      <a:pt x="1419" y="2582"/>
                      <a:pt x="1412" y="2561"/>
                      <a:pt x="1406" y="2542"/>
                    </a:cubicBezTo>
                    <a:close/>
                    <a:moveTo>
                      <a:pt x="1963" y="0"/>
                    </a:moveTo>
                    <a:cubicBezTo>
                      <a:pt x="1129" y="34"/>
                      <a:pt x="129" y="567"/>
                      <a:pt x="29" y="1468"/>
                    </a:cubicBezTo>
                    <a:cubicBezTo>
                      <a:pt x="1" y="1831"/>
                      <a:pt x="230" y="2101"/>
                      <a:pt x="540" y="2101"/>
                    </a:cubicBezTo>
                    <a:cubicBezTo>
                      <a:pt x="600" y="2101"/>
                      <a:pt x="664" y="2090"/>
                      <a:pt x="729" y="2069"/>
                    </a:cubicBezTo>
                    <a:cubicBezTo>
                      <a:pt x="746" y="2069"/>
                      <a:pt x="759" y="2066"/>
                      <a:pt x="767" y="2064"/>
                    </a:cubicBezTo>
                    <a:lnTo>
                      <a:pt x="767" y="2064"/>
                    </a:lnTo>
                    <a:cubicBezTo>
                      <a:pt x="766" y="2065"/>
                      <a:pt x="764" y="2067"/>
                      <a:pt x="762" y="2069"/>
                    </a:cubicBezTo>
                    <a:lnTo>
                      <a:pt x="896" y="2069"/>
                    </a:lnTo>
                    <a:cubicBezTo>
                      <a:pt x="916" y="2069"/>
                      <a:pt x="970" y="2080"/>
                      <a:pt x="991" y="2083"/>
                    </a:cubicBezTo>
                    <a:lnTo>
                      <a:pt x="991" y="2083"/>
                    </a:lnTo>
                    <a:cubicBezTo>
                      <a:pt x="1048" y="2111"/>
                      <a:pt x="1101" y="2140"/>
                      <a:pt x="1129" y="2169"/>
                    </a:cubicBezTo>
                    <a:cubicBezTo>
                      <a:pt x="1163" y="2169"/>
                      <a:pt x="1196" y="2202"/>
                      <a:pt x="1229" y="2235"/>
                    </a:cubicBezTo>
                    <a:cubicBezTo>
                      <a:pt x="1229" y="2235"/>
                      <a:pt x="1286" y="2292"/>
                      <a:pt x="1286" y="2292"/>
                    </a:cubicBezTo>
                    <a:lnTo>
                      <a:pt x="1286" y="2292"/>
                    </a:lnTo>
                    <a:cubicBezTo>
                      <a:pt x="1311" y="2317"/>
                      <a:pt x="1337" y="2343"/>
                      <a:pt x="1363" y="2369"/>
                    </a:cubicBezTo>
                    <a:cubicBezTo>
                      <a:pt x="1379" y="2402"/>
                      <a:pt x="1379" y="2427"/>
                      <a:pt x="1371" y="2427"/>
                    </a:cubicBezTo>
                    <a:cubicBezTo>
                      <a:pt x="1368" y="2427"/>
                      <a:pt x="1364" y="2424"/>
                      <a:pt x="1360" y="2418"/>
                    </a:cubicBezTo>
                    <a:lnTo>
                      <a:pt x="1360" y="2418"/>
                    </a:lnTo>
                    <a:cubicBezTo>
                      <a:pt x="1362" y="2424"/>
                      <a:pt x="1363" y="2430"/>
                      <a:pt x="1363" y="2435"/>
                    </a:cubicBezTo>
                    <a:cubicBezTo>
                      <a:pt x="1386" y="2459"/>
                      <a:pt x="1393" y="2498"/>
                      <a:pt x="1406" y="2542"/>
                    </a:cubicBezTo>
                    <a:lnTo>
                      <a:pt x="1406" y="2542"/>
                    </a:lnTo>
                    <a:cubicBezTo>
                      <a:pt x="1403" y="2519"/>
                      <a:pt x="1404" y="2499"/>
                      <a:pt x="1410" y="2499"/>
                    </a:cubicBezTo>
                    <a:cubicBezTo>
                      <a:pt x="1414" y="2499"/>
                      <a:pt x="1421" y="2509"/>
                      <a:pt x="1430" y="2536"/>
                    </a:cubicBezTo>
                    <a:cubicBezTo>
                      <a:pt x="1430" y="2569"/>
                      <a:pt x="1430" y="2602"/>
                      <a:pt x="1430" y="2636"/>
                    </a:cubicBezTo>
                    <a:cubicBezTo>
                      <a:pt x="1430" y="2702"/>
                      <a:pt x="1430" y="2769"/>
                      <a:pt x="1430" y="2802"/>
                    </a:cubicBezTo>
                    <a:lnTo>
                      <a:pt x="1430" y="2902"/>
                    </a:lnTo>
                    <a:cubicBezTo>
                      <a:pt x="1430" y="2936"/>
                      <a:pt x="1430" y="3003"/>
                      <a:pt x="1396" y="3069"/>
                    </a:cubicBezTo>
                    <a:cubicBezTo>
                      <a:pt x="1396" y="3102"/>
                      <a:pt x="1400" y="3117"/>
                      <a:pt x="1405" y="3121"/>
                    </a:cubicBezTo>
                    <a:lnTo>
                      <a:pt x="1405" y="3121"/>
                    </a:lnTo>
                    <a:cubicBezTo>
                      <a:pt x="1386" y="3147"/>
                      <a:pt x="1363" y="3169"/>
                      <a:pt x="1363" y="3169"/>
                    </a:cubicBezTo>
                    <a:cubicBezTo>
                      <a:pt x="1363" y="3203"/>
                      <a:pt x="1329" y="3236"/>
                      <a:pt x="1329" y="3269"/>
                    </a:cubicBezTo>
                    <a:cubicBezTo>
                      <a:pt x="1263" y="3303"/>
                      <a:pt x="1229" y="3369"/>
                      <a:pt x="1163" y="3436"/>
                    </a:cubicBezTo>
                    <a:cubicBezTo>
                      <a:pt x="1129" y="3470"/>
                      <a:pt x="1096" y="3470"/>
                      <a:pt x="1063" y="3503"/>
                    </a:cubicBezTo>
                    <a:cubicBezTo>
                      <a:pt x="1063" y="3503"/>
                      <a:pt x="1058" y="3507"/>
                      <a:pt x="1051" y="3513"/>
                    </a:cubicBezTo>
                    <a:lnTo>
                      <a:pt x="1051" y="3513"/>
                    </a:lnTo>
                    <a:cubicBezTo>
                      <a:pt x="1051" y="3512"/>
                      <a:pt x="1051" y="3511"/>
                      <a:pt x="1050" y="3511"/>
                    </a:cubicBezTo>
                    <a:cubicBezTo>
                      <a:pt x="1046" y="3511"/>
                      <a:pt x="1029" y="3520"/>
                      <a:pt x="996" y="3536"/>
                    </a:cubicBezTo>
                    <a:cubicBezTo>
                      <a:pt x="1017" y="3536"/>
                      <a:pt x="1038" y="3523"/>
                      <a:pt x="1051" y="3513"/>
                    </a:cubicBezTo>
                    <a:lnTo>
                      <a:pt x="1051" y="3513"/>
                    </a:lnTo>
                    <a:cubicBezTo>
                      <a:pt x="1049" y="3516"/>
                      <a:pt x="1041" y="3524"/>
                      <a:pt x="1029" y="3536"/>
                    </a:cubicBezTo>
                    <a:cubicBezTo>
                      <a:pt x="996" y="3536"/>
                      <a:pt x="929" y="3570"/>
                      <a:pt x="896" y="3570"/>
                    </a:cubicBezTo>
                    <a:cubicBezTo>
                      <a:pt x="862" y="3603"/>
                      <a:pt x="829" y="3603"/>
                      <a:pt x="762" y="3636"/>
                    </a:cubicBezTo>
                    <a:cubicBezTo>
                      <a:pt x="762" y="3636"/>
                      <a:pt x="562" y="3670"/>
                      <a:pt x="662" y="3670"/>
                    </a:cubicBezTo>
                    <a:cubicBezTo>
                      <a:pt x="395" y="3703"/>
                      <a:pt x="162" y="3937"/>
                      <a:pt x="195" y="4237"/>
                    </a:cubicBezTo>
                    <a:cubicBezTo>
                      <a:pt x="225" y="4448"/>
                      <a:pt x="419" y="4713"/>
                      <a:pt x="678" y="4713"/>
                    </a:cubicBezTo>
                    <a:cubicBezTo>
                      <a:pt x="705" y="4713"/>
                      <a:pt x="733" y="4710"/>
                      <a:pt x="762" y="4704"/>
                    </a:cubicBezTo>
                    <a:cubicBezTo>
                      <a:pt x="1229" y="4604"/>
                      <a:pt x="1630" y="4470"/>
                      <a:pt x="1963" y="4137"/>
                    </a:cubicBezTo>
                    <a:cubicBezTo>
                      <a:pt x="2230" y="3903"/>
                      <a:pt x="2397" y="3570"/>
                      <a:pt x="2464" y="3236"/>
                    </a:cubicBezTo>
                    <a:cubicBezTo>
                      <a:pt x="2564" y="2702"/>
                      <a:pt x="2497" y="2069"/>
                      <a:pt x="2130" y="1635"/>
                    </a:cubicBezTo>
                    <a:cubicBezTo>
                      <a:pt x="1958" y="1436"/>
                      <a:pt x="1748" y="1279"/>
                      <a:pt x="1517" y="1175"/>
                    </a:cubicBezTo>
                    <a:lnTo>
                      <a:pt x="1517" y="1175"/>
                    </a:lnTo>
                    <a:cubicBezTo>
                      <a:pt x="1565" y="1152"/>
                      <a:pt x="1614" y="1135"/>
                      <a:pt x="1663" y="1135"/>
                    </a:cubicBezTo>
                    <a:cubicBezTo>
                      <a:pt x="1696" y="1101"/>
                      <a:pt x="1730" y="1101"/>
                      <a:pt x="1763" y="1101"/>
                    </a:cubicBezTo>
                    <a:cubicBezTo>
                      <a:pt x="1764" y="1101"/>
                      <a:pt x="1765" y="1101"/>
                      <a:pt x="1766" y="1100"/>
                    </a:cubicBezTo>
                    <a:lnTo>
                      <a:pt x="1766" y="1100"/>
                    </a:lnTo>
                    <a:cubicBezTo>
                      <a:pt x="1773" y="1101"/>
                      <a:pt x="1783" y="1101"/>
                      <a:pt x="1796" y="1101"/>
                    </a:cubicBezTo>
                    <a:cubicBezTo>
                      <a:pt x="1863" y="1068"/>
                      <a:pt x="1930" y="1068"/>
                      <a:pt x="1997" y="1068"/>
                    </a:cubicBezTo>
                    <a:cubicBezTo>
                      <a:pt x="2297" y="1068"/>
                      <a:pt x="2597" y="1101"/>
                      <a:pt x="2864" y="1268"/>
                    </a:cubicBezTo>
                    <a:cubicBezTo>
                      <a:pt x="2897" y="1301"/>
                      <a:pt x="2931" y="1335"/>
                      <a:pt x="2997" y="1368"/>
                    </a:cubicBezTo>
                    <a:cubicBezTo>
                      <a:pt x="3031" y="1401"/>
                      <a:pt x="3064" y="1435"/>
                      <a:pt x="3097" y="1501"/>
                    </a:cubicBezTo>
                    <a:cubicBezTo>
                      <a:pt x="3097" y="1501"/>
                      <a:pt x="3131" y="1535"/>
                      <a:pt x="3131" y="1568"/>
                    </a:cubicBezTo>
                    <a:cubicBezTo>
                      <a:pt x="3164" y="1602"/>
                      <a:pt x="3164" y="1602"/>
                      <a:pt x="3164" y="1635"/>
                    </a:cubicBezTo>
                    <a:cubicBezTo>
                      <a:pt x="3164" y="1668"/>
                      <a:pt x="3197" y="1702"/>
                      <a:pt x="3197" y="1735"/>
                    </a:cubicBezTo>
                    <a:cubicBezTo>
                      <a:pt x="3198" y="1739"/>
                      <a:pt x="3199" y="1742"/>
                      <a:pt x="3200" y="1746"/>
                    </a:cubicBezTo>
                    <a:lnTo>
                      <a:pt x="3200" y="1746"/>
                    </a:lnTo>
                    <a:cubicBezTo>
                      <a:pt x="3199" y="1754"/>
                      <a:pt x="3197" y="1771"/>
                      <a:pt x="3197" y="1802"/>
                    </a:cubicBezTo>
                    <a:cubicBezTo>
                      <a:pt x="3229" y="2051"/>
                      <a:pt x="3464" y="2272"/>
                      <a:pt x="3740" y="2272"/>
                    </a:cubicBezTo>
                    <a:cubicBezTo>
                      <a:pt x="3759" y="2272"/>
                      <a:pt x="3779" y="2271"/>
                      <a:pt x="3798" y="2269"/>
                    </a:cubicBezTo>
                    <a:cubicBezTo>
                      <a:pt x="4065" y="2235"/>
                      <a:pt x="4298" y="2002"/>
                      <a:pt x="4265" y="1702"/>
                    </a:cubicBezTo>
                    <a:cubicBezTo>
                      <a:pt x="4198" y="1168"/>
                      <a:pt x="3898" y="701"/>
                      <a:pt x="3498" y="434"/>
                    </a:cubicBezTo>
                    <a:cubicBezTo>
                      <a:pt x="3031" y="100"/>
                      <a:pt x="2497" y="0"/>
                      <a:pt x="1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39" name="Google Shape;939;p41"/>
              <p:cNvSpPr/>
              <p:nvPr/>
            </p:nvSpPr>
            <p:spPr>
              <a:xfrm>
                <a:off x="9246507" y="2351239"/>
                <a:ext cx="716375" cy="577225"/>
              </a:xfrm>
              <a:custGeom>
                <a:avLst/>
                <a:gdLst/>
                <a:ahLst/>
                <a:cxnLst/>
                <a:rect l="l" t="t" r="r" b="b"/>
                <a:pathLst>
                  <a:path w="28655" h="23089" extrusionOk="0">
                    <a:moveTo>
                      <a:pt x="13748" y="0"/>
                    </a:moveTo>
                    <a:cubicBezTo>
                      <a:pt x="11237" y="0"/>
                      <a:pt x="7254" y="1877"/>
                      <a:pt x="4270" y="4205"/>
                    </a:cubicBezTo>
                    <a:cubicBezTo>
                      <a:pt x="1201" y="6573"/>
                      <a:pt x="1" y="11410"/>
                      <a:pt x="401" y="15513"/>
                    </a:cubicBezTo>
                    <a:cubicBezTo>
                      <a:pt x="834" y="19583"/>
                      <a:pt x="3236" y="22718"/>
                      <a:pt x="3470" y="23052"/>
                    </a:cubicBezTo>
                    <a:cubicBezTo>
                      <a:pt x="3489" y="23076"/>
                      <a:pt x="3503" y="23088"/>
                      <a:pt x="3513" y="23088"/>
                    </a:cubicBezTo>
                    <a:cubicBezTo>
                      <a:pt x="3619" y="23088"/>
                      <a:pt x="3178" y="21651"/>
                      <a:pt x="3270" y="20917"/>
                    </a:cubicBezTo>
                    <a:cubicBezTo>
                      <a:pt x="3503" y="19516"/>
                      <a:pt x="3570" y="17948"/>
                      <a:pt x="4637" y="16947"/>
                    </a:cubicBezTo>
                    <a:cubicBezTo>
                      <a:pt x="5238" y="16380"/>
                      <a:pt x="6038" y="16080"/>
                      <a:pt x="6839" y="15813"/>
                    </a:cubicBezTo>
                    <a:cubicBezTo>
                      <a:pt x="10341" y="14679"/>
                      <a:pt x="14077" y="14245"/>
                      <a:pt x="17446" y="12778"/>
                    </a:cubicBezTo>
                    <a:cubicBezTo>
                      <a:pt x="19200" y="12014"/>
                      <a:pt x="20872" y="10852"/>
                      <a:pt x="22058" y="9420"/>
                    </a:cubicBezTo>
                    <a:lnTo>
                      <a:pt x="22058" y="9420"/>
                    </a:lnTo>
                    <a:cubicBezTo>
                      <a:pt x="22541" y="10816"/>
                      <a:pt x="23333" y="12115"/>
                      <a:pt x="24184" y="13145"/>
                    </a:cubicBezTo>
                    <a:cubicBezTo>
                      <a:pt x="24685" y="13745"/>
                      <a:pt x="25252" y="14245"/>
                      <a:pt x="25719" y="14913"/>
                    </a:cubicBezTo>
                    <a:cubicBezTo>
                      <a:pt x="26686" y="16247"/>
                      <a:pt x="28021" y="18081"/>
                      <a:pt x="27754" y="19816"/>
                    </a:cubicBezTo>
                    <a:cubicBezTo>
                      <a:pt x="27754" y="19816"/>
                      <a:pt x="28488" y="16180"/>
                      <a:pt x="28554" y="14846"/>
                    </a:cubicBezTo>
                    <a:cubicBezTo>
                      <a:pt x="28621" y="13512"/>
                      <a:pt x="28654" y="9842"/>
                      <a:pt x="27387" y="7474"/>
                    </a:cubicBezTo>
                    <a:cubicBezTo>
                      <a:pt x="26119" y="5105"/>
                      <a:pt x="25085" y="4872"/>
                      <a:pt x="23150" y="3371"/>
                    </a:cubicBezTo>
                    <a:cubicBezTo>
                      <a:pt x="21216" y="1870"/>
                      <a:pt x="16346" y="102"/>
                      <a:pt x="13877" y="2"/>
                    </a:cubicBezTo>
                    <a:cubicBezTo>
                      <a:pt x="13834" y="1"/>
                      <a:pt x="13791" y="0"/>
                      <a:pt x="13748"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40" name="Google Shape;940;p41"/>
              <p:cNvSpPr/>
              <p:nvPr/>
            </p:nvSpPr>
            <p:spPr>
              <a:xfrm>
                <a:off x="9264925" y="2623050"/>
                <a:ext cx="101750" cy="65900"/>
              </a:xfrm>
              <a:custGeom>
                <a:avLst/>
                <a:gdLst/>
                <a:ahLst/>
                <a:cxnLst/>
                <a:rect l="l" t="t" r="r" b="b"/>
                <a:pathLst>
                  <a:path w="4070" h="2636" extrusionOk="0">
                    <a:moveTo>
                      <a:pt x="315" y="0"/>
                    </a:moveTo>
                    <a:cubicBezTo>
                      <a:pt x="214" y="0"/>
                      <a:pt x="115" y="79"/>
                      <a:pt x="67" y="174"/>
                    </a:cubicBezTo>
                    <a:cubicBezTo>
                      <a:pt x="0" y="308"/>
                      <a:pt x="67" y="475"/>
                      <a:pt x="200" y="541"/>
                    </a:cubicBezTo>
                    <a:cubicBezTo>
                      <a:pt x="1334" y="1242"/>
                      <a:pt x="2469" y="1909"/>
                      <a:pt x="3603" y="2609"/>
                    </a:cubicBezTo>
                    <a:cubicBezTo>
                      <a:pt x="3638" y="2627"/>
                      <a:pt x="3679" y="2636"/>
                      <a:pt x="3720" y="2636"/>
                    </a:cubicBezTo>
                    <a:cubicBezTo>
                      <a:pt x="3834" y="2636"/>
                      <a:pt x="3954" y="2574"/>
                      <a:pt x="4003" y="2476"/>
                    </a:cubicBezTo>
                    <a:cubicBezTo>
                      <a:pt x="4070" y="2309"/>
                      <a:pt x="4003" y="2176"/>
                      <a:pt x="3870" y="2076"/>
                    </a:cubicBezTo>
                    <a:cubicBezTo>
                      <a:pt x="2735" y="1409"/>
                      <a:pt x="1601" y="708"/>
                      <a:pt x="434" y="41"/>
                    </a:cubicBezTo>
                    <a:cubicBezTo>
                      <a:pt x="396" y="13"/>
                      <a:pt x="355" y="0"/>
                      <a:pt x="3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41" name="Google Shape;941;p41"/>
              <p:cNvSpPr/>
              <p:nvPr/>
            </p:nvSpPr>
            <p:spPr>
              <a:xfrm>
                <a:off x="9289275" y="2591300"/>
                <a:ext cx="85750" cy="66250"/>
              </a:xfrm>
              <a:custGeom>
                <a:avLst/>
                <a:gdLst/>
                <a:ahLst/>
                <a:cxnLst/>
                <a:rect l="l" t="t" r="r" b="b"/>
                <a:pathLst>
                  <a:path w="3430" h="2650" extrusionOk="0">
                    <a:moveTo>
                      <a:pt x="561" y="196"/>
                    </a:moveTo>
                    <a:cubicBezTo>
                      <a:pt x="562" y="196"/>
                      <a:pt x="564" y="202"/>
                      <a:pt x="569" y="210"/>
                    </a:cubicBezTo>
                    <a:lnTo>
                      <a:pt x="569" y="210"/>
                    </a:lnTo>
                    <a:cubicBezTo>
                      <a:pt x="566" y="210"/>
                      <a:pt x="564" y="210"/>
                      <a:pt x="561" y="210"/>
                    </a:cubicBezTo>
                    <a:cubicBezTo>
                      <a:pt x="561" y="200"/>
                      <a:pt x="561" y="196"/>
                      <a:pt x="561" y="196"/>
                    </a:cubicBezTo>
                    <a:close/>
                    <a:moveTo>
                      <a:pt x="339" y="1"/>
                    </a:moveTo>
                    <a:cubicBezTo>
                      <a:pt x="158" y="1"/>
                      <a:pt x="1" y="169"/>
                      <a:pt x="27" y="377"/>
                    </a:cubicBezTo>
                    <a:cubicBezTo>
                      <a:pt x="60" y="577"/>
                      <a:pt x="260" y="677"/>
                      <a:pt x="394" y="811"/>
                    </a:cubicBezTo>
                    <a:cubicBezTo>
                      <a:pt x="561" y="911"/>
                      <a:pt x="727" y="1044"/>
                      <a:pt x="927" y="1144"/>
                    </a:cubicBezTo>
                    <a:lnTo>
                      <a:pt x="2929" y="2579"/>
                    </a:lnTo>
                    <a:cubicBezTo>
                      <a:pt x="2991" y="2625"/>
                      <a:pt x="3060" y="2650"/>
                      <a:pt x="3126" y="2650"/>
                    </a:cubicBezTo>
                    <a:cubicBezTo>
                      <a:pt x="3203" y="2650"/>
                      <a:pt x="3276" y="2617"/>
                      <a:pt x="3329" y="2545"/>
                    </a:cubicBezTo>
                    <a:cubicBezTo>
                      <a:pt x="3429" y="2412"/>
                      <a:pt x="3429" y="2212"/>
                      <a:pt x="3296" y="2112"/>
                    </a:cubicBezTo>
                    <a:cubicBezTo>
                      <a:pt x="2829" y="1811"/>
                      <a:pt x="2362" y="1478"/>
                      <a:pt x="1895" y="1144"/>
                    </a:cubicBezTo>
                    <a:cubicBezTo>
                      <a:pt x="1661" y="977"/>
                      <a:pt x="1461" y="811"/>
                      <a:pt x="1228" y="677"/>
                    </a:cubicBezTo>
                    <a:cubicBezTo>
                      <a:pt x="1094" y="577"/>
                      <a:pt x="994" y="510"/>
                      <a:pt x="861" y="410"/>
                    </a:cubicBezTo>
                    <a:cubicBezTo>
                      <a:pt x="794" y="377"/>
                      <a:pt x="761" y="344"/>
                      <a:pt x="694" y="277"/>
                    </a:cubicBezTo>
                    <a:cubicBezTo>
                      <a:pt x="691" y="277"/>
                      <a:pt x="689" y="277"/>
                      <a:pt x="686" y="276"/>
                    </a:cubicBezTo>
                    <a:lnTo>
                      <a:pt x="686" y="276"/>
                    </a:lnTo>
                    <a:cubicBezTo>
                      <a:pt x="668" y="180"/>
                      <a:pt x="603" y="90"/>
                      <a:pt x="494" y="43"/>
                    </a:cubicBezTo>
                    <a:cubicBezTo>
                      <a:pt x="443" y="14"/>
                      <a:pt x="390"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42" name="Google Shape;942;p41"/>
              <p:cNvSpPr/>
              <p:nvPr/>
            </p:nvSpPr>
            <p:spPr>
              <a:xfrm>
                <a:off x="9316275" y="2560675"/>
                <a:ext cx="88100" cy="73425"/>
              </a:xfrm>
              <a:custGeom>
                <a:avLst/>
                <a:gdLst/>
                <a:ahLst/>
                <a:cxnLst/>
                <a:rect l="l" t="t" r="r" b="b"/>
                <a:pathLst>
                  <a:path w="3524" h="2937" extrusionOk="0">
                    <a:moveTo>
                      <a:pt x="432" y="1"/>
                    </a:moveTo>
                    <a:cubicBezTo>
                      <a:pt x="193" y="1"/>
                      <a:pt x="1" y="321"/>
                      <a:pt x="214" y="535"/>
                    </a:cubicBezTo>
                    <a:cubicBezTo>
                      <a:pt x="1115" y="1302"/>
                      <a:pt x="2016" y="2069"/>
                      <a:pt x="2916" y="2870"/>
                    </a:cubicBezTo>
                    <a:cubicBezTo>
                      <a:pt x="2976" y="2916"/>
                      <a:pt x="3039" y="2936"/>
                      <a:pt x="3099" y="2936"/>
                    </a:cubicBezTo>
                    <a:cubicBezTo>
                      <a:pt x="3337" y="2936"/>
                      <a:pt x="3523" y="2616"/>
                      <a:pt x="3283" y="2403"/>
                    </a:cubicBezTo>
                    <a:cubicBezTo>
                      <a:pt x="2383" y="1635"/>
                      <a:pt x="1515" y="868"/>
                      <a:pt x="615" y="68"/>
                    </a:cubicBezTo>
                    <a:cubicBezTo>
                      <a:pt x="555" y="21"/>
                      <a:pt x="492" y="1"/>
                      <a:pt x="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43" name="Google Shape;943;p41"/>
              <p:cNvSpPr/>
              <p:nvPr/>
            </p:nvSpPr>
            <p:spPr>
              <a:xfrm>
                <a:off x="9741925" y="2917700"/>
                <a:ext cx="159300" cy="81600"/>
              </a:xfrm>
              <a:custGeom>
                <a:avLst/>
                <a:gdLst/>
                <a:ahLst/>
                <a:cxnLst/>
                <a:rect l="l" t="t" r="r" b="b"/>
                <a:pathLst>
                  <a:path w="6372" h="3264" extrusionOk="0">
                    <a:moveTo>
                      <a:pt x="4284" y="0"/>
                    </a:moveTo>
                    <a:cubicBezTo>
                      <a:pt x="3811" y="0"/>
                      <a:pt x="3280" y="75"/>
                      <a:pt x="2736" y="230"/>
                    </a:cubicBezTo>
                    <a:cubicBezTo>
                      <a:pt x="1101" y="697"/>
                      <a:pt x="0" y="1698"/>
                      <a:pt x="234" y="2465"/>
                    </a:cubicBezTo>
                    <a:cubicBezTo>
                      <a:pt x="389" y="2974"/>
                      <a:pt x="1117" y="3263"/>
                      <a:pt x="2067" y="3263"/>
                    </a:cubicBezTo>
                    <a:cubicBezTo>
                      <a:pt x="2549" y="3263"/>
                      <a:pt x="3087" y="3189"/>
                      <a:pt x="3636" y="3032"/>
                    </a:cubicBezTo>
                    <a:cubicBezTo>
                      <a:pt x="5237" y="2599"/>
                      <a:pt x="6372" y="1598"/>
                      <a:pt x="6105" y="831"/>
                    </a:cubicBezTo>
                    <a:cubicBezTo>
                      <a:pt x="5949" y="297"/>
                      <a:pt x="5230" y="0"/>
                      <a:pt x="4284" y="0"/>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44" name="Google Shape;944;p41"/>
              <p:cNvSpPr/>
              <p:nvPr/>
            </p:nvSpPr>
            <p:spPr>
              <a:xfrm>
                <a:off x="9769450" y="2869200"/>
                <a:ext cx="58400" cy="73575"/>
              </a:xfrm>
              <a:custGeom>
                <a:avLst/>
                <a:gdLst/>
                <a:ahLst/>
                <a:cxnLst/>
                <a:rect l="l" t="t" r="r" b="b"/>
                <a:pathLst>
                  <a:path w="2336" h="2943" extrusionOk="0">
                    <a:moveTo>
                      <a:pt x="1082" y="1"/>
                    </a:moveTo>
                    <a:cubicBezTo>
                      <a:pt x="1066" y="1"/>
                      <a:pt x="1050" y="1"/>
                      <a:pt x="1034" y="2"/>
                    </a:cubicBezTo>
                    <a:cubicBezTo>
                      <a:pt x="434" y="69"/>
                      <a:pt x="0" y="769"/>
                      <a:pt x="67" y="1570"/>
                    </a:cubicBezTo>
                    <a:cubicBezTo>
                      <a:pt x="130" y="2361"/>
                      <a:pt x="644" y="2942"/>
                      <a:pt x="1210" y="2942"/>
                    </a:cubicBezTo>
                    <a:cubicBezTo>
                      <a:pt x="1240" y="2942"/>
                      <a:pt x="1271" y="2941"/>
                      <a:pt x="1301" y="2937"/>
                    </a:cubicBezTo>
                    <a:cubicBezTo>
                      <a:pt x="1902" y="2904"/>
                      <a:pt x="2335" y="2204"/>
                      <a:pt x="2268" y="1403"/>
                    </a:cubicBezTo>
                    <a:cubicBezTo>
                      <a:pt x="2171" y="591"/>
                      <a:pt x="1663"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45" name="Google Shape;945;p41"/>
              <p:cNvSpPr/>
              <p:nvPr/>
            </p:nvSpPr>
            <p:spPr>
              <a:xfrm>
                <a:off x="9740250" y="2793125"/>
                <a:ext cx="92600" cy="49525"/>
              </a:xfrm>
              <a:custGeom>
                <a:avLst/>
                <a:gdLst/>
                <a:ahLst/>
                <a:cxnLst/>
                <a:rect l="l" t="t" r="r" b="b"/>
                <a:pathLst>
                  <a:path w="3704" h="1981" extrusionOk="0">
                    <a:moveTo>
                      <a:pt x="2135" y="1210"/>
                    </a:moveTo>
                    <a:cubicBezTo>
                      <a:pt x="2129" y="1217"/>
                      <a:pt x="2119" y="1220"/>
                      <a:pt x="2109" y="1220"/>
                    </a:cubicBezTo>
                    <a:cubicBezTo>
                      <a:pt x="2108" y="1220"/>
                      <a:pt x="2107" y="1220"/>
                      <a:pt x="2107" y="1220"/>
                    </a:cubicBezTo>
                    <a:lnTo>
                      <a:pt x="2107" y="1220"/>
                    </a:lnTo>
                    <a:cubicBezTo>
                      <a:pt x="2108" y="1220"/>
                      <a:pt x="2110" y="1220"/>
                      <a:pt x="2112" y="1220"/>
                    </a:cubicBezTo>
                    <a:cubicBezTo>
                      <a:pt x="2120" y="1220"/>
                      <a:pt x="2128" y="1217"/>
                      <a:pt x="2135" y="1210"/>
                    </a:cubicBezTo>
                    <a:close/>
                    <a:moveTo>
                      <a:pt x="1302" y="1311"/>
                    </a:moveTo>
                    <a:cubicBezTo>
                      <a:pt x="1301" y="1317"/>
                      <a:pt x="1298" y="1323"/>
                      <a:pt x="1294" y="1330"/>
                    </a:cubicBezTo>
                    <a:lnTo>
                      <a:pt x="1294" y="1330"/>
                    </a:lnTo>
                    <a:cubicBezTo>
                      <a:pt x="1299" y="1323"/>
                      <a:pt x="1301" y="1316"/>
                      <a:pt x="1302" y="1311"/>
                    </a:cubicBezTo>
                    <a:close/>
                    <a:moveTo>
                      <a:pt x="2336" y="1310"/>
                    </a:moveTo>
                    <a:cubicBezTo>
                      <a:pt x="2336" y="1310"/>
                      <a:pt x="2369" y="1327"/>
                      <a:pt x="2388" y="1348"/>
                    </a:cubicBezTo>
                    <a:lnTo>
                      <a:pt x="2388" y="1348"/>
                    </a:lnTo>
                    <a:cubicBezTo>
                      <a:pt x="2375" y="1337"/>
                      <a:pt x="2336" y="1310"/>
                      <a:pt x="2336" y="1310"/>
                    </a:cubicBezTo>
                    <a:close/>
                    <a:moveTo>
                      <a:pt x="1287" y="1339"/>
                    </a:moveTo>
                    <a:cubicBezTo>
                      <a:pt x="1272" y="1357"/>
                      <a:pt x="1251" y="1372"/>
                      <a:pt x="1246" y="1372"/>
                    </a:cubicBezTo>
                    <a:cubicBezTo>
                      <a:pt x="1243" y="1372"/>
                      <a:pt x="1248" y="1364"/>
                      <a:pt x="1268" y="1344"/>
                    </a:cubicBezTo>
                    <a:cubicBezTo>
                      <a:pt x="1276" y="1344"/>
                      <a:pt x="1282" y="1342"/>
                      <a:pt x="1287" y="1339"/>
                    </a:cubicBezTo>
                    <a:close/>
                    <a:moveTo>
                      <a:pt x="2469" y="1410"/>
                    </a:moveTo>
                    <a:cubicBezTo>
                      <a:pt x="2469" y="1410"/>
                      <a:pt x="2469" y="1410"/>
                      <a:pt x="2469" y="1410"/>
                    </a:cubicBezTo>
                    <a:lnTo>
                      <a:pt x="2469" y="1410"/>
                    </a:lnTo>
                    <a:cubicBezTo>
                      <a:pt x="2469" y="1410"/>
                      <a:pt x="2469" y="1410"/>
                      <a:pt x="2469" y="1410"/>
                    </a:cubicBezTo>
                    <a:close/>
                    <a:moveTo>
                      <a:pt x="1802" y="0"/>
                    </a:moveTo>
                    <a:cubicBezTo>
                      <a:pt x="1128" y="0"/>
                      <a:pt x="438" y="309"/>
                      <a:pt x="134" y="977"/>
                    </a:cubicBezTo>
                    <a:cubicBezTo>
                      <a:pt x="1" y="1244"/>
                      <a:pt x="134" y="1611"/>
                      <a:pt x="401" y="1744"/>
                    </a:cubicBezTo>
                    <a:cubicBezTo>
                      <a:pt x="481" y="1780"/>
                      <a:pt x="564" y="1796"/>
                      <a:pt x="645" y="1796"/>
                    </a:cubicBezTo>
                    <a:cubicBezTo>
                      <a:pt x="866" y="1796"/>
                      <a:pt x="1070" y="1673"/>
                      <a:pt x="1168" y="1477"/>
                    </a:cubicBezTo>
                    <a:cubicBezTo>
                      <a:pt x="1202" y="1444"/>
                      <a:pt x="1202" y="1410"/>
                      <a:pt x="1202" y="1410"/>
                    </a:cubicBezTo>
                    <a:cubicBezTo>
                      <a:pt x="1217" y="1387"/>
                      <a:pt x="1224" y="1378"/>
                      <a:pt x="1225" y="1378"/>
                    </a:cubicBezTo>
                    <a:lnTo>
                      <a:pt x="1225" y="1378"/>
                    </a:lnTo>
                    <a:cubicBezTo>
                      <a:pt x="1228" y="1378"/>
                      <a:pt x="1188" y="1448"/>
                      <a:pt x="1195" y="1448"/>
                    </a:cubicBezTo>
                    <a:cubicBezTo>
                      <a:pt x="1196" y="1448"/>
                      <a:pt x="1198" y="1447"/>
                      <a:pt x="1202" y="1444"/>
                    </a:cubicBezTo>
                    <a:cubicBezTo>
                      <a:pt x="1202" y="1418"/>
                      <a:pt x="1260" y="1374"/>
                      <a:pt x="1287" y="1339"/>
                    </a:cubicBezTo>
                    <a:lnTo>
                      <a:pt x="1287" y="1339"/>
                    </a:lnTo>
                    <a:cubicBezTo>
                      <a:pt x="1303" y="1330"/>
                      <a:pt x="1310" y="1310"/>
                      <a:pt x="1335" y="1310"/>
                    </a:cubicBezTo>
                    <a:lnTo>
                      <a:pt x="1388" y="1257"/>
                    </a:lnTo>
                    <a:lnTo>
                      <a:pt x="1388" y="1257"/>
                    </a:lnTo>
                    <a:cubicBezTo>
                      <a:pt x="1404" y="1254"/>
                      <a:pt x="1435" y="1244"/>
                      <a:pt x="1435" y="1244"/>
                    </a:cubicBezTo>
                    <a:cubicBezTo>
                      <a:pt x="1468" y="1210"/>
                      <a:pt x="1502" y="1210"/>
                      <a:pt x="1502" y="1210"/>
                    </a:cubicBezTo>
                    <a:cubicBezTo>
                      <a:pt x="1527" y="1210"/>
                      <a:pt x="1552" y="1191"/>
                      <a:pt x="1563" y="1182"/>
                    </a:cubicBezTo>
                    <a:lnTo>
                      <a:pt x="1563" y="1182"/>
                    </a:lnTo>
                    <a:cubicBezTo>
                      <a:pt x="1553" y="1185"/>
                      <a:pt x="1545" y="1187"/>
                      <a:pt x="1543" y="1187"/>
                    </a:cubicBezTo>
                    <a:cubicBezTo>
                      <a:pt x="1541" y="1187"/>
                      <a:pt x="1547" y="1184"/>
                      <a:pt x="1568" y="1177"/>
                    </a:cubicBezTo>
                    <a:lnTo>
                      <a:pt x="1568" y="1177"/>
                    </a:lnTo>
                    <a:cubicBezTo>
                      <a:pt x="1568" y="1177"/>
                      <a:pt x="1566" y="1179"/>
                      <a:pt x="1563" y="1182"/>
                    </a:cubicBezTo>
                    <a:lnTo>
                      <a:pt x="1563" y="1182"/>
                    </a:lnTo>
                    <a:cubicBezTo>
                      <a:pt x="1569" y="1180"/>
                      <a:pt x="1575" y="1179"/>
                      <a:pt x="1581" y="1177"/>
                    </a:cubicBezTo>
                    <a:lnTo>
                      <a:pt x="1581" y="1177"/>
                    </a:lnTo>
                    <a:cubicBezTo>
                      <a:pt x="1577" y="1177"/>
                      <a:pt x="1572" y="1177"/>
                      <a:pt x="1568" y="1177"/>
                    </a:cubicBezTo>
                    <a:cubicBezTo>
                      <a:pt x="1597" y="1170"/>
                      <a:pt x="1608" y="1167"/>
                      <a:pt x="1610" y="1167"/>
                    </a:cubicBezTo>
                    <a:cubicBezTo>
                      <a:pt x="1613" y="1167"/>
                      <a:pt x="1598" y="1172"/>
                      <a:pt x="1581" y="1177"/>
                    </a:cubicBezTo>
                    <a:lnTo>
                      <a:pt x="1581" y="1177"/>
                    </a:lnTo>
                    <a:cubicBezTo>
                      <a:pt x="1617" y="1177"/>
                      <a:pt x="1676" y="1173"/>
                      <a:pt x="1735" y="1144"/>
                    </a:cubicBezTo>
                    <a:lnTo>
                      <a:pt x="1802" y="1144"/>
                    </a:lnTo>
                    <a:cubicBezTo>
                      <a:pt x="1869" y="1177"/>
                      <a:pt x="1902" y="1177"/>
                      <a:pt x="1969" y="1177"/>
                    </a:cubicBezTo>
                    <a:cubicBezTo>
                      <a:pt x="1995" y="1177"/>
                      <a:pt x="2063" y="1219"/>
                      <a:pt x="2107" y="1220"/>
                    </a:cubicBezTo>
                    <a:lnTo>
                      <a:pt x="2107" y="1220"/>
                    </a:lnTo>
                    <a:cubicBezTo>
                      <a:pt x="2087" y="1217"/>
                      <a:pt x="2072" y="1201"/>
                      <a:pt x="2093" y="1201"/>
                    </a:cubicBezTo>
                    <a:cubicBezTo>
                      <a:pt x="2101" y="1201"/>
                      <a:pt x="2114" y="1203"/>
                      <a:pt x="2136" y="1210"/>
                    </a:cubicBezTo>
                    <a:cubicBezTo>
                      <a:pt x="2136" y="1244"/>
                      <a:pt x="2169" y="1244"/>
                      <a:pt x="2202" y="1244"/>
                    </a:cubicBezTo>
                    <a:cubicBezTo>
                      <a:pt x="2269" y="1277"/>
                      <a:pt x="2302" y="1310"/>
                      <a:pt x="2369" y="1344"/>
                    </a:cubicBezTo>
                    <a:cubicBezTo>
                      <a:pt x="2382" y="1350"/>
                      <a:pt x="2389" y="1353"/>
                      <a:pt x="2391" y="1353"/>
                    </a:cubicBezTo>
                    <a:cubicBezTo>
                      <a:pt x="2392" y="1353"/>
                      <a:pt x="2392" y="1353"/>
                      <a:pt x="2392" y="1353"/>
                    </a:cubicBezTo>
                    <a:lnTo>
                      <a:pt x="2392" y="1353"/>
                    </a:lnTo>
                    <a:cubicBezTo>
                      <a:pt x="2398" y="1360"/>
                      <a:pt x="2402" y="1369"/>
                      <a:pt x="2402" y="1377"/>
                    </a:cubicBezTo>
                    <a:cubicBezTo>
                      <a:pt x="2429" y="1377"/>
                      <a:pt x="2434" y="1398"/>
                      <a:pt x="2452" y="1407"/>
                    </a:cubicBezTo>
                    <a:lnTo>
                      <a:pt x="2452" y="1407"/>
                    </a:lnTo>
                    <a:cubicBezTo>
                      <a:pt x="2458" y="1414"/>
                      <a:pt x="2466" y="1422"/>
                      <a:pt x="2474" y="1429"/>
                    </a:cubicBezTo>
                    <a:lnTo>
                      <a:pt x="2474" y="1429"/>
                    </a:lnTo>
                    <a:cubicBezTo>
                      <a:pt x="2471" y="1423"/>
                      <a:pt x="2469" y="1416"/>
                      <a:pt x="2469" y="1410"/>
                    </a:cubicBezTo>
                    <a:lnTo>
                      <a:pt x="2469" y="1410"/>
                    </a:lnTo>
                    <a:cubicBezTo>
                      <a:pt x="2469" y="1410"/>
                      <a:pt x="2475" y="1422"/>
                      <a:pt x="2481" y="1435"/>
                    </a:cubicBezTo>
                    <a:lnTo>
                      <a:pt x="2481" y="1435"/>
                    </a:lnTo>
                    <a:cubicBezTo>
                      <a:pt x="2479" y="1433"/>
                      <a:pt x="2476" y="1431"/>
                      <a:pt x="2474" y="1429"/>
                    </a:cubicBezTo>
                    <a:lnTo>
                      <a:pt x="2474" y="1429"/>
                    </a:lnTo>
                    <a:cubicBezTo>
                      <a:pt x="2479" y="1440"/>
                      <a:pt x="2487" y="1452"/>
                      <a:pt x="2494" y="1460"/>
                    </a:cubicBezTo>
                    <a:lnTo>
                      <a:pt x="2494" y="1460"/>
                    </a:lnTo>
                    <a:cubicBezTo>
                      <a:pt x="2490" y="1452"/>
                      <a:pt x="2486" y="1443"/>
                      <a:pt x="2481" y="1435"/>
                    </a:cubicBezTo>
                    <a:lnTo>
                      <a:pt x="2481" y="1435"/>
                    </a:lnTo>
                    <a:cubicBezTo>
                      <a:pt x="2488" y="1440"/>
                      <a:pt x="2495" y="1443"/>
                      <a:pt x="2501" y="1444"/>
                    </a:cubicBezTo>
                    <a:lnTo>
                      <a:pt x="2501" y="1444"/>
                    </a:lnTo>
                    <a:cubicBezTo>
                      <a:pt x="2497" y="1428"/>
                      <a:pt x="2493" y="1415"/>
                      <a:pt x="2493" y="1415"/>
                    </a:cubicBezTo>
                    <a:lnTo>
                      <a:pt x="2493" y="1415"/>
                    </a:lnTo>
                    <a:cubicBezTo>
                      <a:pt x="2493" y="1415"/>
                      <a:pt x="2496" y="1423"/>
                      <a:pt x="2502" y="1444"/>
                    </a:cubicBezTo>
                    <a:cubicBezTo>
                      <a:pt x="2502" y="1444"/>
                      <a:pt x="2502" y="1444"/>
                      <a:pt x="2501" y="1444"/>
                    </a:cubicBezTo>
                    <a:lnTo>
                      <a:pt x="2501" y="1444"/>
                    </a:lnTo>
                    <a:cubicBezTo>
                      <a:pt x="2502" y="1446"/>
                      <a:pt x="2503" y="1449"/>
                      <a:pt x="2503" y="1451"/>
                    </a:cubicBezTo>
                    <a:lnTo>
                      <a:pt x="2503" y="1451"/>
                    </a:lnTo>
                    <a:cubicBezTo>
                      <a:pt x="2503" y="1449"/>
                      <a:pt x="2503" y="1446"/>
                      <a:pt x="2502" y="1444"/>
                    </a:cubicBezTo>
                    <a:lnTo>
                      <a:pt x="2502" y="1444"/>
                    </a:lnTo>
                    <a:cubicBezTo>
                      <a:pt x="2513" y="1464"/>
                      <a:pt x="2514" y="1472"/>
                      <a:pt x="2510" y="1472"/>
                    </a:cubicBezTo>
                    <a:cubicBezTo>
                      <a:pt x="2509" y="1472"/>
                      <a:pt x="2509" y="1472"/>
                      <a:pt x="2509" y="1472"/>
                    </a:cubicBezTo>
                    <a:lnTo>
                      <a:pt x="2509" y="1472"/>
                    </a:lnTo>
                    <a:cubicBezTo>
                      <a:pt x="2507" y="1466"/>
                      <a:pt x="2505" y="1458"/>
                      <a:pt x="2503" y="1451"/>
                    </a:cubicBezTo>
                    <a:lnTo>
                      <a:pt x="2503" y="1451"/>
                    </a:lnTo>
                    <a:cubicBezTo>
                      <a:pt x="2504" y="1458"/>
                      <a:pt x="2505" y="1464"/>
                      <a:pt x="2506" y="1471"/>
                    </a:cubicBezTo>
                    <a:lnTo>
                      <a:pt x="2506" y="1471"/>
                    </a:lnTo>
                    <a:cubicBezTo>
                      <a:pt x="2503" y="1469"/>
                      <a:pt x="2498" y="1465"/>
                      <a:pt x="2494" y="1460"/>
                    </a:cubicBezTo>
                    <a:lnTo>
                      <a:pt x="2494" y="1460"/>
                    </a:lnTo>
                    <a:cubicBezTo>
                      <a:pt x="2499" y="1470"/>
                      <a:pt x="2502" y="1477"/>
                      <a:pt x="2502" y="1477"/>
                    </a:cubicBezTo>
                    <a:cubicBezTo>
                      <a:pt x="2506" y="1483"/>
                      <a:pt x="2508" y="1487"/>
                      <a:pt x="2509" y="1489"/>
                    </a:cubicBezTo>
                    <a:lnTo>
                      <a:pt x="2509" y="1489"/>
                    </a:lnTo>
                    <a:cubicBezTo>
                      <a:pt x="2560" y="1754"/>
                      <a:pt x="2790" y="1980"/>
                      <a:pt x="3080" y="1980"/>
                    </a:cubicBezTo>
                    <a:cubicBezTo>
                      <a:pt x="3098" y="1980"/>
                      <a:pt x="3117" y="1979"/>
                      <a:pt x="3136" y="1978"/>
                    </a:cubicBezTo>
                    <a:cubicBezTo>
                      <a:pt x="3436" y="1944"/>
                      <a:pt x="3703" y="1677"/>
                      <a:pt x="3670" y="1344"/>
                    </a:cubicBezTo>
                    <a:cubicBezTo>
                      <a:pt x="3570" y="543"/>
                      <a:pt x="2769" y="76"/>
                      <a:pt x="2002" y="9"/>
                    </a:cubicBezTo>
                    <a:cubicBezTo>
                      <a:pt x="1936" y="3"/>
                      <a:pt x="1869" y="0"/>
                      <a:pt x="1802"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46" name="Google Shape;946;p41"/>
              <p:cNvSpPr/>
              <p:nvPr/>
            </p:nvSpPr>
            <p:spPr>
              <a:xfrm>
                <a:off x="9383325" y="2952700"/>
                <a:ext cx="157650" cy="74950"/>
              </a:xfrm>
              <a:custGeom>
                <a:avLst/>
                <a:gdLst/>
                <a:ahLst/>
                <a:cxnLst/>
                <a:rect l="l" t="t" r="r" b="b"/>
                <a:pathLst>
                  <a:path w="6306" h="2998" extrusionOk="0">
                    <a:moveTo>
                      <a:pt x="2752" y="0"/>
                    </a:moveTo>
                    <a:cubicBezTo>
                      <a:pt x="1334" y="0"/>
                      <a:pt x="222" y="497"/>
                      <a:pt x="134" y="1199"/>
                    </a:cubicBezTo>
                    <a:cubicBezTo>
                      <a:pt x="1" y="1999"/>
                      <a:pt x="1302" y="2800"/>
                      <a:pt x="2970" y="2966"/>
                    </a:cubicBezTo>
                    <a:cubicBezTo>
                      <a:pt x="3176" y="2987"/>
                      <a:pt x="3379" y="2997"/>
                      <a:pt x="3578" y="2997"/>
                    </a:cubicBezTo>
                    <a:cubicBezTo>
                      <a:pt x="4980" y="2997"/>
                      <a:pt x="6118" y="2500"/>
                      <a:pt x="6205" y="1799"/>
                    </a:cubicBezTo>
                    <a:cubicBezTo>
                      <a:pt x="6305" y="998"/>
                      <a:pt x="5038" y="198"/>
                      <a:pt x="3370" y="31"/>
                    </a:cubicBezTo>
                    <a:cubicBezTo>
                      <a:pt x="3159" y="10"/>
                      <a:pt x="2953" y="0"/>
                      <a:pt x="2752" y="0"/>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47" name="Google Shape;947;p41"/>
              <p:cNvSpPr/>
              <p:nvPr/>
            </p:nvSpPr>
            <p:spPr>
              <a:xfrm>
                <a:off x="9446700" y="2897550"/>
                <a:ext cx="58400" cy="73575"/>
              </a:xfrm>
              <a:custGeom>
                <a:avLst/>
                <a:gdLst/>
                <a:ahLst/>
                <a:cxnLst/>
                <a:rect l="l" t="t" r="r" b="b"/>
                <a:pathLst>
                  <a:path w="2336" h="2943" extrusionOk="0">
                    <a:moveTo>
                      <a:pt x="1083" y="1"/>
                    </a:moveTo>
                    <a:cubicBezTo>
                      <a:pt x="1067" y="1"/>
                      <a:pt x="1051" y="1"/>
                      <a:pt x="1035" y="2"/>
                    </a:cubicBezTo>
                    <a:cubicBezTo>
                      <a:pt x="435" y="69"/>
                      <a:pt x="1" y="769"/>
                      <a:pt x="68" y="1570"/>
                    </a:cubicBezTo>
                    <a:cubicBezTo>
                      <a:pt x="163" y="2332"/>
                      <a:pt x="651" y="2942"/>
                      <a:pt x="1215" y="2942"/>
                    </a:cubicBezTo>
                    <a:cubicBezTo>
                      <a:pt x="1244" y="2942"/>
                      <a:pt x="1273" y="2941"/>
                      <a:pt x="1302" y="2938"/>
                    </a:cubicBezTo>
                    <a:cubicBezTo>
                      <a:pt x="1902" y="2904"/>
                      <a:pt x="2336" y="2204"/>
                      <a:pt x="2269" y="1370"/>
                    </a:cubicBezTo>
                    <a:cubicBezTo>
                      <a:pt x="2172" y="590"/>
                      <a:pt x="1663" y="1"/>
                      <a:pt x="10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48" name="Google Shape;948;p41"/>
              <p:cNvSpPr/>
              <p:nvPr/>
            </p:nvSpPr>
            <p:spPr>
              <a:xfrm>
                <a:off x="9428375" y="2820175"/>
                <a:ext cx="90925" cy="55000"/>
              </a:xfrm>
              <a:custGeom>
                <a:avLst/>
                <a:gdLst/>
                <a:ahLst/>
                <a:cxnLst/>
                <a:rect l="l" t="t" r="r" b="b"/>
                <a:pathLst>
                  <a:path w="3637" h="2200" extrusionOk="0">
                    <a:moveTo>
                      <a:pt x="1818" y="1162"/>
                    </a:moveTo>
                    <a:lnTo>
                      <a:pt x="1818" y="1162"/>
                    </a:lnTo>
                    <a:cubicBezTo>
                      <a:pt x="1804" y="1167"/>
                      <a:pt x="1789" y="1172"/>
                      <a:pt x="1786" y="1172"/>
                    </a:cubicBezTo>
                    <a:cubicBezTo>
                      <a:pt x="1784" y="1172"/>
                      <a:pt x="1787" y="1169"/>
                      <a:pt x="1801" y="1162"/>
                    </a:cubicBezTo>
                    <a:close/>
                    <a:moveTo>
                      <a:pt x="1210" y="1513"/>
                    </a:moveTo>
                    <a:cubicBezTo>
                      <a:pt x="1212" y="1513"/>
                      <a:pt x="1206" y="1531"/>
                      <a:pt x="1201" y="1550"/>
                    </a:cubicBezTo>
                    <a:lnTo>
                      <a:pt x="1201" y="1550"/>
                    </a:lnTo>
                    <a:cubicBezTo>
                      <a:pt x="1201" y="1543"/>
                      <a:pt x="1201" y="1536"/>
                      <a:pt x="1201" y="1529"/>
                    </a:cubicBezTo>
                    <a:cubicBezTo>
                      <a:pt x="1207" y="1518"/>
                      <a:pt x="1209" y="1513"/>
                      <a:pt x="1210" y="1513"/>
                    </a:cubicBezTo>
                    <a:close/>
                    <a:moveTo>
                      <a:pt x="1966" y="1"/>
                    </a:moveTo>
                    <a:cubicBezTo>
                      <a:pt x="1788" y="1"/>
                      <a:pt x="1610" y="22"/>
                      <a:pt x="1434" y="62"/>
                    </a:cubicBezTo>
                    <a:cubicBezTo>
                      <a:pt x="701" y="262"/>
                      <a:pt x="0" y="896"/>
                      <a:pt x="33" y="1663"/>
                    </a:cubicBezTo>
                    <a:cubicBezTo>
                      <a:pt x="65" y="1946"/>
                      <a:pt x="334" y="2199"/>
                      <a:pt x="616" y="2199"/>
                    </a:cubicBezTo>
                    <a:cubicBezTo>
                      <a:pt x="633" y="2199"/>
                      <a:pt x="650" y="2198"/>
                      <a:pt x="667" y="2196"/>
                    </a:cubicBezTo>
                    <a:cubicBezTo>
                      <a:pt x="989" y="2164"/>
                      <a:pt x="1187" y="1914"/>
                      <a:pt x="1200" y="1597"/>
                    </a:cubicBezTo>
                    <a:lnTo>
                      <a:pt x="1200" y="1597"/>
                    </a:lnTo>
                    <a:cubicBezTo>
                      <a:pt x="1200" y="1596"/>
                      <a:pt x="1201" y="1596"/>
                      <a:pt x="1201" y="1596"/>
                    </a:cubicBezTo>
                    <a:cubicBezTo>
                      <a:pt x="1201" y="1584"/>
                      <a:pt x="1206" y="1566"/>
                      <a:pt x="1211" y="1550"/>
                    </a:cubicBezTo>
                    <a:lnTo>
                      <a:pt x="1211" y="1550"/>
                    </a:lnTo>
                    <a:cubicBezTo>
                      <a:pt x="1216" y="1547"/>
                      <a:pt x="1223" y="1540"/>
                      <a:pt x="1234" y="1529"/>
                    </a:cubicBezTo>
                    <a:cubicBezTo>
                      <a:pt x="1234" y="1529"/>
                      <a:pt x="1234" y="1496"/>
                      <a:pt x="1268" y="1463"/>
                    </a:cubicBezTo>
                    <a:cubicBezTo>
                      <a:pt x="1295" y="1463"/>
                      <a:pt x="1300" y="1440"/>
                      <a:pt x="1320" y="1413"/>
                    </a:cubicBezTo>
                    <a:lnTo>
                      <a:pt x="1320" y="1413"/>
                    </a:lnTo>
                    <a:cubicBezTo>
                      <a:pt x="1355" y="1385"/>
                      <a:pt x="1407" y="1357"/>
                      <a:pt x="1434" y="1329"/>
                    </a:cubicBezTo>
                    <a:cubicBezTo>
                      <a:pt x="1468" y="1329"/>
                      <a:pt x="1501" y="1296"/>
                      <a:pt x="1501" y="1296"/>
                    </a:cubicBezTo>
                    <a:cubicBezTo>
                      <a:pt x="1501" y="1296"/>
                      <a:pt x="1535" y="1279"/>
                      <a:pt x="1556" y="1266"/>
                    </a:cubicBezTo>
                    <a:lnTo>
                      <a:pt x="1556" y="1266"/>
                    </a:lnTo>
                    <a:cubicBezTo>
                      <a:pt x="1563" y="1264"/>
                      <a:pt x="1568" y="1262"/>
                      <a:pt x="1568" y="1262"/>
                    </a:cubicBezTo>
                    <a:cubicBezTo>
                      <a:pt x="1601" y="1229"/>
                      <a:pt x="1635" y="1229"/>
                      <a:pt x="1668" y="1229"/>
                    </a:cubicBezTo>
                    <a:cubicBezTo>
                      <a:pt x="1735" y="1196"/>
                      <a:pt x="1768" y="1196"/>
                      <a:pt x="1835" y="1162"/>
                    </a:cubicBezTo>
                    <a:lnTo>
                      <a:pt x="2102" y="1162"/>
                    </a:lnTo>
                    <a:cubicBezTo>
                      <a:pt x="2135" y="1162"/>
                      <a:pt x="2268" y="1196"/>
                      <a:pt x="2268" y="1196"/>
                    </a:cubicBezTo>
                    <a:cubicBezTo>
                      <a:pt x="2268" y="1196"/>
                      <a:pt x="2183" y="1153"/>
                      <a:pt x="2200" y="1153"/>
                    </a:cubicBezTo>
                    <a:cubicBezTo>
                      <a:pt x="2204" y="1153"/>
                      <a:pt x="2215" y="1156"/>
                      <a:pt x="2235" y="1162"/>
                    </a:cubicBezTo>
                    <a:cubicBezTo>
                      <a:pt x="2268" y="1196"/>
                      <a:pt x="2268" y="1196"/>
                      <a:pt x="2302" y="1196"/>
                    </a:cubicBezTo>
                    <a:cubicBezTo>
                      <a:pt x="2335" y="1229"/>
                      <a:pt x="2368" y="1229"/>
                      <a:pt x="2368" y="1229"/>
                    </a:cubicBezTo>
                    <a:cubicBezTo>
                      <a:pt x="2392" y="1253"/>
                      <a:pt x="2432" y="1276"/>
                      <a:pt x="2430" y="1276"/>
                    </a:cubicBezTo>
                    <a:cubicBezTo>
                      <a:pt x="2429" y="1276"/>
                      <a:pt x="2421" y="1272"/>
                      <a:pt x="2402" y="1262"/>
                    </a:cubicBezTo>
                    <a:lnTo>
                      <a:pt x="2402" y="1262"/>
                    </a:lnTo>
                    <a:cubicBezTo>
                      <a:pt x="2435" y="1296"/>
                      <a:pt x="2435" y="1296"/>
                      <a:pt x="2469" y="1329"/>
                    </a:cubicBezTo>
                    <a:cubicBezTo>
                      <a:pt x="2477" y="1338"/>
                      <a:pt x="2485" y="1346"/>
                      <a:pt x="2502" y="1363"/>
                    </a:cubicBezTo>
                    <a:cubicBezTo>
                      <a:pt x="2607" y="1509"/>
                      <a:pt x="2804" y="1603"/>
                      <a:pt x="2993" y="1603"/>
                    </a:cubicBezTo>
                    <a:cubicBezTo>
                      <a:pt x="3106" y="1603"/>
                      <a:pt x="3216" y="1570"/>
                      <a:pt x="3302" y="1496"/>
                    </a:cubicBezTo>
                    <a:cubicBezTo>
                      <a:pt x="3569" y="1296"/>
                      <a:pt x="3636" y="962"/>
                      <a:pt x="3436" y="695"/>
                    </a:cubicBezTo>
                    <a:cubicBezTo>
                      <a:pt x="3080" y="213"/>
                      <a:pt x="2531" y="1"/>
                      <a:pt x="1966"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49" name="Google Shape;949;p41"/>
              <p:cNvSpPr/>
              <p:nvPr/>
            </p:nvSpPr>
            <p:spPr>
              <a:xfrm>
                <a:off x="9588475" y="3067700"/>
                <a:ext cx="115100" cy="56900"/>
              </a:xfrm>
              <a:custGeom>
                <a:avLst/>
                <a:gdLst/>
                <a:ahLst/>
                <a:cxnLst/>
                <a:rect l="l" t="t" r="r" b="b"/>
                <a:pathLst>
                  <a:path w="4604" h="2276" extrusionOk="0">
                    <a:moveTo>
                      <a:pt x="4604" y="1"/>
                    </a:moveTo>
                    <a:lnTo>
                      <a:pt x="4604" y="1"/>
                    </a:lnTo>
                    <a:cubicBezTo>
                      <a:pt x="3070" y="34"/>
                      <a:pt x="1535" y="134"/>
                      <a:pt x="1" y="268"/>
                    </a:cubicBezTo>
                    <a:cubicBezTo>
                      <a:pt x="1" y="1662"/>
                      <a:pt x="944" y="2275"/>
                      <a:pt x="1976" y="2275"/>
                    </a:cubicBezTo>
                    <a:cubicBezTo>
                      <a:pt x="3192" y="2275"/>
                      <a:pt x="4532" y="1426"/>
                      <a:pt x="4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50" name="Google Shape;950;p41"/>
              <p:cNvSpPr/>
              <p:nvPr/>
            </p:nvSpPr>
            <p:spPr>
              <a:xfrm>
                <a:off x="9616825" y="2905100"/>
                <a:ext cx="47575" cy="115925"/>
              </a:xfrm>
              <a:custGeom>
                <a:avLst/>
                <a:gdLst/>
                <a:ahLst/>
                <a:cxnLst/>
                <a:rect l="l" t="t" r="r" b="b"/>
                <a:pathLst>
                  <a:path w="1903" h="4637" fill="none" extrusionOk="0">
                    <a:moveTo>
                      <a:pt x="301" y="0"/>
                    </a:moveTo>
                    <a:cubicBezTo>
                      <a:pt x="401" y="467"/>
                      <a:pt x="501" y="968"/>
                      <a:pt x="601" y="1435"/>
                    </a:cubicBezTo>
                    <a:cubicBezTo>
                      <a:pt x="701" y="1768"/>
                      <a:pt x="768" y="2102"/>
                      <a:pt x="935" y="2402"/>
                    </a:cubicBezTo>
                    <a:cubicBezTo>
                      <a:pt x="1102" y="2636"/>
                      <a:pt x="1335" y="2836"/>
                      <a:pt x="1535" y="3036"/>
                    </a:cubicBezTo>
                    <a:cubicBezTo>
                      <a:pt x="1735" y="3236"/>
                      <a:pt x="1902" y="3536"/>
                      <a:pt x="1869" y="3803"/>
                    </a:cubicBezTo>
                    <a:cubicBezTo>
                      <a:pt x="1869" y="4203"/>
                      <a:pt x="1469" y="4537"/>
                      <a:pt x="1102" y="4570"/>
                    </a:cubicBezTo>
                    <a:cubicBezTo>
                      <a:pt x="701" y="4637"/>
                      <a:pt x="301" y="4437"/>
                      <a:pt x="1" y="4170"/>
                    </a:cubicBezTo>
                  </a:path>
                </a:pathLst>
              </a:custGeom>
              <a:solidFill>
                <a:schemeClr val="dk1"/>
              </a:solidFill>
              <a:ln w="166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51" name="Google Shape;951;p41"/>
              <p:cNvSpPr/>
              <p:nvPr/>
            </p:nvSpPr>
            <p:spPr>
              <a:xfrm>
                <a:off x="9445875" y="3343375"/>
                <a:ext cx="200175" cy="310150"/>
              </a:xfrm>
              <a:custGeom>
                <a:avLst/>
                <a:gdLst/>
                <a:ahLst/>
                <a:cxnLst/>
                <a:rect l="l" t="t" r="r" b="b"/>
                <a:pathLst>
                  <a:path w="8007" h="12406" extrusionOk="0">
                    <a:moveTo>
                      <a:pt x="4457" y="1"/>
                    </a:moveTo>
                    <a:cubicBezTo>
                      <a:pt x="2577" y="1"/>
                      <a:pt x="784" y="2526"/>
                      <a:pt x="401" y="5786"/>
                    </a:cubicBezTo>
                    <a:cubicBezTo>
                      <a:pt x="1" y="9222"/>
                      <a:pt x="1268" y="12157"/>
                      <a:pt x="3270" y="12391"/>
                    </a:cubicBezTo>
                    <a:cubicBezTo>
                      <a:pt x="3354" y="12401"/>
                      <a:pt x="3439" y="12405"/>
                      <a:pt x="3523" y="12405"/>
                    </a:cubicBezTo>
                    <a:cubicBezTo>
                      <a:pt x="5432" y="12405"/>
                      <a:pt x="7223" y="9910"/>
                      <a:pt x="7606" y="6620"/>
                    </a:cubicBezTo>
                    <a:cubicBezTo>
                      <a:pt x="8006" y="3218"/>
                      <a:pt x="6705" y="249"/>
                      <a:pt x="4704" y="15"/>
                    </a:cubicBezTo>
                    <a:cubicBezTo>
                      <a:pt x="4622" y="5"/>
                      <a:pt x="4539" y="1"/>
                      <a:pt x="4457" y="1"/>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52" name="Google Shape;952;p41"/>
              <p:cNvSpPr/>
              <p:nvPr/>
            </p:nvSpPr>
            <p:spPr>
              <a:xfrm>
                <a:off x="9681050" y="1089600"/>
                <a:ext cx="809775" cy="2963675"/>
              </a:xfrm>
              <a:custGeom>
                <a:avLst/>
                <a:gdLst/>
                <a:ahLst/>
                <a:cxnLst/>
                <a:rect l="l" t="t" r="r" b="b"/>
                <a:pathLst>
                  <a:path w="32391" h="118547" extrusionOk="0">
                    <a:moveTo>
                      <a:pt x="4217" y="0"/>
                    </a:moveTo>
                    <a:cubicBezTo>
                      <a:pt x="3132" y="0"/>
                      <a:pt x="2028" y="360"/>
                      <a:pt x="1301" y="1069"/>
                    </a:cubicBezTo>
                    <a:cubicBezTo>
                      <a:pt x="534" y="1803"/>
                      <a:pt x="200" y="2737"/>
                      <a:pt x="100" y="3671"/>
                    </a:cubicBezTo>
                    <a:cubicBezTo>
                      <a:pt x="0" y="4605"/>
                      <a:pt x="167" y="5539"/>
                      <a:pt x="301" y="6473"/>
                    </a:cubicBezTo>
                    <a:cubicBezTo>
                      <a:pt x="1101" y="11543"/>
                      <a:pt x="1935" y="16614"/>
                      <a:pt x="2736" y="21684"/>
                    </a:cubicBezTo>
                    <a:cubicBezTo>
                      <a:pt x="2902" y="22685"/>
                      <a:pt x="3069" y="23719"/>
                      <a:pt x="3503" y="24686"/>
                    </a:cubicBezTo>
                    <a:cubicBezTo>
                      <a:pt x="3936" y="25687"/>
                      <a:pt x="4770" y="26621"/>
                      <a:pt x="5838" y="27088"/>
                    </a:cubicBezTo>
                    <a:cubicBezTo>
                      <a:pt x="6005" y="27555"/>
                      <a:pt x="6171" y="28055"/>
                      <a:pt x="6372" y="28555"/>
                    </a:cubicBezTo>
                    <a:cubicBezTo>
                      <a:pt x="7139" y="30423"/>
                      <a:pt x="8139" y="32125"/>
                      <a:pt x="9107" y="33793"/>
                    </a:cubicBezTo>
                    <a:lnTo>
                      <a:pt x="9274" y="34093"/>
                    </a:lnTo>
                    <a:cubicBezTo>
                      <a:pt x="10708" y="36561"/>
                      <a:pt x="12142" y="39063"/>
                      <a:pt x="13477" y="41565"/>
                    </a:cubicBezTo>
                    <a:cubicBezTo>
                      <a:pt x="14344" y="43166"/>
                      <a:pt x="15111" y="44600"/>
                      <a:pt x="15645" y="46101"/>
                    </a:cubicBezTo>
                    <a:cubicBezTo>
                      <a:pt x="16279" y="48003"/>
                      <a:pt x="16579" y="50004"/>
                      <a:pt x="16912" y="52406"/>
                    </a:cubicBezTo>
                    <a:cubicBezTo>
                      <a:pt x="17346" y="55675"/>
                      <a:pt x="17713" y="58944"/>
                      <a:pt x="18080" y="62213"/>
                    </a:cubicBezTo>
                    <a:cubicBezTo>
                      <a:pt x="17946" y="62246"/>
                      <a:pt x="17846" y="62246"/>
                      <a:pt x="17746" y="62280"/>
                    </a:cubicBezTo>
                    <a:lnTo>
                      <a:pt x="17713" y="62280"/>
                    </a:lnTo>
                    <a:cubicBezTo>
                      <a:pt x="16846" y="62513"/>
                      <a:pt x="16312" y="63380"/>
                      <a:pt x="16412" y="64281"/>
                    </a:cubicBezTo>
                    <a:cubicBezTo>
                      <a:pt x="17213" y="70419"/>
                      <a:pt x="18013" y="76523"/>
                      <a:pt x="18814" y="82661"/>
                    </a:cubicBezTo>
                    <a:cubicBezTo>
                      <a:pt x="20348" y="94636"/>
                      <a:pt x="21916" y="106578"/>
                      <a:pt x="23751" y="118520"/>
                    </a:cubicBezTo>
                    <a:cubicBezTo>
                      <a:pt x="24143" y="118538"/>
                      <a:pt x="24536" y="118547"/>
                      <a:pt x="24929" y="118547"/>
                    </a:cubicBezTo>
                    <a:cubicBezTo>
                      <a:pt x="27444" y="118547"/>
                      <a:pt x="29967" y="118183"/>
                      <a:pt x="32390" y="117519"/>
                    </a:cubicBezTo>
                    <a:cubicBezTo>
                      <a:pt x="29688" y="99406"/>
                      <a:pt x="27153" y="81226"/>
                      <a:pt x="24785" y="63047"/>
                    </a:cubicBezTo>
                    <a:cubicBezTo>
                      <a:pt x="24657" y="62154"/>
                      <a:pt x="23890" y="61475"/>
                      <a:pt x="22977" y="61475"/>
                    </a:cubicBezTo>
                    <a:cubicBezTo>
                      <a:pt x="22935" y="61475"/>
                      <a:pt x="22893" y="61476"/>
                      <a:pt x="22850" y="61479"/>
                    </a:cubicBezTo>
                    <a:lnTo>
                      <a:pt x="22783" y="61479"/>
                    </a:lnTo>
                    <a:cubicBezTo>
                      <a:pt x="22450" y="58243"/>
                      <a:pt x="22049" y="55008"/>
                      <a:pt x="21616" y="51805"/>
                    </a:cubicBezTo>
                    <a:cubicBezTo>
                      <a:pt x="21282" y="49204"/>
                      <a:pt x="20949" y="46869"/>
                      <a:pt x="20148" y="44534"/>
                    </a:cubicBezTo>
                    <a:cubicBezTo>
                      <a:pt x="19481" y="42699"/>
                      <a:pt x="18614" y="40998"/>
                      <a:pt x="17680" y="39296"/>
                    </a:cubicBezTo>
                    <a:cubicBezTo>
                      <a:pt x="16312" y="36761"/>
                      <a:pt x="14844" y="34193"/>
                      <a:pt x="13377" y="31691"/>
                    </a:cubicBezTo>
                    <a:lnTo>
                      <a:pt x="13210" y="31357"/>
                    </a:lnTo>
                    <a:cubicBezTo>
                      <a:pt x="12276" y="29790"/>
                      <a:pt x="11408" y="28322"/>
                      <a:pt x="10808" y="26788"/>
                    </a:cubicBezTo>
                    <a:cubicBezTo>
                      <a:pt x="10641" y="26387"/>
                      <a:pt x="10508" y="25987"/>
                      <a:pt x="10374" y="25587"/>
                    </a:cubicBezTo>
                    <a:cubicBezTo>
                      <a:pt x="10408" y="25553"/>
                      <a:pt x="10474" y="25487"/>
                      <a:pt x="10508" y="25420"/>
                    </a:cubicBezTo>
                    <a:cubicBezTo>
                      <a:pt x="11142" y="24419"/>
                      <a:pt x="11275" y="23252"/>
                      <a:pt x="11242" y="22117"/>
                    </a:cubicBezTo>
                    <a:cubicBezTo>
                      <a:pt x="11208" y="21117"/>
                      <a:pt x="11042" y="20116"/>
                      <a:pt x="10908" y="19115"/>
                    </a:cubicBezTo>
                    <a:lnTo>
                      <a:pt x="8440" y="3838"/>
                    </a:lnTo>
                    <a:lnTo>
                      <a:pt x="8106" y="4171"/>
                    </a:lnTo>
                    <a:cubicBezTo>
                      <a:pt x="8039" y="3004"/>
                      <a:pt x="7773" y="1803"/>
                      <a:pt x="6872" y="936"/>
                    </a:cubicBezTo>
                    <a:cubicBezTo>
                      <a:pt x="6214" y="310"/>
                      <a:pt x="5223" y="0"/>
                      <a:pt x="4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53" name="Google Shape;953;p41"/>
              <p:cNvSpPr/>
              <p:nvPr/>
            </p:nvSpPr>
            <p:spPr>
              <a:xfrm>
                <a:off x="9857850" y="1440725"/>
                <a:ext cx="398625" cy="1545275"/>
              </a:xfrm>
              <a:custGeom>
                <a:avLst/>
                <a:gdLst/>
                <a:ahLst/>
                <a:cxnLst/>
                <a:rect l="l" t="t" r="r" b="b"/>
                <a:pathLst>
                  <a:path w="15945" h="61811" fill="none" extrusionOk="0">
                    <a:moveTo>
                      <a:pt x="0" y="0"/>
                    </a:moveTo>
                    <a:lnTo>
                      <a:pt x="934" y="5671"/>
                    </a:lnTo>
                    <a:cubicBezTo>
                      <a:pt x="1368" y="8306"/>
                      <a:pt x="1801" y="10975"/>
                      <a:pt x="2769" y="13443"/>
                    </a:cubicBezTo>
                    <a:cubicBezTo>
                      <a:pt x="3503" y="15278"/>
                      <a:pt x="4537" y="16979"/>
                      <a:pt x="5537" y="18680"/>
                    </a:cubicBezTo>
                    <a:cubicBezTo>
                      <a:pt x="6972" y="21182"/>
                      <a:pt x="8406" y="23684"/>
                      <a:pt x="9774" y="26219"/>
                    </a:cubicBezTo>
                    <a:cubicBezTo>
                      <a:pt x="10641" y="27787"/>
                      <a:pt x="11475" y="29388"/>
                      <a:pt x="12075" y="31122"/>
                    </a:cubicBezTo>
                    <a:cubicBezTo>
                      <a:pt x="12843" y="33291"/>
                      <a:pt x="13143" y="35592"/>
                      <a:pt x="13443" y="37894"/>
                    </a:cubicBezTo>
                    <a:cubicBezTo>
                      <a:pt x="14510" y="45833"/>
                      <a:pt x="15344" y="53805"/>
                      <a:pt x="15945" y="61811"/>
                    </a:cubicBezTo>
                  </a:path>
                </a:pathLst>
              </a:custGeom>
              <a:solidFill>
                <a:schemeClr val="accent1"/>
              </a:solidFill>
              <a:ln w="119250" cap="flat"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54" name="Google Shape;954;p41"/>
              <p:cNvSpPr/>
              <p:nvPr/>
            </p:nvSpPr>
            <p:spPr>
              <a:xfrm>
                <a:off x="9712725" y="1085425"/>
                <a:ext cx="281900" cy="684025"/>
              </a:xfrm>
              <a:custGeom>
                <a:avLst/>
                <a:gdLst/>
                <a:ahLst/>
                <a:cxnLst/>
                <a:rect l="l" t="t" r="r" b="b"/>
                <a:pathLst>
                  <a:path w="11276" h="27361" extrusionOk="0">
                    <a:moveTo>
                      <a:pt x="4214" y="0"/>
                    </a:moveTo>
                    <a:cubicBezTo>
                      <a:pt x="3125" y="0"/>
                      <a:pt x="2013" y="360"/>
                      <a:pt x="1268" y="1069"/>
                    </a:cubicBezTo>
                    <a:cubicBezTo>
                      <a:pt x="535" y="1803"/>
                      <a:pt x="168" y="2737"/>
                      <a:pt x="101" y="3671"/>
                    </a:cubicBezTo>
                    <a:cubicBezTo>
                      <a:pt x="1" y="4605"/>
                      <a:pt x="134" y="5539"/>
                      <a:pt x="301" y="6473"/>
                    </a:cubicBezTo>
                    <a:cubicBezTo>
                      <a:pt x="1102" y="11543"/>
                      <a:pt x="1936" y="16614"/>
                      <a:pt x="2736" y="21684"/>
                    </a:cubicBezTo>
                    <a:cubicBezTo>
                      <a:pt x="2903" y="22685"/>
                      <a:pt x="3070" y="23719"/>
                      <a:pt x="3503" y="24686"/>
                    </a:cubicBezTo>
                    <a:cubicBezTo>
                      <a:pt x="4083" y="26070"/>
                      <a:pt x="5468" y="27360"/>
                      <a:pt x="7182" y="27360"/>
                    </a:cubicBezTo>
                    <a:cubicBezTo>
                      <a:pt x="7245" y="27360"/>
                      <a:pt x="7309" y="27358"/>
                      <a:pt x="7373" y="27355"/>
                    </a:cubicBezTo>
                    <a:cubicBezTo>
                      <a:pt x="8707" y="27255"/>
                      <a:pt x="9875" y="26454"/>
                      <a:pt x="10508" y="25420"/>
                    </a:cubicBezTo>
                    <a:cubicBezTo>
                      <a:pt x="11109" y="24419"/>
                      <a:pt x="11276" y="23252"/>
                      <a:pt x="11242" y="22118"/>
                    </a:cubicBezTo>
                    <a:cubicBezTo>
                      <a:pt x="11209" y="21117"/>
                      <a:pt x="11042" y="20116"/>
                      <a:pt x="10875" y="19116"/>
                    </a:cubicBezTo>
                    <a:lnTo>
                      <a:pt x="8440" y="3838"/>
                    </a:lnTo>
                    <a:lnTo>
                      <a:pt x="8107" y="4172"/>
                    </a:lnTo>
                    <a:cubicBezTo>
                      <a:pt x="8007" y="3004"/>
                      <a:pt x="7740" y="1803"/>
                      <a:pt x="6872" y="936"/>
                    </a:cubicBezTo>
                    <a:cubicBezTo>
                      <a:pt x="6214" y="310"/>
                      <a:pt x="5224" y="0"/>
                      <a:pt x="4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55" name="Google Shape;955;p41"/>
              <p:cNvSpPr/>
              <p:nvPr/>
            </p:nvSpPr>
            <p:spPr>
              <a:xfrm>
                <a:off x="9811150" y="1099275"/>
                <a:ext cx="411975" cy="587475"/>
              </a:xfrm>
              <a:custGeom>
                <a:avLst/>
                <a:gdLst/>
                <a:ahLst/>
                <a:cxnLst/>
                <a:rect l="l" t="t" r="r" b="b"/>
                <a:pathLst>
                  <a:path w="16479" h="23499" extrusionOk="0">
                    <a:moveTo>
                      <a:pt x="9710" y="0"/>
                    </a:moveTo>
                    <a:cubicBezTo>
                      <a:pt x="9136" y="0"/>
                      <a:pt x="8561" y="74"/>
                      <a:pt x="8006" y="148"/>
                    </a:cubicBezTo>
                    <a:lnTo>
                      <a:pt x="3836" y="782"/>
                    </a:lnTo>
                    <a:cubicBezTo>
                      <a:pt x="3069" y="882"/>
                      <a:pt x="2268" y="1016"/>
                      <a:pt x="1601" y="1349"/>
                    </a:cubicBezTo>
                    <a:cubicBezTo>
                      <a:pt x="901" y="1683"/>
                      <a:pt x="300" y="2283"/>
                      <a:pt x="133" y="3050"/>
                    </a:cubicBezTo>
                    <a:cubicBezTo>
                      <a:pt x="100" y="3117"/>
                      <a:pt x="100" y="3184"/>
                      <a:pt x="67" y="3251"/>
                    </a:cubicBezTo>
                    <a:cubicBezTo>
                      <a:pt x="0" y="4785"/>
                      <a:pt x="33" y="6319"/>
                      <a:pt x="234" y="7854"/>
                    </a:cubicBezTo>
                    <a:cubicBezTo>
                      <a:pt x="367" y="8721"/>
                      <a:pt x="534" y="9588"/>
                      <a:pt x="701" y="10456"/>
                    </a:cubicBezTo>
                    <a:cubicBezTo>
                      <a:pt x="1501" y="14559"/>
                      <a:pt x="2268" y="18628"/>
                      <a:pt x="3069" y="22731"/>
                    </a:cubicBezTo>
                    <a:cubicBezTo>
                      <a:pt x="3102" y="22965"/>
                      <a:pt x="3169" y="23232"/>
                      <a:pt x="3236" y="23498"/>
                    </a:cubicBezTo>
                    <a:cubicBezTo>
                      <a:pt x="5671" y="23498"/>
                      <a:pt x="8106" y="23398"/>
                      <a:pt x="10541" y="23232"/>
                    </a:cubicBezTo>
                    <a:cubicBezTo>
                      <a:pt x="12409" y="23065"/>
                      <a:pt x="14544" y="22765"/>
                      <a:pt x="15645" y="21197"/>
                    </a:cubicBezTo>
                    <a:cubicBezTo>
                      <a:pt x="16245" y="20329"/>
                      <a:pt x="16412" y="19262"/>
                      <a:pt x="16445" y="18228"/>
                    </a:cubicBezTo>
                    <a:cubicBezTo>
                      <a:pt x="16478" y="16894"/>
                      <a:pt x="16278" y="15559"/>
                      <a:pt x="16078" y="14258"/>
                    </a:cubicBezTo>
                    <a:lnTo>
                      <a:pt x="16112" y="14258"/>
                    </a:lnTo>
                    <a:cubicBezTo>
                      <a:pt x="15645" y="11390"/>
                      <a:pt x="15111" y="8521"/>
                      <a:pt x="14510" y="5652"/>
                    </a:cubicBezTo>
                    <a:cubicBezTo>
                      <a:pt x="14244" y="4552"/>
                      <a:pt x="13977" y="3451"/>
                      <a:pt x="13476" y="2450"/>
                    </a:cubicBezTo>
                    <a:cubicBezTo>
                      <a:pt x="12943" y="1449"/>
                      <a:pt x="12109" y="549"/>
                      <a:pt x="11075" y="182"/>
                    </a:cubicBezTo>
                    <a:cubicBezTo>
                      <a:pt x="10629" y="48"/>
                      <a:pt x="10170" y="0"/>
                      <a:pt x="9710" y="0"/>
                    </a:cubicBezTo>
                    <a:close/>
                  </a:path>
                </a:pathLst>
              </a:custGeom>
              <a:solidFill>
                <a:srgbClr val="D4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56" name="Google Shape;956;p41"/>
              <p:cNvSpPr/>
              <p:nvPr/>
            </p:nvSpPr>
            <p:spPr>
              <a:xfrm>
                <a:off x="9811150" y="1099275"/>
                <a:ext cx="411975" cy="587475"/>
              </a:xfrm>
              <a:custGeom>
                <a:avLst/>
                <a:gdLst/>
                <a:ahLst/>
                <a:cxnLst/>
                <a:rect l="l" t="t" r="r" b="b"/>
                <a:pathLst>
                  <a:path w="16479" h="23499" extrusionOk="0">
                    <a:moveTo>
                      <a:pt x="9710" y="0"/>
                    </a:moveTo>
                    <a:cubicBezTo>
                      <a:pt x="9136" y="0"/>
                      <a:pt x="8561" y="74"/>
                      <a:pt x="8006" y="148"/>
                    </a:cubicBezTo>
                    <a:lnTo>
                      <a:pt x="3836" y="782"/>
                    </a:lnTo>
                    <a:cubicBezTo>
                      <a:pt x="3069" y="882"/>
                      <a:pt x="2268" y="1016"/>
                      <a:pt x="1601" y="1349"/>
                    </a:cubicBezTo>
                    <a:cubicBezTo>
                      <a:pt x="901" y="1683"/>
                      <a:pt x="300" y="2283"/>
                      <a:pt x="133" y="3050"/>
                    </a:cubicBezTo>
                    <a:cubicBezTo>
                      <a:pt x="100" y="3117"/>
                      <a:pt x="100" y="3184"/>
                      <a:pt x="67" y="3251"/>
                    </a:cubicBezTo>
                    <a:cubicBezTo>
                      <a:pt x="0" y="4785"/>
                      <a:pt x="33" y="6319"/>
                      <a:pt x="234" y="7854"/>
                    </a:cubicBezTo>
                    <a:cubicBezTo>
                      <a:pt x="367" y="8721"/>
                      <a:pt x="534" y="9588"/>
                      <a:pt x="701" y="10456"/>
                    </a:cubicBezTo>
                    <a:cubicBezTo>
                      <a:pt x="1501" y="14559"/>
                      <a:pt x="2268" y="18628"/>
                      <a:pt x="3069" y="22731"/>
                    </a:cubicBezTo>
                    <a:cubicBezTo>
                      <a:pt x="3102" y="22965"/>
                      <a:pt x="3169" y="23232"/>
                      <a:pt x="3236" y="23498"/>
                    </a:cubicBezTo>
                    <a:cubicBezTo>
                      <a:pt x="5671" y="23498"/>
                      <a:pt x="8106" y="23398"/>
                      <a:pt x="10541" y="23232"/>
                    </a:cubicBezTo>
                    <a:cubicBezTo>
                      <a:pt x="12409" y="23065"/>
                      <a:pt x="14544" y="22765"/>
                      <a:pt x="15645" y="21197"/>
                    </a:cubicBezTo>
                    <a:cubicBezTo>
                      <a:pt x="16245" y="20329"/>
                      <a:pt x="16412" y="19262"/>
                      <a:pt x="16445" y="18228"/>
                    </a:cubicBezTo>
                    <a:cubicBezTo>
                      <a:pt x="16478" y="16894"/>
                      <a:pt x="16278" y="15559"/>
                      <a:pt x="16078" y="14258"/>
                    </a:cubicBezTo>
                    <a:lnTo>
                      <a:pt x="16112" y="14258"/>
                    </a:lnTo>
                    <a:cubicBezTo>
                      <a:pt x="15645" y="11390"/>
                      <a:pt x="15111" y="8521"/>
                      <a:pt x="14510" y="5652"/>
                    </a:cubicBezTo>
                    <a:cubicBezTo>
                      <a:pt x="14244" y="4552"/>
                      <a:pt x="13977" y="3451"/>
                      <a:pt x="13476" y="2450"/>
                    </a:cubicBezTo>
                    <a:cubicBezTo>
                      <a:pt x="12943" y="1449"/>
                      <a:pt x="12109" y="549"/>
                      <a:pt x="11075" y="182"/>
                    </a:cubicBezTo>
                    <a:cubicBezTo>
                      <a:pt x="10629" y="48"/>
                      <a:pt x="10170" y="0"/>
                      <a:pt x="9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57" name="Google Shape;957;p41"/>
              <p:cNvSpPr/>
              <p:nvPr/>
            </p:nvSpPr>
            <p:spPr>
              <a:xfrm>
                <a:off x="10015450" y="1099625"/>
                <a:ext cx="207675" cy="569600"/>
              </a:xfrm>
              <a:custGeom>
                <a:avLst/>
                <a:gdLst/>
                <a:ahLst/>
                <a:cxnLst/>
                <a:rect l="l" t="t" r="r" b="b"/>
                <a:pathLst>
                  <a:path w="8307" h="22784" extrusionOk="0">
                    <a:moveTo>
                      <a:pt x="1835" y="1"/>
                    </a:moveTo>
                    <a:cubicBezTo>
                      <a:pt x="1602" y="34"/>
                      <a:pt x="1402" y="101"/>
                      <a:pt x="1201" y="234"/>
                    </a:cubicBezTo>
                    <a:cubicBezTo>
                      <a:pt x="334" y="768"/>
                      <a:pt x="1" y="1869"/>
                      <a:pt x="67" y="2870"/>
                    </a:cubicBezTo>
                    <a:cubicBezTo>
                      <a:pt x="167" y="3870"/>
                      <a:pt x="601" y="4804"/>
                      <a:pt x="968" y="5738"/>
                    </a:cubicBezTo>
                    <a:cubicBezTo>
                      <a:pt x="1402" y="6873"/>
                      <a:pt x="1768" y="8040"/>
                      <a:pt x="2035" y="9208"/>
                    </a:cubicBezTo>
                    <a:cubicBezTo>
                      <a:pt x="2235" y="10242"/>
                      <a:pt x="2369" y="11276"/>
                      <a:pt x="2502" y="12343"/>
                    </a:cubicBezTo>
                    <a:cubicBezTo>
                      <a:pt x="2869" y="14878"/>
                      <a:pt x="3203" y="17447"/>
                      <a:pt x="3536" y="19982"/>
                    </a:cubicBezTo>
                    <a:cubicBezTo>
                      <a:pt x="3670" y="20983"/>
                      <a:pt x="3870" y="22117"/>
                      <a:pt x="4737" y="22650"/>
                    </a:cubicBezTo>
                    <a:cubicBezTo>
                      <a:pt x="4804" y="22717"/>
                      <a:pt x="4904" y="22751"/>
                      <a:pt x="5004" y="22784"/>
                    </a:cubicBezTo>
                    <a:cubicBezTo>
                      <a:pt x="5971" y="22517"/>
                      <a:pt x="6872" y="22017"/>
                      <a:pt x="7473" y="21183"/>
                    </a:cubicBezTo>
                    <a:cubicBezTo>
                      <a:pt x="8073" y="20315"/>
                      <a:pt x="8240" y="19248"/>
                      <a:pt x="8273" y="18214"/>
                    </a:cubicBezTo>
                    <a:cubicBezTo>
                      <a:pt x="8306" y="16880"/>
                      <a:pt x="8140" y="15545"/>
                      <a:pt x="7940" y="14244"/>
                    </a:cubicBezTo>
                    <a:cubicBezTo>
                      <a:pt x="7473" y="11376"/>
                      <a:pt x="6939" y="8507"/>
                      <a:pt x="6338" y="5638"/>
                    </a:cubicBezTo>
                    <a:cubicBezTo>
                      <a:pt x="6072" y="4538"/>
                      <a:pt x="5805" y="3437"/>
                      <a:pt x="5304" y="2436"/>
                    </a:cubicBezTo>
                    <a:cubicBezTo>
                      <a:pt x="4771" y="1435"/>
                      <a:pt x="3937" y="535"/>
                      <a:pt x="2903" y="168"/>
                    </a:cubicBezTo>
                    <a:cubicBezTo>
                      <a:pt x="2536" y="68"/>
                      <a:pt x="2202" y="1"/>
                      <a:pt x="1835" y="1"/>
                    </a:cubicBezTo>
                    <a:close/>
                  </a:path>
                </a:pathLst>
              </a:custGeom>
              <a:solidFill>
                <a:srgbClr val="D4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58" name="Google Shape;958;p41"/>
              <p:cNvSpPr/>
              <p:nvPr/>
            </p:nvSpPr>
            <p:spPr>
              <a:xfrm>
                <a:off x="10015450" y="1099625"/>
                <a:ext cx="207675" cy="569600"/>
              </a:xfrm>
              <a:custGeom>
                <a:avLst/>
                <a:gdLst/>
                <a:ahLst/>
                <a:cxnLst/>
                <a:rect l="l" t="t" r="r" b="b"/>
                <a:pathLst>
                  <a:path w="8307" h="22784" extrusionOk="0">
                    <a:moveTo>
                      <a:pt x="1835" y="1"/>
                    </a:moveTo>
                    <a:cubicBezTo>
                      <a:pt x="1602" y="34"/>
                      <a:pt x="1402" y="101"/>
                      <a:pt x="1201" y="234"/>
                    </a:cubicBezTo>
                    <a:cubicBezTo>
                      <a:pt x="334" y="768"/>
                      <a:pt x="1" y="1869"/>
                      <a:pt x="67" y="2870"/>
                    </a:cubicBezTo>
                    <a:cubicBezTo>
                      <a:pt x="167" y="3870"/>
                      <a:pt x="601" y="4804"/>
                      <a:pt x="968" y="5738"/>
                    </a:cubicBezTo>
                    <a:cubicBezTo>
                      <a:pt x="1402" y="6873"/>
                      <a:pt x="1768" y="8040"/>
                      <a:pt x="2035" y="9208"/>
                    </a:cubicBezTo>
                    <a:cubicBezTo>
                      <a:pt x="2235" y="10242"/>
                      <a:pt x="2369" y="11276"/>
                      <a:pt x="2502" y="12343"/>
                    </a:cubicBezTo>
                    <a:cubicBezTo>
                      <a:pt x="2869" y="14878"/>
                      <a:pt x="3203" y="17447"/>
                      <a:pt x="3536" y="19982"/>
                    </a:cubicBezTo>
                    <a:cubicBezTo>
                      <a:pt x="3670" y="20983"/>
                      <a:pt x="3870" y="22117"/>
                      <a:pt x="4737" y="22650"/>
                    </a:cubicBezTo>
                    <a:cubicBezTo>
                      <a:pt x="4804" y="22717"/>
                      <a:pt x="4904" y="22751"/>
                      <a:pt x="5004" y="22784"/>
                    </a:cubicBezTo>
                    <a:cubicBezTo>
                      <a:pt x="5971" y="22517"/>
                      <a:pt x="6872" y="22017"/>
                      <a:pt x="7473" y="21183"/>
                    </a:cubicBezTo>
                    <a:cubicBezTo>
                      <a:pt x="8073" y="20315"/>
                      <a:pt x="8240" y="19248"/>
                      <a:pt x="8273" y="18214"/>
                    </a:cubicBezTo>
                    <a:cubicBezTo>
                      <a:pt x="8306" y="16880"/>
                      <a:pt x="8140" y="15545"/>
                      <a:pt x="7940" y="14244"/>
                    </a:cubicBezTo>
                    <a:cubicBezTo>
                      <a:pt x="7473" y="11376"/>
                      <a:pt x="6939" y="8507"/>
                      <a:pt x="6338" y="5638"/>
                    </a:cubicBezTo>
                    <a:cubicBezTo>
                      <a:pt x="6072" y="4538"/>
                      <a:pt x="5805" y="3437"/>
                      <a:pt x="5304" y="2436"/>
                    </a:cubicBezTo>
                    <a:cubicBezTo>
                      <a:pt x="4771" y="1435"/>
                      <a:pt x="3937" y="535"/>
                      <a:pt x="2903" y="168"/>
                    </a:cubicBezTo>
                    <a:cubicBezTo>
                      <a:pt x="2536" y="68"/>
                      <a:pt x="2202" y="1"/>
                      <a:pt x="1835" y="1"/>
                    </a:cubicBezTo>
                    <a:close/>
                  </a:path>
                </a:pathLst>
              </a:custGeom>
              <a:solidFill>
                <a:srgbClr val="D4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59" name="Google Shape;959;p41"/>
              <p:cNvSpPr/>
              <p:nvPr/>
            </p:nvSpPr>
            <p:spPr>
              <a:xfrm>
                <a:off x="10103500" y="2048100"/>
                <a:ext cx="127975" cy="289075"/>
              </a:xfrm>
              <a:custGeom>
                <a:avLst/>
                <a:gdLst/>
                <a:ahLst/>
                <a:cxnLst/>
                <a:rect l="l" t="t" r="r" b="b"/>
                <a:pathLst>
                  <a:path w="5119" h="11563" extrusionOk="0">
                    <a:moveTo>
                      <a:pt x="165" y="1"/>
                    </a:moveTo>
                    <a:cubicBezTo>
                      <a:pt x="87" y="1"/>
                      <a:pt x="1" y="95"/>
                      <a:pt x="48" y="189"/>
                    </a:cubicBezTo>
                    <a:cubicBezTo>
                      <a:pt x="915" y="1991"/>
                      <a:pt x="1949" y="3792"/>
                      <a:pt x="2716" y="5693"/>
                    </a:cubicBezTo>
                    <a:cubicBezTo>
                      <a:pt x="3484" y="7561"/>
                      <a:pt x="3717" y="9529"/>
                      <a:pt x="4284" y="11464"/>
                    </a:cubicBezTo>
                    <a:cubicBezTo>
                      <a:pt x="4298" y="11534"/>
                      <a:pt x="4342" y="11563"/>
                      <a:pt x="4390" y="11563"/>
                    </a:cubicBezTo>
                    <a:cubicBezTo>
                      <a:pt x="4456" y="11563"/>
                      <a:pt x="4532" y="11508"/>
                      <a:pt x="4551" y="11431"/>
                    </a:cubicBezTo>
                    <a:cubicBezTo>
                      <a:pt x="5118" y="7494"/>
                      <a:pt x="2483" y="3125"/>
                      <a:pt x="248" y="56"/>
                    </a:cubicBezTo>
                    <a:cubicBezTo>
                      <a:pt x="228" y="17"/>
                      <a:pt x="197" y="1"/>
                      <a:pt x="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60" name="Google Shape;960;p41"/>
              <p:cNvSpPr/>
              <p:nvPr/>
            </p:nvSpPr>
            <p:spPr>
              <a:xfrm>
                <a:off x="10207250" y="2382525"/>
                <a:ext cx="31725" cy="58550"/>
              </a:xfrm>
              <a:custGeom>
                <a:avLst/>
                <a:gdLst/>
                <a:ahLst/>
                <a:cxnLst/>
                <a:rect l="l" t="t" r="r" b="b"/>
                <a:pathLst>
                  <a:path w="1269" h="2342" extrusionOk="0">
                    <a:moveTo>
                      <a:pt x="592" y="1"/>
                    </a:moveTo>
                    <a:cubicBezTo>
                      <a:pt x="474" y="1"/>
                      <a:pt x="359" y="72"/>
                      <a:pt x="301" y="188"/>
                    </a:cubicBezTo>
                    <a:cubicBezTo>
                      <a:pt x="1" y="856"/>
                      <a:pt x="468" y="1623"/>
                      <a:pt x="634" y="2257"/>
                    </a:cubicBezTo>
                    <a:cubicBezTo>
                      <a:pt x="664" y="2315"/>
                      <a:pt x="725" y="2342"/>
                      <a:pt x="787" y="2342"/>
                    </a:cubicBezTo>
                    <a:cubicBezTo>
                      <a:pt x="867" y="2342"/>
                      <a:pt x="949" y="2298"/>
                      <a:pt x="968" y="2223"/>
                    </a:cubicBezTo>
                    <a:cubicBezTo>
                      <a:pt x="1001" y="1523"/>
                      <a:pt x="1268" y="689"/>
                      <a:pt x="835" y="122"/>
                    </a:cubicBezTo>
                    <a:cubicBezTo>
                      <a:pt x="765" y="38"/>
                      <a:pt x="677" y="1"/>
                      <a:pt x="5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61" name="Google Shape;961;p41"/>
              <p:cNvSpPr/>
              <p:nvPr/>
            </p:nvSpPr>
            <p:spPr>
              <a:xfrm>
                <a:off x="9743600" y="1124650"/>
                <a:ext cx="38375" cy="290575"/>
              </a:xfrm>
              <a:custGeom>
                <a:avLst/>
                <a:gdLst/>
                <a:ahLst/>
                <a:cxnLst/>
                <a:rect l="l" t="t" r="r" b="b"/>
                <a:pathLst>
                  <a:path w="1535" h="11623" extrusionOk="0">
                    <a:moveTo>
                      <a:pt x="1334" y="1"/>
                    </a:moveTo>
                    <a:lnTo>
                      <a:pt x="1334" y="34"/>
                    </a:lnTo>
                    <a:cubicBezTo>
                      <a:pt x="0" y="534"/>
                      <a:pt x="67" y="2002"/>
                      <a:pt x="100" y="3303"/>
                    </a:cubicBezTo>
                    <a:cubicBezTo>
                      <a:pt x="234" y="6005"/>
                      <a:pt x="801" y="8874"/>
                      <a:pt x="1234" y="11576"/>
                    </a:cubicBezTo>
                    <a:cubicBezTo>
                      <a:pt x="1234" y="11606"/>
                      <a:pt x="1261" y="11622"/>
                      <a:pt x="1291" y="11622"/>
                    </a:cubicBezTo>
                    <a:cubicBezTo>
                      <a:pt x="1327" y="11622"/>
                      <a:pt x="1368" y="11597"/>
                      <a:pt x="1368" y="11542"/>
                    </a:cubicBezTo>
                    <a:cubicBezTo>
                      <a:pt x="1234" y="9541"/>
                      <a:pt x="1001" y="7539"/>
                      <a:pt x="901" y="5505"/>
                    </a:cubicBezTo>
                    <a:cubicBezTo>
                      <a:pt x="834" y="4504"/>
                      <a:pt x="701" y="3503"/>
                      <a:pt x="834" y="2536"/>
                    </a:cubicBezTo>
                    <a:cubicBezTo>
                      <a:pt x="967" y="1669"/>
                      <a:pt x="1334" y="968"/>
                      <a:pt x="1501" y="134"/>
                    </a:cubicBezTo>
                    <a:cubicBezTo>
                      <a:pt x="1535" y="34"/>
                      <a:pt x="1434"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62" name="Google Shape;962;p41"/>
              <p:cNvSpPr/>
              <p:nvPr/>
            </p:nvSpPr>
            <p:spPr>
              <a:xfrm>
                <a:off x="9774450" y="1454400"/>
                <a:ext cx="28375" cy="52375"/>
              </a:xfrm>
              <a:custGeom>
                <a:avLst/>
                <a:gdLst/>
                <a:ahLst/>
                <a:cxnLst/>
                <a:rect l="l" t="t" r="r" b="b"/>
                <a:pathLst>
                  <a:path w="1135" h="2095" extrusionOk="0">
                    <a:moveTo>
                      <a:pt x="461" y="0"/>
                    </a:moveTo>
                    <a:cubicBezTo>
                      <a:pt x="418" y="0"/>
                      <a:pt x="376" y="23"/>
                      <a:pt x="334" y="87"/>
                    </a:cubicBezTo>
                    <a:cubicBezTo>
                      <a:pt x="0" y="721"/>
                      <a:pt x="401" y="1488"/>
                      <a:pt x="734" y="2022"/>
                    </a:cubicBezTo>
                    <a:cubicBezTo>
                      <a:pt x="772" y="2073"/>
                      <a:pt x="820" y="2094"/>
                      <a:pt x="865" y="2094"/>
                    </a:cubicBezTo>
                    <a:cubicBezTo>
                      <a:pt x="937" y="2094"/>
                      <a:pt x="1001" y="2037"/>
                      <a:pt x="1001" y="1955"/>
                    </a:cubicBezTo>
                    <a:cubicBezTo>
                      <a:pt x="1101" y="1321"/>
                      <a:pt x="1134" y="487"/>
                      <a:pt x="534" y="20"/>
                    </a:cubicBezTo>
                    <a:cubicBezTo>
                      <a:pt x="510" y="8"/>
                      <a:pt x="485" y="0"/>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63" name="Google Shape;963;p41"/>
              <p:cNvSpPr/>
              <p:nvPr/>
            </p:nvSpPr>
            <p:spPr>
              <a:xfrm>
                <a:off x="10155550" y="128477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64" name="Google Shape;964;p41"/>
              <p:cNvSpPr/>
              <p:nvPr/>
            </p:nvSpPr>
            <p:spPr>
              <a:xfrm>
                <a:off x="10128025" y="1252250"/>
                <a:ext cx="4200" cy="2875"/>
              </a:xfrm>
              <a:custGeom>
                <a:avLst/>
                <a:gdLst/>
                <a:ahLst/>
                <a:cxnLst/>
                <a:rect l="l" t="t" r="r" b="b"/>
                <a:pathLst>
                  <a:path w="168" h="115" extrusionOk="0">
                    <a:moveTo>
                      <a:pt x="34" y="0"/>
                    </a:moveTo>
                    <a:cubicBezTo>
                      <a:pt x="1" y="34"/>
                      <a:pt x="34" y="34"/>
                      <a:pt x="34" y="67"/>
                    </a:cubicBezTo>
                    <a:cubicBezTo>
                      <a:pt x="67" y="67"/>
                      <a:pt x="101" y="100"/>
                      <a:pt x="101" y="100"/>
                    </a:cubicBezTo>
                    <a:cubicBezTo>
                      <a:pt x="111" y="110"/>
                      <a:pt x="120" y="114"/>
                      <a:pt x="129" y="114"/>
                    </a:cubicBezTo>
                    <a:cubicBezTo>
                      <a:pt x="151" y="114"/>
                      <a:pt x="168" y="91"/>
                      <a:pt x="168" y="67"/>
                    </a:cubicBezTo>
                    <a:cubicBezTo>
                      <a:pt x="134" y="34"/>
                      <a:pt x="101" y="34"/>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65" name="Google Shape;965;p41"/>
              <p:cNvSpPr/>
              <p:nvPr/>
            </p:nvSpPr>
            <p:spPr>
              <a:xfrm>
                <a:off x="10103850" y="1292275"/>
                <a:ext cx="17525" cy="16850"/>
              </a:xfrm>
              <a:custGeom>
                <a:avLst/>
                <a:gdLst/>
                <a:ahLst/>
                <a:cxnLst/>
                <a:rect l="l" t="t" r="r" b="b"/>
                <a:pathLst>
                  <a:path w="701" h="674" extrusionOk="0">
                    <a:moveTo>
                      <a:pt x="232" y="111"/>
                    </a:moveTo>
                    <a:cubicBezTo>
                      <a:pt x="229" y="121"/>
                      <a:pt x="221" y="134"/>
                      <a:pt x="201" y="134"/>
                    </a:cubicBezTo>
                    <a:cubicBezTo>
                      <a:pt x="211" y="123"/>
                      <a:pt x="222" y="116"/>
                      <a:pt x="232" y="111"/>
                    </a:cubicBezTo>
                    <a:close/>
                    <a:moveTo>
                      <a:pt x="467" y="288"/>
                    </a:moveTo>
                    <a:cubicBezTo>
                      <a:pt x="467" y="295"/>
                      <a:pt x="467" y="301"/>
                      <a:pt x="467" y="301"/>
                    </a:cubicBezTo>
                    <a:cubicBezTo>
                      <a:pt x="467" y="301"/>
                      <a:pt x="446" y="343"/>
                      <a:pt x="437" y="343"/>
                    </a:cubicBezTo>
                    <a:cubicBezTo>
                      <a:pt x="435" y="343"/>
                      <a:pt x="434" y="341"/>
                      <a:pt x="434" y="334"/>
                    </a:cubicBezTo>
                    <a:cubicBezTo>
                      <a:pt x="448" y="320"/>
                      <a:pt x="459" y="304"/>
                      <a:pt x="467" y="288"/>
                    </a:cubicBezTo>
                    <a:close/>
                    <a:moveTo>
                      <a:pt x="201" y="0"/>
                    </a:moveTo>
                    <a:lnTo>
                      <a:pt x="201" y="34"/>
                    </a:lnTo>
                    <a:cubicBezTo>
                      <a:pt x="100" y="67"/>
                      <a:pt x="67" y="134"/>
                      <a:pt x="34" y="201"/>
                    </a:cubicBezTo>
                    <a:cubicBezTo>
                      <a:pt x="0" y="267"/>
                      <a:pt x="0" y="367"/>
                      <a:pt x="34" y="434"/>
                    </a:cubicBezTo>
                    <a:cubicBezTo>
                      <a:pt x="83" y="581"/>
                      <a:pt x="221" y="674"/>
                      <a:pt x="357" y="674"/>
                    </a:cubicBezTo>
                    <a:cubicBezTo>
                      <a:pt x="376" y="674"/>
                      <a:pt x="396" y="672"/>
                      <a:pt x="415" y="668"/>
                    </a:cubicBezTo>
                    <a:lnTo>
                      <a:pt x="434" y="668"/>
                    </a:lnTo>
                    <a:cubicBezTo>
                      <a:pt x="501" y="668"/>
                      <a:pt x="601" y="601"/>
                      <a:pt x="634" y="534"/>
                    </a:cubicBezTo>
                    <a:cubicBezTo>
                      <a:pt x="668" y="467"/>
                      <a:pt x="701" y="401"/>
                      <a:pt x="701" y="301"/>
                    </a:cubicBezTo>
                    <a:cubicBezTo>
                      <a:pt x="668" y="234"/>
                      <a:pt x="634" y="167"/>
                      <a:pt x="567" y="101"/>
                    </a:cubicBezTo>
                    <a:cubicBezTo>
                      <a:pt x="518" y="76"/>
                      <a:pt x="469" y="51"/>
                      <a:pt x="407" y="40"/>
                    </a:cubicBezTo>
                    <a:lnTo>
                      <a:pt x="407" y="40"/>
                    </a:lnTo>
                    <a:cubicBezTo>
                      <a:pt x="395" y="29"/>
                      <a:pt x="381" y="15"/>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66" name="Google Shape;966;p41"/>
              <p:cNvSpPr/>
              <p:nvPr/>
            </p:nvSpPr>
            <p:spPr>
              <a:xfrm>
                <a:off x="10123025" y="1203875"/>
                <a:ext cx="11700" cy="11700"/>
              </a:xfrm>
              <a:custGeom>
                <a:avLst/>
                <a:gdLst/>
                <a:ahLst/>
                <a:cxnLst/>
                <a:rect l="l" t="t" r="r" b="b"/>
                <a:pathLst>
                  <a:path w="468" h="468" extrusionOk="0">
                    <a:moveTo>
                      <a:pt x="201" y="1"/>
                    </a:moveTo>
                    <a:cubicBezTo>
                      <a:pt x="167" y="1"/>
                      <a:pt x="134" y="1"/>
                      <a:pt x="101" y="34"/>
                    </a:cubicBezTo>
                    <a:cubicBezTo>
                      <a:pt x="67" y="34"/>
                      <a:pt x="67" y="67"/>
                      <a:pt x="34" y="101"/>
                    </a:cubicBezTo>
                    <a:cubicBezTo>
                      <a:pt x="34" y="101"/>
                      <a:pt x="1" y="134"/>
                      <a:pt x="1" y="167"/>
                    </a:cubicBezTo>
                    <a:cubicBezTo>
                      <a:pt x="1" y="201"/>
                      <a:pt x="1" y="234"/>
                      <a:pt x="1" y="267"/>
                    </a:cubicBezTo>
                    <a:cubicBezTo>
                      <a:pt x="1" y="334"/>
                      <a:pt x="34" y="368"/>
                      <a:pt x="67" y="401"/>
                    </a:cubicBezTo>
                    <a:cubicBezTo>
                      <a:pt x="134" y="434"/>
                      <a:pt x="201" y="468"/>
                      <a:pt x="267" y="468"/>
                    </a:cubicBezTo>
                    <a:cubicBezTo>
                      <a:pt x="301" y="468"/>
                      <a:pt x="301" y="434"/>
                      <a:pt x="334" y="434"/>
                    </a:cubicBezTo>
                    <a:cubicBezTo>
                      <a:pt x="368" y="401"/>
                      <a:pt x="401" y="401"/>
                      <a:pt x="401" y="368"/>
                    </a:cubicBezTo>
                    <a:cubicBezTo>
                      <a:pt x="434" y="334"/>
                      <a:pt x="434" y="301"/>
                      <a:pt x="434" y="301"/>
                    </a:cubicBezTo>
                    <a:cubicBezTo>
                      <a:pt x="468" y="267"/>
                      <a:pt x="468" y="234"/>
                      <a:pt x="434" y="201"/>
                    </a:cubicBezTo>
                    <a:cubicBezTo>
                      <a:pt x="434" y="134"/>
                      <a:pt x="401" y="67"/>
                      <a:pt x="368" y="34"/>
                    </a:cubicBezTo>
                    <a:cubicBezTo>
                      <a:pt x="301" y="1"/>
                      <a:pt x="267"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67" name="Google Shape;967;p41"/>
              <p:cNvSpPr/>
              <p:nvPr/>
            </p:nvSpPr>
            <p:spPr>
              <a:xfrm>
                <a:off x="10163050" y="1337300"/>
                <a:ext cx="11700" cy="11700"/>
              </a:xfrm>
              <a:custGeom>
                <a:avLst/>
                <a:gdLst/>
                <a:ahLst/>
                <a:cxnLst/>
                <a:rect l="l" t="t" r="r" b="b"/>
                <a:pathLst>
                  <a:path w="468" h="468" extrusionOk="0">
                    <a:moveTo>
                      <a:pt x="201" y="1"/>
                    </a:moveTo>
                    <a:cubicBezTo>
                      <a:pt x="168" y="1"/>
                      <a:pt x="134" y="1"/>
                      <a:pt x="101" y="34"/>
                    </a:cubicBezTo>
                    <a:cubicBezTo>
                      <a:pt x="67" y="34"/>
                      <a:pt x="67" y="67"/>
                      <a:pt x="34" y="101"/>
                    </a:cubicBezTo>
                    <a:cubicBezTo>
                      <a:pt x="1" y="101"/>
                      <a:pt x="1" y="134"/>
                      <a:pt x="1" y="168"/>
                    </a:cubicBezTo>
                    <a:cubicBezTo>
                      <a:pt x="1" y="201"/>
                      <a:pt x="1" y="234"/>
                      <a:pt x="1" y="268"/>
                    </a:cubicBezTo>
                    <a:cubicBezTo>
                      <a:pt x="1" y="301"/>
                      <a:pt x="34" y="368"/>
                      <a:pt x="67" y="401"/>
                    </a:cubicBezTo>
                    <a:cubicBezTo>
                      <a:pt x="134" y="468"/>
                      <a:pt x="201" y="468"/>
                      <a:pt x="268" y="468"/>
                    </a:cubicBezTo>
                    <a:cubicBezTo>
                      <a:pt x="301" y="468"/>
                      <a:pt x="334" y="434"/>
                      <a:pt x="334" y="434"/>
                    </a:cubicBezTo>
                    <a:cubicBezTo>
                      <a:pt x="368" y="401"/>
                      <a:pt x="401" y="401"/>
                      <a:pt x="401" y="368"/>
                    </a:cubicBezTo>
                    <a:cubicBezTo>
                      <a:pt x="434" y="334"/>
                      <a:pt x="434" y="334"/>
                      <a:pt x="434" y="301"/>
                    </a:cubicBezTo>
                    <a:cubicBezTo>
                      <a:pt x="468" y="268"/>
                      <a:pt x="468" y="234"/>
                      <a:pt x="468" y="201"/>
                    </a:cubicBezTo>
                    <a:cubicBezTo>
                      <a:pt x="434" y="134"/>
                      <a:pt x="434" y="67"/>
                      <a:pt x="368" y="34"/>
                    </a:cubicBezTo>
                    <a:cubicBezTo>
                      <a:pt x="301" y="1"/>
                      <a:pt x="268"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68" name="Google Shape;968;p41"/>
              <p:cNvSpPr/>
              <p:nvPr/>
            </p:nvSpPr>
            <p:spPr>
              <a:xfrm>
                <a:off x="10146375" y="1347325"/>
                <a:ext cx="15050" cy="15650"/>
              </a:xfrm>
              <a:custGeom>
                <a:avLst/>
                <a:gdLst/>
                <a:ahLst/>
                <a:cxnLst/>
                <a:rect l="l" t="t" r="r" b="b"/>
                <a:pathLst>
                  <a:path w="602" h="626" extrusionOk="0">
                    <a:moveTo>
                      <a:pt x="267" y="0"/>
                    </a:moveTo>
                    <a:cubicBezTo>
                      <a:pt x="167" y="33"/>
                      <a:pt x="67" y="100"/>
                      <a:pt x="34" y="200"/>
                    </a:cubicBezTo>
                    <a:lnTo>
                      <a:pt x="1" y="200"/>
                    </a:lnTo>
                    <a:cubicBezTo>
                      <a:pt x="1" y="234"/>
                      <a:pt x="1" y="234"/>
                      <a:pt x="1" y="267"/>
                    </a:cubicBezTo>
                    <a:lnTo>
                      <a:pt x="1" y="367"/>
                    </a:lnTo>
                    <a:cubicBezTo>
                      <a:pt x="1" y="367"/>
                      <a:pt x="1" y="400"/>
                      <a:pt x="1" y="434"/>
                    </a:cubicBezTo>
                    <a:cubicBezTo>
                      <a:pt x="34" y="467"/>
                      <a:pt x="34" y="467"/>
                      <a:pt x="67" y="500"/>
                    </a:cubicBezTo>
                    <a:cubicBezTo>
                      <a:pt x="67" y="534"/>
                      <a:pt x="101" y="567"/>
                      <a:pt x="134" y="567"/>
                    </a:cubicBezTo>
                    <a:cubicBezTo>
                      <a:pt x="167" y="600"/>
                      <a:pt x="201" y="600"/>
                      <a:pt x="201" y="600"/>
                    </a:cubicBezTo>
                    <a:cubicBezTo>
                      <a:pt x="234" y="617"/>
                      <a:pt x="259" y="625"/>
                      <a:pt x="280" y="625"/>
                    </a:cubicBezTo>
                    <a:cubicBezTo>
                      <a:pt x="301" y="625"/>
                      <a:pt x="317" y="617"/>
                      <a:pt x="334" y="600"/>
                    </a:cubicBezTo>
                    <a:lnTo>
                      <a:pt x="401" y="600"/>
                    </a:lnTo>
                    <a:cubicBezTo>
                      <a:pt x="434" y="567"/>
                      <a:pt x="468" y="567"/>
                      <a:pt x="468" y="567"/>
                    </a:cubicBezTo>
                    <a:cubicBezTo>
                      <a:pt x="501" y="534"/>
                      <a:pt x="534" y="500"/>
                      <a:pt x="568" y="467"/>
                    </a:cubicBezTo>
                    <a:cubicBezTo>
                      <a:pt x="568" y="434"/>
                      <a:pt x="601" y="400"/>
                      <a:pt x="601" y="367"/>
                    </a:cubicBezTo>
                    <a:cubicBezTo>
                      <a:pt x="601" y="300"/>
                      <a:pt x="601" y="234"/>
                      <a:pt x="568" y="200"/>
                    </a:cubicBezTo>
                    <a:cubicBezTo>
                      <a:pt x="568" y="167"/>
                      <a:pt x="534" y="133"/>
                      <a:pt x="534" y="133"/>
                    </a:cubicBezTo>
                    <a:cubicBezTo>
                      <a:pt x="468" y="33"/>
                      <a:pt x="368" y="0"/>
                      <a:pt x="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69" name="Google Shape;969;p41"/>
              <p:cNvSpPr/>
              <p:nvPr/>
            </p:nvSpPr>
            <p:spPr>
              <a:xfrm>
                <a:off x="10170550" y="1423825"/>
                <a:ext cx="14225" cy="12975"/>
              </a:xfrm>
              <a:custGeom>
                <a:avLst/>
                <a:gdLst/>
                <a:ahLst/>
                <a:cxnLst/>
                <a:rect l="l" t="t" r="r" b="b"/>
                <a:pathLst>
                  <a:path w="569" h="519" extrusionOk="0">
                    <a:moveTo>
                      <a:pt x="249" y="0"/>
                    </a:moveTo>
                    <a:cubicBezTo>
                      <a:pt x="177" y="0"/>
                      <a:pt x="122" y="55"/>
                      <a:pt x="68" y="109"/>
                    </a:cubicBezTo>
                    <a:cubicBezTo>
                      <a:pt x="1" y="176"/>
                      <a:pt x="1" y="276"/>
                      <a:pt x="34" y="342"/>
                    </a:cubicBezTo>
                    <a:cubicBezTo>
                      <a:pt x="68" y="409"/>
                      <a:pt x="101" y="443"/>
                      <a:pt x="134" y="476"/>
                    </a:cubicBezTo>
                    <a:cubicBezTo>
                      <a:pt x="168" y="476"/>
                      <a:pt x="201" y="509"/>
                      <a:pt x="234" y="509"/>
                    </a:cubicBezTo>
                    <a:lnTo>
                      <a:pt x="268" y="509"/>
                    </a:lnTo>
                    <a:cubicBezTo>
                      <a:pt x="280" y="515"/>
                      <a:pt x="293" y="518"/>
                      <a:pt x="307" y="518"/>
                    </a:cubicBezTo>
                    <a:cubicBezTo>
                      <a:pt x="370" y="518"/>
                      <a:pt x="447" y="464"/>
                      <a:pt x="501" y="409"/>
                    </a:cubicBezTo>
                    <a:cubicBezTo>
                      <a:pt x="535" y="342"/>
                      <a:pt x="568" y="242"/>
                      <a:pt x="501" y="176"/>
                    </a:cubicBezTo>
                    <a:cubicBezTo>
                      <a:pt x="501" y="176"/>
                      <a:pt x="501" y="176"/>
                      <a:pt x="501" y="142"/>
                    </a:cubicBezTo>
                    <a:cubicBezTo>
                      <a:pt x="501" y="109"/>
                      <a:pt x="468" y="76"/>
                      <a:pt x="435" y="42"/>
                    </a:cubicBezTo>
                    <a:cubicBezTo>
                      <a:pt x="401" y="42"/>
                      <a:pt x="368" y="9"/>
                      <a:pt x="301" y="9"/>
                    </a:cubicBezTo>
                    <a:cubicBezTo>
                      <a:pt x="283" y="3"/>
                      <a:pt x="266"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70" name="Google Shape;970;p41"/>
              <p:cNvSpPr/>
              <p:nvPr/>
            </p:nvSpPr>
            <p:spPr>
              <a:xfrm>
                <a:off x="10190575" y="1476575"/>
                <a:ext cx="13375" cy="12525"/>
              </a:xfrm>
              <a:custGeom>
                <a:avLst/>
                <a:gdLst/>
                <a:ahLst/>
                <a:cxnLst/>
                <a:rect l="l" t="t" r="r" b="b"/>
                <a:pathLst>
                  <a:path w="535" h="501" extrusionOk="0">
                    <a:moveTo>
                      <a:pt x="267" y="0"/>
                    </a:moveTo>
                    <a:cubicBezTo>
                      <a:pt x="285" y="0"/>
                      <a:pt x="301" y="1"/>
                      <a:pt x="317" y="4"/>
                    </a:cubicBezTo>
                    <a:lnTo>
                      <a:pt x="317" y="4"/>
                    </a:lnTo>
                    <a:cubicBezTo>
                      <a:pt x="312" y="2"/>
                      <a:pt x="307" y="0"/>
                      <a:pt x="301" y="0"/>
                    </a:cubicBezTo>
                    <a:close/>
                    <a:moveTo>
                      <a:pt x="317" y="4"/>
                    </a:moveTo>
                    <a:cubicBezTo>
                      <a:pt x="326" y="8"/>
                      <a:pt x="332" y="15"/>
                      <a:pt x="338" y="21"/>
                    </a:cubicBezTo>
                    <a:lnTo>
                      <a:pt x="338" y="21"/>
                    </a:lnTo>
                    <a:cubicBezTo>
                      <a:pt x="315" y="13"/>
                      <a:pt x="291" y="9"/>
                      <a:pt x="267" y="9"/>
                    </a:cubicBezTo>
                    <a:cubicBezTo>
                      <a:pt x="234" y="9"/>
                      <a:pt x="201" y="17"/>
                      <a:pt x="167" y="34"/>
                    </a:cubicBezTo>
                    <a:cubicBezTo>
                      <a:pt x="134" y="34"/>
                      <a:pt x="101" y="34"/>
                      <a:pt x="101" y="67"/>
                    </a:cubicBezTo>
                    <a:cubicBezTo>
                      <a:pt x="34" y="100"/>
                      <a:pt x="1" y="167"/>
                      <a:pt x="1" y="234"/>
                    </a:cubicBezTo>
                    <a:cubicBezTo>
                      <a:pt x="1" y="301"/>
                      <a:pt x="1" y="334"/>
                      <a:pt x="34" y="401"/>
                    </a:cubicBezTo>
                    <a:cubicBezTo>
                      <a:pt x="67" y="434"/>
                      <a:pt x="101" y="467"/>
                      <a:pt x="167" y="501"/>
                    </a:cubicBezTo>
                    <a:lnTo>
                      <a:pt x="367" y="501"/>
                    </a:lnTo>
                    <a:cubicBezTo>
                      <a:pt x="401" y="467"/>
                      <a:pt x="434" y="434"/>
                      <a:pt x="501" y="401"/>
                    </a:cubicBezTo>
                    <a:cubicBezTo>
                      <a:pt x="501" y="367"/>
                      <a:pt x="501" y="367"/>
                      <a:pt x="534" y="334"/>
                    </a:cubicBezTo>
                    <a:cubicBezTo>
                      <a:pt x="534" y="301"/>
                      <a:pt x="534" y="301"/>
                      <a:pt x="534" y="267"/>
                    </a:cubicBezTo>
                    <a:cubicBezTo>
                      <a:pt x="534" y="234"/>
                      <a:pt x="534" y="167"/>
                      <a:pt x="501" y="134"/>
                    </a:cubicBezTo>
                    <a:cubicBezTo>
                      <a:pt x="446" y="51"/>
                      <a:pt x="391" y="14"/>
                      <a:pt x="317" y="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971" name="Google Shape;971;p41"/>
              <p:cNvGrpSpPr/>
              <p:nvPr/>
            </p:nvGrpSpPr>
            <p:grpSpPr>
              <a:xfrm>
                <a:off x="9809475" y="1111075"/>
                <a:ext cx="376700" cy="539700"/>
                <a:chOff x="4944075" y="1120638"/>
                <a:chExt cx="376700" cy="539700"/>
              </a:xfrm>
            </p:grpSpPr>
            <p:sp>
              <p:nvSpPr>
                <p:cNvPr id="972" name="Google Shape;972;p41"/>
                <p:cNvSpPr/>
                <p:nvPr/>
              </p:nvSpPr>
              <p:spPr>
                <a:xfrm>
                  <a:off x="4944075" y="1205113"/>
                  <a:ext cx="154300" cy="31275"/>
                </a:xfrm>
                <a:custGeom>
                  <a:avLst/>
                  <a:gdLst/>
                  <a:ahLst/>
                  <a:cxnLst/>
                  <a:rect l="l" t="t" r="r" b="b"/>
                  <a:pathLst>
                    <a:path w="6172" h="1251" extrusionOk="0">
                      <a:moveTo>
                        <a:pt x="5871" y="0"/>
                      </a:moveTo>
                      <a:cubicBezTo>
                        <a:pt x="3936" y="0"/>
                        <a:pt x="1802" y="300"/>
                        <a:pt x="34" y="1101"/>
                      </a:cubicBezTo>
                      <a:cubicBezTo>
                        <a:pt x="0" y="1134"/>
                        <a:pt x="0" y="1201"/>
                        <a:pt x="67" y="1234"/>
                      </a:cubicBezTo>
                      <a:lnTo>
                        <a:pt x="67" y="1201"/>
                      </a:lnTo>
                      <a:cubicBezTo>
                        <a:pt x="393" y="1235"/>
                        <a:pt x="724" y="1250"/>
                        <a:pt x="1059" y="1250"/>
                      </a:cubicBezTo>
                      <a:cubicBezTo>
                        <a:pt x="2712" y="1250"/>
                        <a:pt x="4445" y="866"/>
                        <a:pt x="5971" y="367"/>
                      </a:cubicBezTo>
                      <a:cubicBezTo>
                        <a:pt x="6171" y="267"/>
                        <a:pt x="6038" y="0"/>
                        <a:pt x="58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73" name="Google Shape;973;p41"/>
                <p:cNvSpPr/>
                <p:nvPr/>
              </p:nvSpPr>
              <p:spPr>
                <a:xfrm>
                  <a:off x="4966025" y="1242638"/>
                  <a:ext cx="209075" cy="45100"/>
                </a:xfrm>
                <a:custGeom>
                  <a:avLst/>
                  <a:gdLst/>
                  <a:ahLst/>
                  <a:cxnLst/>
                  <a:rect l="l" t="t" r="r" b="b"/>
                  <a:pathLst>
                    <a:path w="8363" h="1804" extrusionOk="0">
                      <a:moveTo>
                        <a:pt x="8129" y="0"/>
                      </a:moveTo>
                      <a:cubicBezTo>
                        <a:pt x="5393" y="33"/>
                        <a:pt x="2792" y="634"/>
                        <a:pt x="190" y="1468"/>
                      </a:cubicBezTo>
                      <a:cubicBezTo>
                        <a:pt x="0" y="1531"/>
                        <a:pt x="80" y="1804"/>
                        <a:pt x="259" y="1804"/>
                      </a:cubicBezTo>
                      <a:cubicBezTo>
                        <a:pt x="269" y="1804"/>
                        <a:pt x="279" y="1803"/>
                        <a:pt x="290" y="1801"/>
                      </a:cubicBezTo>
                      <a:cubicBezTo>
                        <a:pt x="2958" y="1401"/>
                        <a:pt x="5594" y="1034"/>
                        <a:pt x="8195" y="267"/>
                      </a:cubicBezTo>
                      <a:cubicBezTo>
                        <a:pt x="8362" y="200"/>
                        <a:pt x="8262" y="0"/>
                        <a:pt x="8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74" name="Google Shape;974;p41"/>
                <p:cNvSpPr/>
                <p:nvPr/>
              </p:nvSpPr>
              <p:spPr>
                <a:xfrm>
                  <a:off x="4954900" y="1335188"/>
                  <a:ext cx="201025" cy="37050"/>
                </a:xfrm>
                <a:custGeom>
                  <a:avLst/>
                  <a:gdLst/>
                  <a:ahLst/>
                  <a:cxnLst/>
                  <a:rect l="l" t="t" r="r" b="b"/>
                  <a:pathLst>
                    <a:path w="8041" h="1482" extrusionOk="0">
                      <a:moveTo>
                        <a:pt x="7807" y="1"/>
                      </a:moveTo>
                      <a:cubicBezTo>
                        <a:pt x="5205" y="67"/>
                        <a:pt x="2503" y="368"/>
                        <a:pt x="1" y="1235"/>
                      </a:cubicBezTo>
                      <a:cubicBezTo>
                        <a:pt x="1" y="1235"/>
                        <a:pt x="1" y="1268"/>
                        <a:pt x="1" y="1268"/>
                      </a:cubicBezTo>
                      <a:cubicBezTo>
                        <a:pt x="412" y="1426"/>
                        <a:pt x="850" y="1482"/>
                        <a:pt x="1296" y="1482"/>
                      </a:cubicBezTo>
                      <a:cubicBezTo>
                        <a:pt x="2081" y="1482"/>
                        <a:pt x="2893" y="1308"/>
                        <a:pt x="3637" y="1202"/>
                      </a:cubicBezTo>
                      <a:cubicBezTo>
                        <a:pt x="5105" y="968"/>
                        <a:pt x="6472" y="668"/>
                        <a:pt x="7873" y="234"/>
                      </a:cubicBezTo>
                      <a:cubicBezTo>
                        <a:pt x="8040" y="201"/>
                        <a:pt x="7940" y="1"/>
                        <a:pt x="78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75" name="Google Shape;975;p41"/>
                <p:cNvSpPr/>
                <p:nvPr/>
              </p:nvSpPr>
              <p:spPr>
                <a:xfrm>
                  <a:off x="5027475" y="1471088"/>
                  <a:ext cx="202650" cy="25100"/>
                </a:xfrm>
                <a:custGeom>
                  <a:avLst/>
                  <a:gdLst/>
                  <a:ahLst/>
                  <a:cxnLst/>
                  <a:rect l="l" t="t" r="r" b="b"/>
                  <a:pathLst>
                    <a:path w="8106" h="1004" extrusionOk="0">
                      <a:moveTo>
                        <a:pt x="4967" y="1"/>
                      </a:moveTo>
                      <a:cubicBezTo>
                        <a:pt x="3306" y="1"/>
                        <a:pt x="1581" y="212"/>
                        <a:pt x="133" y="569"/>
                      </a:cubicBezTo>
                      <a:cubicBezTo>
                        <a:pt x="0" y="602"/>
                        <a:pt x="0" y="769"/>
                        <a:pt x="133" y="769"/>
                      </a:cubicBezTo>
                      <a:cubicBezTo>
                        <a:pt x="1601" y="969"/>
                        <a:pt x="3069" y="903"/>
                        <a:pt x="4537" y="936"/>
                      </a:cubicBezTo>
                      <a:cubicBezTo>
                        <a:pt x="5129" y="936"/>
                        <a:pt x="5741" y="1004"/>
                        <a:pt x="6342" y="1004"/>
                      </a:cubicBezTo>
                      <a:cubicBezTo>
                        <a:pt x="6856" y="1004"/>
                        <a:pt x="7362" y="954"/>
                        <a:pt x="7839" y="769"/>
                      </a:cubicBezTo>
                      <a:cubicBezTo>
                        <a:pt x="8106" y="636"/>
                        <a:pt x="8039" y="302"/>
                        <a:pt x="7772" y="235"/>
                      </a:cubicBezTo>
                      <a:cubicBezTo>
                        <a:pt x="6906" y="75"/>
                        <a:pt x="5947" y="1"/>
                        <a:pt x="49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76" name="Google Shape;976;p41"/>
                <p:cNvSpPr/>
                <p:nvPr/>
              </p:nvSpPr>
              <p:spPr>
                <a:xfrm>
                  <a:off x="4964300" y="1381813"/>
                  <a:ext cx="214775" cy="61900"/>
                </a:xfrm>
                <a:custGeom>
                  <a:avLst/>
                  <a:gdLst/>
                  <a:ahLst/>
                  <a:cxnLst/>
                  <a:rect l="l" t="t" r="r" b="b"/>
                  <a:pathLst>
                    <a:path w="8591" h="2476" extrusionOk="0">
                      <a:moveTo>
                        <a:pt x="8460" y="0"/>
                      </a:moveTo>
                      <a:cubicBezTo>
                        <a:pt x="8451" y="0"/>
                        <a:pt x="8441" y="1"/>
                        <a:pt x="8431" y="4"/>
                      </a:cubicBezTo>
                      <a:cubicBezTo>
                        <a:pt x="5696" y="271"/>
                        <a:pt x="2660" y="1105"/>
                        <a:pt x="125" y="2205"/>
                      </a:cubicBezTo>
                      <a:cubicBezTo>
                        <a:pt x="1" y="2268"/>
                        <a:pt x="51" y="2475"/>
                        <a:pt x="194" y="2475"/>
                      </a:cubicBezTo>
                      <a:cubicBezTo>
                        <a:pt x="204" y="2475"/>
                        <a:pt x="214" y="2474"/>
                        <a:pt x="225" y="2472"/>
                      </a:cubicBezTo>
                      <a:cubicBezTo>
                        <a:pt x="2961" y="1905"/>
                        <a:pt x="5829" y="1138"/>
                        <a:pt x="8498" y="204"/>
                      </a:cubicBezTo>
                      <a:cubicBezTo>
                        <a:pt x="8590" y="173"/>
                        <a:pt x="8569" y="0"/>
                        <a:pt x="8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77" name="Google Shape;977;p41"/>
                <p:cNvSpPr/>
                <p:nvPr/>
              </p:nvSpPr>
              <p:spPr>
                <a:xfrm>
                  <a:off x="4999950" y="1566188"/>
                  <a:ext cx="196000" cy="38200"/>
                </a:xfrm>
                <a:custGeom>
                  <a:avLst/>
                  <a:gdLst/>
                  <a:ahLst/>
                  <a:cxnLst/>
                  <a:rect l="l" t="t" r="r" b="b"/>
                  <a:pathLst>
                    <a:path w="7840" h="1528" extrusionOk="0">
                      <a:moveTo>
                        <a:pt x="7639" y="1"/>
                      </a:moveTo>
                      <a:cubicBezTo>
                        <a:pt x="6271" y="67"/>
                        <a:pt x="4937" y="268"/>
                        <a:pt x="3569" y="468"/>
                      </a:cubicBezTo>
                      <a:cubicBezTo>
                        <a:pt x="2435" y="634"/>
                        <a:pt x="1201" y="701"/>
                        <a:pt x="134" y="1135"/>
                      </a:cubicBezTo>
                      <a:cubicBezTo>
                        <a:pt x="0" y="1202"/>
                        <a:pt x="34" y="1368"/>
                        <a:pt x="167" y="1402"/>
                      </a:cubicBezTo>
                      <a:cubicBezTo>
                        <a:pt x="627" y="1488"/>
                        <a:pt x="1118" y="1527"/>
                        <a:pt x="1627" y="1527"/>
                      </a:cubicBezTo>
                      <a:cubicBezTo>
                        <a:pt x="3660" y="1527"/>
                        <a:pt x="5971" y="908"/>
                        <a:pt x="7706" y="268"/>
                      </a:cubicBezTo>
                      <a:cubicBezTo>
                        <a:pt x="7839" y="201"/>
                        <a:pt x="7772" y="1"/>
                        <a:pt x="76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78" name="Google Shape;978;p41"/>
                <p:cNvSpPr/>
                <p:nvPr/>
              </p:nvSpPr>
              <p:spPr>
                <a:xfrm>
                  <a:off x="5001600" y="1631688"/>
                  <a:ext cx="208525" cy="28650"/>
                </a:xfrm>
                <a:custGeom>
                  <a:avLst/>
                  <a:gdLst/>
                  <a:ahLst/>
                  <a:cxnLst/>
                  <a:rect l="l" t="t" r="r" b="b"/>
                  <a:pathLst>
                    <a:path w="8341" h="1146" extrusionOk="0">
                      <a:moveTo>
                        <a:pt x="1828" y="1"/>
                      </a:moveTo>
                      <a:cubicBezTo>
                        <a:pt x="1294" y="1"/>
                        <a:pt x="761" y="35"/>
                        <a:pt x="234" y="149"/>
                      </a:cubicBezTo>
                      <a:cubicBezTo>
                        <a:pt x="68" y="183"/>
                        <a:pt x="1" y="416"/>
                        <a:pt x="201" y="483"/>
                      </a:cubicBezTo>
                      <a:lnTo>
                        <a:pt x="201" y="516"/>
                      </a:lnTo>
                      <a:cubicBezTo>
                        <a:pt x="1400" y="972"/>
                        <a:pt x="2795" y="1146"/>
                        <a:pt x="4196" y="1146"/>
                      </a:cubicBezTo>
                      <a:cubicBezTo>
                        <a:pt x="5564" y="1146"/>
                        <a:pt x="6937" y="980"/>
                        <a:pt x="8140" y="750"/>
                      </a:cubicBezTo>
                      <a:cubicBezTo>
                        <a:pt x="8340" y="716"/>
                        <a:pt x="8340" y="450"/>
                        <a:pt x="8140" y="416"/>
                      </a:cubicBezTo>
                      <a:cubicBezTo>
                        <a:pt x="6739" y="216"/>
                        <a:pt x="5405" y="116"/>
                        <a:pt x="3970" y="83"/>
                      </a:cubicBezTo>
                      <a:cubicBezTo>
                        <a:pt x="3263" y="64"/>
                        <a:pt x="2545" y="1"/>
                        <a:pt x="18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79" name="Google Shape;979;p41"/>
                <p:cNvSpPr/>
                <p:nvPr/>
              </p:nvSpPr>
              <p:spPr>
                <a:xfrm>
                  <a:off x="5043600" y="1120638"/>
                  <a:ext cx="127325" cy="42075"/>
                </a:xfrm>
                <a:custGeom>
                  <a:avLst/>
                  <a:gdLst/>
                  <a:ahLst/>
                  <a:cxnLst/>
                  <a:rect l="l" t="t" r="r" b="b"/>
                  <a:pathLst>
                    <a:path w="5093" h="1683" extrusionOk="0">
                      <a:moveTo>
                        <a:pt x="4712" y="0"/>
                      </a:moveTo>
                      <a:cubicBezTo>
                        <a:pt x="4050" y="0"/>
                        <a:pt x="3390" y="263"/>
                        <a:pt x="2757" y="444"/>
                      </a:cubicBezTo>
                      <a:cubicBezTo>
                        <a:pt x="1857" y="744"/>
                        <a:pt x="990" y="1077"/>
                        <a:pt x="122" y="1478"/>
                      </a:cubicBezTo>
                      <a:cubicBezTo>
                        <a:pt x="1" y="1538"/>
                        <a:pt x="45" y="1682"/>
                        <a:pt x="130" y="1682"/>
                      </a:cubicBezTo>
                      <a:cubicBezTo>
                        <a:pt x="138" y="1682"/>
                        <a:pt x="147" y="1681"/>
                        <a:pt x="156" y="1678"/>
                      </a:cubicBezTo>
                      <a:cubicBezTo>
                        <a:pt x="1623" y="1478"/>
                        <a:pt x="3825" y="1211"/>
                        <a:pt x="4992" y="277"/>
                      </a:cubicBezTo>
                      <a:cubicBezTo>
                        <a:pt x="5092" y="177"/>
                        <a:pt x="5059" y="10"/>
                        <a:pt x="4926" y="10"/>
                      </a:cubicBezTo>
                      <a:cubicBezTo>
                        <a:pt x="4855" y="3"/>
                        <a:pt x="4783" y="0"/>
                        <a:pt x="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80" name="Google Shape;980;p41"/>
                <p:cNvSpPr/>
                <p:nvPr/>
              </p:nvSpPr>
              <p:spPr>
                <a:xfrm>
                  <a:off x="5190075" y="1190588"/>
                  <a:ext cx="21700" cy="21200"/>
                </a:xfrm>
                <a:custGeom>
                  <a:avLst/>
                  <a:gdLst/>
                  <a:ahLst/>
                  <a:cxnLst/>
                  <a:rect l="l" t="t" r="r" b="b"/>
                  <a:pathLst>
                    <a:path w="868" h="848" extrusionOk="0">
                      <a:moveTo>
                        <a:pt x="468" y="1"/>
                      </a:moveTo>
                      <a:cubicBezTo>
                        <a:pt x="437" y="1"/>
                        <a:pt x="403" y="5"/>
                        <a:pt x="368" y="14"/>
                      </a:cubicBezTo>
                      <a:cubicBezTo>
                        <a:pt x="268" y="14"/>
                        <a:pt x="167" y="81"/>
                        <a:pt x="101" y="181"/>
                      </a:cubicBezTo>
                      <a:cubicBezTo>
                        <a:pt x="67" y="214"/>
                        <a:pt x="34" y="247"/>
                        <a:pt x="34" y="314"/>
                      </a:cubicBezTo>
                      <a:cubicBezTo>
                        <a:pt x="1" y="381"/>
                        <a:pt x="1" y="414"/>
                        <a:pt x="34" y="481"/>
                      </a:cubicBezTo>
                      <a:cubicBezTo>
                        <a:pt x="34" y="581"/>
                        <a:pt x="101" y="681"/>
                        <a:pt x="167" y="748"/>
                      </a:cubicBezTo>
                      <a:cubicBezTo>
                        <a:pt x="268" y="815"/>
                        <a:pt x="368" y="848"/>
                        <a:pt x="501" y="848"/>
                      </a:cubicBezTo>
                      <a:cubicBezTo>
                        <a:pt x="601" y="815"/>
                        <a:pt x="701" y="748"/>
                        <a:pt x="768" y="681"/>
                      </a:cubicBezTo>
                      <a:cubicBezTo>
                        <a:pt x="801" y="614"/>
                        <a:pt x="835" y="581"/>
                        <a:pt x="835" y="514"/>
                      </a:cubicBezTo>
                      <a:cubicBezTo>
                        <a:pt x="868" y="481"/>
                        <a:pt x="868" y="414"/>
                        <a:pt x="835" y="348"/>
                      </a:cubicBezTo>
                      <a:cubicBezTo>
                        <a:pt x="835" y="247"/>
                        <a:pt x="768" y="147"/>
                        <a:pt x="668" y="81"/>
                      </a:cubicBezTo>
                      <a:cubicBezTo>
                        <a:pt x="619" y="32"/>
                        <a:pt x="552" y="1"/>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81" name="Google Shape;981;p41"/>
                <p:cNvSpPr/>
                <p:nvPr/>
              </p:nvSpPr>
              <p:spPr>
                <a:xfrm>
                  <a:off x="5215100" y="1141713"/>
                  <a:ext cx="20025" cy="20875"/>
                </a:xfrm>
                <a:custGeom>
                  <a:avLst/>
                  <a:gdLst/>
                  <a:ahLst/>
                  <a:cxnLst/>
                  <a:rect l="l" t="t" r="r" b="b"/>
                  <a:pathLst>
                    <a:path w="801" h="835" extrusionOk="0">
                      <a:moveTo>
                        <a:pt x="334" y="1"/>
                      </a:moveTo>
                      <a:cubicBezTo>
                        <a:pt x="301" y="1"/>
                        <a:pt x="234" y="34"/>
                        <a:pt x="201" y="68"/>
                      </a:cubicBezTo>
                      <a:cubicBezTo>
                        <a:pt x="167" y="101"/>
                        <a:pt x="134" y="134"/>
                        <a:pt x="100" y="168"/>
                      </a:cubicBezTo>
                      <a:cubicBezTo>
                        <a:pt x="34" y="234"/>
                        <a:pt x="34" y="268"/>
                        <a:pt x="1" y="367"/>
                      </a:cubicBezTo>
                      <a:lnTo>
                        <a:pt x="1" y="367"/>
                      </a:lnTo>
                      <a:cubicBezTo>
                        <a:pt x="0" y="356"/>
                        <a:pt x="0" y="345"/>
                        <a:pt x="0" y="334"/>
                      </a:cubicBezTo>
                      <a:lnTo>
                        <a:pt x="0" y="368"/>
                      </a:lnTo>
                      <a:cubicBezTo>
                        <a:pt x="0" y="368"/>
                        <a:pt x="0" y="368"/>
                        <a:pt x="1" y="367"/>
                      </a:cubicBezTo>
                      <a:lnTo>
                        <a:pt x="1" y="367"/>
                      </a:lnTo>
                      <a:cubicBezTo>
                        <a:pt x="1" y="431"/>
                        <a:pt x="6" y="512"/>
                        <a:pt x="34" y="568"/>
                      </a:cubicBezTo>
                      <a:cubicBezTo>
                        <a:pt x="67" y="635"/>
                        <a:pt x="134" y="701"/>
                        <a:pt x="167" y="735"/>
                      </a:cubicBezTo>
                      <a:cubicBezTo>
                        <a:pt x="201" y="768"/>
                        <a:pt x="267" y="801"/>
                        <a:pt x="301" y="801"/>
                      </a:cubicBezTo>
                      <a:cubicBezTo>
                        <a:pt x="367" y="835"/>
                        <a:pt x="401" y="835"/>
                        <a:pt x="467" y="835"/>
                      </a:cubicBezTo>
                      <a:cubicBezTo>
                        <a:pt x="501" y="801"/>
                        <a:pt x="534" y="801"/>
                        <a:pt x="567" y="801"/>
                      </a:cubicBezTo>
                      <a:cubicBezTo>
                        <a:pt x="634" y="768"/>
                        <a:pt x="668" y="735"/>
                        <a:pt x="701" y="701"/>
                      </a:cubicBezTo>
                      <a:cubicBezTo>
                        <a:pt x="701" y="701"/>
                        <a:pt x="734" y="668"/>
                        <a:pt x="734" y="635"/>
                      </a:cubicBezTo>
                      <a:cubicBezTo>
                        <a:pt x="768" y="601"/>
                        <a:pt x="801" y="535"/>
                        <a:pt x="801" y="501"/>
                      </a:cubicBezTo>
                      <a:lnTo>
                        <a:pt x="801" y="468"/>
                      </a:lnTo>
                      <a:lnTo>
                        <a:pt x="792" y="494"/>
                      </a:lnTo>
                      <a:lnTo>
                        <a:pt x="792" y="494"/>
                      </a:lnTo>
                      <a:cubicBezTo>
                        <a:pt x="799" y="456"/>
                        <a:pt x="801" y="415"/>
                        <a:pt x="801" y="366"/>
                      </a:cubicBezTo>
                      <a:lnTo>
                        <a:pt x="801" y="366"/>
                      </a:lnTo>
                      <a:cubicBezTo>
                        <a:pt x="801" y="366"/>
                        <a:pt x="801" y="367"/>
                        <a:pt x="801" y="368"/>
                      </a:cubicBezTo>
                      <a:cubicBezTo>
                        <a:pt x="801" y="367"/>
                        <a:pt x="801" y="365"/>
                        <a:pt x="801" y="364"/>
                      </a:cubicBezTo>
                      <a:lnTo>
                        <a:pt x="801" y="364"/>
                      </a:lnTo>
                      <a:cubicBezTo>
                        <a:pt x="801" y="355"/>
                        <a:pt x="801" y="345"/>
                        <a:pt x="801" y="334"/>
                      </a:cubicBezTo>
                      <a:lnTo>
                        <a:pt x="794" y="315"/>
                      </a:lnTo>
                      <a:lnTo>
                        <a:pt x="794" y="315"/>
                      </a:lnTo>
                      <a:cubicBezTo>
                        <a:pt x="791" y="300"/>
                        <a:pt x="786" y="285"/>
                        <a:pt x="780" y="272"/>
                      </a:cubicBezTo>
                      <a:lnTo>
                        <a:pt x="780" y="272"/>
                      </a:lnTo>
                      <a:lnTo>
                        <a:pt x="768" y="234"/>
                      </a:lnTo>
                      <a:cubicBezTo>
                        <a:pt x="734" y="168"/>
                        <a:pt x="701" y="134"/>
                        <a:pt x="634" y="101"/>
                      </a:cubicBezTo>
                      <a:cubicBezTo>
                        <a:pt x="601" y="68"/>
                        <a:pt x="567" y="34"/>
                        <a:pt x="501" y="34"/>
                      </a:cubicBezTo>
                      <a:cubicBezTo>
                        <a:pt x="467" y="1"/>
                        <a:pt x="401" y="1"/>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82" name="Google Shape;982;p41"/>
                <p:cNvSpPr/>
                <p:nvPr/>
              </p:nvSpPr>
              <p:spPr>
                <a:xfrm>
                  <a:off x="5211750" y="1254313"/>
                  <a:ext cx="12550" cy="13350"/>
                </a:xfrm>
                <a:custGeom>
                  <a:avLst/>
                  <a:gdLst/>
                  <a:ahLst/>
                  <a:cxnLst/>
                  <a:rect l="l" t="t" r="r" b="b"/>
                  <a:pathLst>
                    <a:path w="502" h="534" extrusionOk="0">
                      <a:moveTo>
                        <a:pt x="407" y="455"/>
                      </a:moveTo>
                      <a:cubicBezTo>
                        <a:pt x="400" y="460"/>
                        <a:pt x="392" y="463"/>
                        <a:pt x="385" y="467"/>
                      </a:cubicBezTo>
                      <a:lnTo>
                        <a:pt x="401" y="467"/>
                      </a:lnTo>
                      <a:lnTo>
                        <a:pt x="407" y="455"/>
                      </a:lnTo>
                      <a:close/>
                      <a:moveTo>
                        <a:pt x="401" y="467"/>
                      </a:moveTo>
                      <a:cubicBezTo>
                        <a:pt x="374" y="467"/>
                        <a:pt x="346" y="490"/>
                        <a:pt x="337" y="498"/>
                      </a:cubicBezTo>
                      <a:lnTo>
                        <a:pt x="337" y="498"/>
                      </a:lnTo>
                      <a:cubicBezTo>
                        <a:pt x="363" y="494"/>
                        <a:pt x="382" y="486"/>
                        <a:pt x="401" y="467"/>
                      </a:cubicBezTo>
                      <a:close/>
                      <a:moveTo>
                        <a:pt x="268" y="0"/>
                      </a:moveTo>
                      <a:cubicBezTo>
                        <a:pt x="234" y="0"/>
                        <a:pt x="201" y="0"/>
                        <a:pt x="168" y="33"/>
                      </a:cubicBezTo>
                      <a:cubicBezTo>
                        <a:pt x="101" y="67"/>
                        <a:pt x="68" y="67"/>
                        <a:pt x="34" y="100"/>
                      </a:cubicBezTo>
                      <a:cubicBezTo>
                        <a:pt x="34" y="134"/>
                        <a:pt x="1" y="167"/>
                        <a:pt x="1" y="200"/>
                      </a:cubicBezTo>
                      <a:cubicBezTo>
                        <a:pt x="1" y="234"/>
                        <a:pt x="1" y="267"/>
                        <a:pt x="1" y="300"/>
                      </a:cubicBezTo>
                      <a:cubicBezTo>
                        <a:pt x="1" y="334"/>
                        <a:pt x="34" y="367"/>
                        <a:pt x="34" y="434"/>
                      </a:cubicBezTo>
                      <a:cubicBezTo>
                        <a:pt x="68" y="467"/>
                        <a:pt x="101" y="467"/>
                        <a:pt x="134" y="500"/>
                      </a:cubicBezTo>
                      <a:cubicBezTo>
                        <a:pt x="168" y="500"/>
                        <a:pt x="168" y="500"/>
                        <a:pt x="234" y="534"/>
                      </a:cubicBezTo>
                      <a:cubicBezTo>
                        <a:pt x="268" y="534"/>
                        <a:pt x="301" y="534"/>
                        <a:pt x="335" y="500"/>
                      </a:cubicBezTo>
                      <a:lnTo>
                        <a:pt x="268" y="500"/>
                      </a:lnTo>
                      <a:cubicBezTo>
                        <a:pt x="296" y="500"/>
                        <a:pt x="318" y="500"/>
                        <a:pt x="337" y="498"/>
                      </a:cubicBezTo>
                      <a:lnTo>
                        <a:pt x="337" y="498"/>
                      </a:lnTo>
                      <a:cubicBezTo>
                        <a:pt x="336" y="499"/>
                        <a:pt x="335" y="500"/>
                        <a:pt x="335" y="500"/>
                      </a:cubicBezTo>
                      <a:lnTo>
                        <a:pt x="335" y="500"/>
                      </a:lnTo>
                      <a:cubicBezTo>
                        <a:pt x="335" y="500"/>
                        <a:pt x="336" y="499"/>
                        <a:pt x="337" y="498"/>
                      </a:cubicBezTo>
                      <a:lnTo>
                        <a:pt x="337" y="498"/>
                      </a:lnTo>
                      <a:cubicBezTo>
                        <a:pt x="337" y="498"/>
                        <a:pt x="337" y="498"/>
                        <a:pt x="337" y="498"/>
                      </a:cubicBezTo>
                      <a:lnTo>
                        <a:pt x="337" y="498"/>
                      </a:lnTo>
                      <a:cubicBezTo>
                        <a:pt x="353" y="483"/>
                        <a:pt x="369" y="475"/>
                        <a:pt x="385" y="467"/>
                      </a:cubicBezTo>
                      <a:lnTo>
                        <a:pt x="335" y="467"/>
                      </a:lnTo>
                      <a:cubicBezTo>
                        <a:pt x="359" y="467"/>
                        <a:pt x="383" y="467"/>
                        <a:pt x="408" y="454"/>
                      </a:cubicBezTo>
                      <a:lnTo>
                        <a:pt x="408" y="454"/>
                      </a:lnTo>
                      <a:lnTo>
                        <a:pt x="407" y="455"/>
                      </a:lnTo>
                      <a:lnTo>
                        <a:pt x="407" y="455"/>
                      </a:lnTo>
                      <a:cubicBezTo>
                        <a:pt x="416" y="449"/>
                        <a:pt x="425" y="443"/>
                        <a:pt x="435" y="434"/>
                      </a:cubicBezTo>
                      <a:lnTo>
                        <a:pt x="435" y="434"/>
                      </a:lnTo>
                      <a:cubicBezTo>
                        <a:pt x="443" y="425"/>
                        <a:pt x="451" y="417"/>
                        <a:pt x="468" y="400"/>
                      </a:cubicBezTo>
                      <a:cubicBezTo>
                        <a:pt x="468" y="367"/>
                        <a:pt x="468" y="334"/>
                        <a:pt x="501" y="300"/>
                      </a:cubicBezTo>
                      <a:lnTo>
                        <a:pt x="501" y="234"/>
                      </a:lnTo>
                      <a:cubicBezTo>
                        <a:pt x="500" y="232"/>
                        <a:pt x="498" y="230"/>
                        <a:pt x="496" y="229"/>
                      </a:cubicBezTo>
                      <a:lnTo>
                        <a:pt x="496" y="229"/>
                      </a:lnTo>
                      <a:cubicBezTo>
                        <a:pt x="501" y="255"/>
                        <a:pt x="501" y="282"/>
                        <a:pt x="501" y="300"/>
                      </a:cubicBezTo>
                      <a:lnTo>
                        <a:pt x="501" y="300"/>
                      </a:lnTo>
                      <a:cubicBezTo>
                        <a:pt x="501" y="278"/>
                        <a:pt x="501" y="256"/>
                        <a:pt x="491" y="224"/>
                      </a:cubicBezTo>
                      <a:lnTo>
                        <a:pt x="491" y="224"/>
                      </a:lnTo>
                      <a:cubicBezTo>
                        <a:pt x="493" y="225"/>
                        <a:pt x="495" y="227"/>
                        <a:pt x="496" y="229"/>
                      </a:cubicBezTo>
                      <a:lnTo>
                        <a:pt x="496" y="229"/>
                      </a:lnTo>
                      <a:cubicBezTo>
                        <a:pt x="492" y="205"/>
                        <a:pt x="484" y="182"/>
                        <a:pt x="468" y="167"/>
                      </a:cubicBezTo>
                      <a:cubicBezTo>
                        <a:pt x="468" y="167"/>
                        <a:pt x="468" y="134"/>
                        <a:pt x="435" y="100"/>
                      </a:cubicBezTo>
                      <a:cubicBezTo>
                        <a:pt x="435" y="67"/>
                        <a:pt x="401" y="67"/>
                        <a:pt x="368" y="67"/>
                      </a:cubicBezTo>
                      <a:cubicBezTo>
                        <a:pt x="368" y="33"/>
                        <a:pt x="368" y="33"/>
                        <a:pt x="335" y="33"/>
                      </a:cubicBezTo>
                      <a:cubicBezTo>
                        <a:pt x="335" y="33"/>
                        <a:pt x="301" y="0"/>
                        <a:pt x="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83" name="Google Shape;983;p41"/>
                <p:cNvSpPr/>
                <p:nvPr/>
              </p:nvSpPr>
              <p:spPr>
                <a:xfrm>
                  <a:off x="5251800" y="1395238"/>
                  <a:ext cx="20025" cy="19525"/>
                </a:xfrm>
                <a:custGeom>
                  <a:avLst/>
                  <a:gdLst/>
                  <a:ahLst/>
                  <a:cxnLst/>
                  <a:rect l="l" t="t" r="r" b="b"/>
                  <a:pathLst>
                    <a:path w="801" h="781" extrusionOk="0">
                      <a:moveTo>
                        <a:pt x="334" y="0"/>
                      </a:moveTo>
                      <a:cubicBezTo>
                        <a:pt x="234" y="0"/>
                        <a:pt x="167" y="67"/>
                        <a:pt x="100" y="167"/>
                      </a:cubicBezTo>
                      <a:cubicBezTo>
                        <a:pt x="67" y="201"/>
                        <a:pt x="33" y="234"/>
                        <a:pt x="33" y="301"/>
                      </a:cubicBezTo>
                      <a:cubicBezTo>
                        <a:pt x="0" y="334"/>
                        <a:pt x="0" y="401"/>
                        <a:pt x="0" y="434"/>
                      </a:cubicBezTo>
                      <a:cubicBezTo>
                        <a:pt x="33" y="534"/>
                        <a:pt x="67" y="634"/>
                        <a:pt x="167" y="701"/>
                      </a:cubicBezTo>
                      <a:cubicBezTo>
                        <a:pt x="216" y="750"/>
                        <a:pt x="282" y="781"/>
                        <a:pt x="367" y="781"/>
                      </a:cubicBezTo>
                      <a:cubicBezTo>
                        <a:pt x="398" y="781"/>
                        <a:pt x="431" y="777"/>
                        <a:pt x="467" y="768"/>
                      </a:cubicBezTo>
                      <a:cubicBezTo>
                        <a:pt x="567" y="768"/>
                        <a:pt x="667" y="701"/>
                        <a:pt x="701" y="634"/>
                      </a:cubicBezTo>
                      <a:cubicBezTo>
                        <a:pt x="734" y="601"/>
                        <a:pt x="767" y="534"/>
                        <a:pt x="767" y="501"/>
                      </a:cubicBezTo>
                      <a:cubicBezTo>
                        <a:pt x="801" y="434"/>
                        <a:pt x="801" y="401"/>
                        <a:pt x="801" y="334"/>
                      </a:cubicBezTo>
                      <a:cubicBezTo>
                        <a:pt x="767" y="234"/>
                        <a:pt x="734" y="134"/>
                        <a:pt x="634" y="67"/>
                      </a:cubicBezTo>
                      <a:cubicBezTo>
                        <a:pt x="567" y="34"/>
                        <a:pt x="467" y="0"/>
                        <a:pt x="3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84" name="Google Shape;984;p41"/>
                <p:cNvSpPr/>
                <p:nvPr/>
              </p:nvSpPr>
              <p:spPr>
                <a:xfrm>
                  <a:off x="5272900" y="1500263"/>
                  <a:ext cx="12850" cy="9300"/>
                </a:xfrm>
                <a:custGeom>
                  <a:avLst/>
                  <a:gdLst/>
                  <a:ahLst/>
                  <a:cxnLst/>
                  <a:rect l="l" t="t" r="r" b="b"/>
                  <a:pathLst>
                    <a:path w="514" h="372" extrusionOk="0">
                      <a:moveTo>
                        <a:pt x="253" y="0"/>
                      </a:moveTo>
                      <a:cubicBezTo>
                        <a:pt x="243" y="0"/>
                        <a:pt x="234" y="1"/>
                        <a:pt x="224" y="2"/>
                      </a:cubicBezTo>
                      <a:cubicBezTo>
                        <a:pt x="0" y="34"/>
                        <a:pt x="21" y="372"/>
                        <a:pt x="257" y="372"/>
                      </a:cubicBezTo>
                      <a:cubicBezTo>
                        <a:pt x="268" y="372"/>
                        <a:pt x="279" y="371"/>
                        <a:pt x="290" y="369"/>
                      </a:cubicBezTo>
                      <a:cubicBezTo>
                        <a:pt x="514" y="338"/>
                        <a:pt x="462" y="0"/>
                        <a:pt x="2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85" name="Google Shape;985;p41"/>
                <p:cNvSpPr/>
                <p:nvPr/>
              </p:nvSpPr>
              <p:spPr>
                <a:xfrm>
                  <a:off x="5306250" y="1555313"/>
                  <a:ext cx="14525" cy="10125"/>
                </a:xfrm>
                <a:custGeom>
                  <a:avLst/>
                  <a:gdLst/>
                  <a:ahLst/>
                  <a:cxnLst/>
                  <a:rect l="l" t="t" r="r" b="b"/>
                  <a:pathLst>
                    <a:path w="581" h="405" extrusionOk="0">
                      <a:moveTo>
                        <a:pt x="288" y="0"/>
                      </a:moveTo>
                      <a:cubicBezTo>
                        <a:pt x="278" y="0"/>
                        <a:pt x="268" y="1"/>
                        <a:pt x="257" y="2"/>
                      </a:cubicBezTo>
                      <a:cubicBezTo>
                        <a:pt x="1" y="34"/>
                        <a:pt x="52" y="404"/>
                        <a:pt x="293" y="404"/>
                      </a:cubicBezTo>
                      <a:cubicBezTo>
                        <a:pt x="303" y="404"/>
                        <a:pt x="313" y="404"/>
                        <a:pt x="324" y="402"/>
                      </a:cubicBezTo>
                      <a:cubicBezTo>
                        <a:pt x="580" y="370"/>
                        <a:pt x="529" y="0"/>
                        <a:pt x="2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86" name="Google Shape;986;p41"/>
                <p:cNvSpPr/>
                <p:nvPr/>
              </p:nvSpPr>
              <p:spPr>
                <a:xfrm>
                  <a:off x="5283475" y="1595388"/>
                  <a:ext cx="20875" cy="20025"/>
                </a:xfrm>
                <a:custGeom>
                  <a:avLst/>
                  <a:gdLst/>
                  <a:ahLst/>
                  <a:cxnLst/>
                  <a:rect l="l" t="t" r="r" b="b"/>
                  <a:pathLst>
                    <a:path w="835" h="801" extrusionOk="0">
                      <a:moveTo>
                        <a:pt x="368" y="0"/>
                      </a:moveTo>
                      <a:cubicBezTo>
                        <a:pt x="301" y="34"/>
                        <a:pt x="268" y="34"/>
                        <a:pt x="234" y="67"/>
                      </a:cubicBezTo>
                      <a:cubicBezTo>
                        <a:pt x="167" y="100"/>
                        <a:pt x="134" y="134"/>
                        <a:pt x="101" y="167"/>
                      </a:cubicBezTo>
                      <a:cubicBezTo>
                        <a:pt x="67" y="200"/>
                        <a:pt x="34" y="267"/>
                        <a:pt x="34" y="300"/>
                      </a:cubicBezTo>
                      <a:cubicBezTo>
                        <a:pt x="34" y="367"/>
                        <a:pt x="1" y="400"/>
                        <a:pt x="34" y="467"/>
                      </a:cubicBezTo>
                      <a:cubicBezTo>
                        <a:pt x="34" y="501"/>
                        <a:pt x="34" y="534"/>
                        <a:pt x="67" y="567"/>
                      </a:cubicBezTo>
                      <a:cubicBezTo>
                        <a:pt x="67" y="634"/>
                        <a:pt x="134" y="701"/>
                        <a:pt x="167" y="734"/>
                      </a:cubicBezTo>
                      <a:lnTo>
                        <a:pt x="268" y="767"/>
                      </a:lnTo>
                      <a:cubicBezTo>
                        <a:pt x="334" y="801"/>
                        <a:pt x="401" y="801"/>
                        <a:pt x="468" y="801"/>
                      </a:cubicBezTo>
                      <a:cubicBezTo>
                        <a:pt x="534" y="801"/>
                        <a:pt x="568" y="767"/>
                        <a:pt x="634" y="734"/>
                      </a:cubicBezTo>
                      <a:cubicBezTo>
                        <a:pt x="668" y="734"/>
                        <a:pt x="701" y="701"/>
                        <a:pt x="735" y="634"/>
                      </a:cubicBezTo>
                      <a:cubicBezTo>
                        <a:pt x="768" y="601"/>
                        <a:pt x="801" y="567"/>
                        <a:pt x="801" y="501"/>
                      </a:cubicBezTo>
                      <a:cubicBezTo>
                        <a:pt x="801" y="467"/>
                        <a:pt x="835" y="400"/>
                        <a:pt x="801" y="367"/>
                      </a:cubicBezTo>
                      <a:cubicBezTo>
                        <a:pt x="801" y="334"/>
                        <a:pt x="801" y="300"/>
                        <a:pt x="768" y="234"/>
                      </a:cubicBezTo>
                      <a:cubicBezTo>
                        <a:pt x="768" y="200"/>
                        <a:pt x="701" y="134"/>
                        <a:pt x="668" y="100"/>
                      </a:cubicBezTo>
                      <a:lnTo>
                        <a:pt x="568" y="34"/>
                      </a:lnTo>
                      <a:cubicBezTo>
                        <a:pt x="501" y="0"/>
                        <a:pt x="434" y="0"/>
                        <a:pt x="3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87" name="Google Shape;987;p41"/>
                <p:cNvSpPr/>
                <p:nvPr/>
              </p:nvSpPr>
              <p:spPr>
                <a:xfrm>
                  <a:off x="5270975" y="1599538"/>
                  <a:ext cx="7525" cy="6700"/>
                </a:xfrm>
                <a:custGeom>
                  <a:avLst/>
                  <a:gdLst/>
                  <a:ahLst/>
                  <a:cxnLst/>
                  <a:rect l="l" t="t" r="r" b="b"/>
                  <a:pathLst>
                    <a:path w="301" h="268" extrusionOk="0">
                      <a:moveTo>
                        <a:pt x="134" y="1"/>
                      </a:moveTo>
                      <a:cubicBezTo>
                        <a:pt x="100" y="1"/>
                        <a:pt x="67" y="1"/>
                        <a:pt x="34" y="34"/>
                      </a:cubicBezTo>
                      <a:cubicBezTo>
                        <a:pt x="0" y="68"/>
                        <a:pt x="0" y="101"/>
                        <a:pt x="0" y="134"/>
                      </a:cubicBezTo>
                      <a:cubicBezTo>
                        <a:pt x="0" y="168"/>
                        <a:pt x="34" y="201"/>
                        <a:pt x="67" y="234"/>
                      </a:cubicBezTo>
                      <a:cubicBezTo>
                        <a:pt x="100" y="268"/>
                        <a:pt x="134" y="268"/>
                        <a:pt x="200" y="268"/>
                      </a:cubicBezTo>
                      <a:cubicBezTo>
                        <a:pt x="200" y="268"/>
                        <a:pt x="234" y="268"/>
                        <a:pt x="234" y="234"/>
                      </a:cubicBezTo>
                      <a:cubicBezTo>
                        <a:pt x="267" y="234"/>
                        <a:pt x="267" y="201"/>
                        <a:pt x="267" y="168"/>
                      </a:cubicBezTo>
                      <a:lnTo>
                        <a:pt x="301" y="168"/>
                      </a:lnTo>
                      <a:lnTo>
                        <a:pt x="301" y="101"/>
                      </a:lnTo>
                      <a:cubicBezTo>
                        <a:pt x="267" y="68"/>
                        <a:pt x="267" y="34"/>
                        <a:pt x="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88" name="Google Shape;988;p41"/>
                <p:cNvSpPr/>
                <p:nvPr/>
              </p:nvSpPr>
              <p:spPr>
                <a:xfrm>
                  <a:off x="5255125" y="1449663"/>
                  <a:ext cx="7525" cy="6475"/>
                </a:xfrm>
                <a:custGeom>
                  <a:avLst/>
                  <a:gdLst/>
                  <a:ahLst/>
                  <a:cxnLst/>
                  <a:rect l="l" t="t" r="r" b="b"/>
                  <a:pathLst>
                    <a:path w="301" h="259" extrusionOk="0">
                      <a:moveTo>
                        <a:pt x="134" y="0"/>
                      </a:moveTo>
                      <a:cubicBezTo>
                        <a:pt x="101" y="0"/>
                        <a:pt x="67" y="8"/>
                        <a:pt x="34" y="25"/>
                      </a:cubicBezTo>
                      <a:cubicBezTo>
                        <a:pt x="1" y="92"/>
                        <a:pt x="34" y="192"/>
                        <a:pt x="101" y="225"/>
                      </a:cubicBezTo>
                      <a:lnTo>
                        <a:pt x="134" y="225"/>
                      </a:lnTo>
                      <a:cubicBezTo>
                        <a:pt x="167" y="225"/>
                        <a:pt x="167" y="225"/>
                        <a:pt x="201" y="259"/>
                      </a:cubicBezTo>
                      <a:cubicBezTo>
                        <a:pt x="267" y="259"/>
                        <a:pt x="301" y="192"/>
                        <a:pt x="267" y="125"/>
                      </a:cubicBezTo>
                      <a:cubicBezTo>
                        <a:pt x="267" y="92"/>
                        <a:pt x="267" y="92"/>
                        <a:pt x="234" y="92"/>
                      </a:cubicBezTo>
                      <a:lnTo>
                        <a:pt x="234" y="25"/>
                      </a:lnTo>
                      <a:cubicBezTo>
                        <a:pt x="201" y="8"/>
                        <a:pt x="167" y="0"/>
                        <a:pt x="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989" name="Google Shape;989;p41"/>
              <p:cNvSpPr/>
              <p:nvPr/>
            </p:nvSpPr>
            <p:spPr>
              <a:xfrm>
                <a:off x="10261975" y="3023375"/>
                <a:ext cx="150150" cy="243775"/>
              </a:xfrm>
              <a:custGeom>
                <a:avLst/>
                <a:gdLst/>
                <a:ahLst/>
                <a:cxnLst/>
                <a:rect l="l" t="t" r="r" b="b"/>
                <a:pathLst>
                  <a:path w="6006" h="9751" extrusionOk="0">
                    <a:moveTo>
                      <a:pt x="2402" y="0"/>
                    </a:moveTo>
                    <a:cubicBezTo>
                      <a:pt x="1850" y="0"/>
                      <a:pt x="1315" y="109"/>
                      <a:pt x="835" y="340"/>
                    </a:cubicBezTo>
                    <a:cubicBezTo>
                      <a:pt x="1635" y="840"/>
                      <a:pt x="2402" y="1407"/>
                      <a:pt x="3170" y="2108"/>
                    </a:cubicBezTo>
                    <a:cubicBezTo>
                      <a:pt x="2236" y="2274"/>
                      <a:pt x="1335" y="2474"/>
                      <a:pt x="434" y="2641"/>
                    </a:cubicBezTo>
                    <a:cubicBezTo>
                      <a:pt x="234" y="2675"/>
                      <a:pt x="1" y="2775"/>
                      <a:pt x="1" y="3042"/>
                    </a:cubicBezTo>
                    <a:cubicBezTo>
                      <a:pt x="1102" y="3475"/>
                      <a:pt x="2202" y="4009"/>
                      <a:pt x="3270" y="4643"/>
                    </a:cubicBezTo>
                    <a:cubicBezTo>
                      <a:pt x="3079" y="4626"/>
                      <a:pt x="2888" y="4618"/>
                      <a:pt x="2698" y="4618"/>
                    </a:cubicBezTo>
                    <a:cubicBezTo>
                      <a:pt x="1758" y="4618"/>
                      <a:pt x="833" y="4821"/>
                      <a:pt x="1" y="5210"/>
                    </a:cubicBezTo>
                    <a:cubicBezTo>
                      <a:pt x="1135" y="5877"/>
                      <a:pt x="2336" y="5477"/>
                      <a:pt x="3437" y="6244"/>
                    </a:cubicBezTo>
                    <a:lnTo>
                      <a:pt x="935" y="7245"/>
                    </a:lnTo>
                    <a:cubicBezTo>
                      <a:pt x="868" y="7278"/>
                      <a:pt x="801" y="7311"/>
                      <a:pt x="768" y="7445"/>
                    </a:cubicBezTo>
                    <a:cubicBezTo>
                      <a:pt x="701" y="7678"/>
                      <a:pt x="1001" y="7878"/>
                      <a:pt x="1202" y="7945"/>
                    </a:cubicBezTo>
                    <a:cubicBezTo>
                      <a:pt x="2002" y="8078"/>
                      <a:pt x="2803" y="8279"/>
                      <a:pt x="3603" y="8412"/>
                    </a:cubicBezTo>
                    <a:cubicBezTo>
                      <a:pt x="3570" y="8646"/>
                      <a:pt x="3403" y="8712"/>
                      <a:pt x="3236" y="8712"/>
                    </a:cubicBezTo>
                    <a:cubicBezTo>
                      <a:pt x="3103" y="8746"/>
                      <a:pt x="2236" y="8979"/>
                      <a:pt x="2269" y="9179"/>
                    </a:cubicBezTo>
                    <a:cubicBezTo>
                      <a:pt x="2328" y="9593"/>
                      <a:pt x="2702" y="9719"/>
                      <a:pt x="2902" y="9719"/>
                    </a:cubicBezTo>
                    <a:cubicBezTo>
                      <a:pt x="2928" y="9719"/>
                      <a:pt x="2951" y="9717"/>
                      <a:pt x="2970" y="9713"/>
                    </a:cubicBezTo>
                    <a:cubicBezTo>
                      <a:pt x="3203" y="9738"/>
                      <a:pt x="3434" y="9751"/>
                      <a:pt x="3664" y="9751"/>
                    </a:cubicBezTo>
                    <a:cubicBezTo>
                      <a:pt x="4352" y="9751"/>
                      <a:pt x="5021" y="9638"/>
                      <a:pt x="5671" y="9413"/>
                    </a:cubicBezTo>
                    <a:cubicBezTo>
                      <a:pt x="5772" y="9346"/>
                      <a:pt x="5872" y="9313"/>
                      <a:pt x="5905" y="9213"/>
                    </a:cubicBezTo>
                    <a:cubicBezTo>
                      <a:pt x="6005" y="9046"/>
                      <a:pt x="5972" y="8812"/>
                      <a:pt x="5938" y="8612"/>
                    </a:cubicBezTo>
                    <a:cubicBezTo>
                      <a:pt x="5538" y="6144"/>
                      <a:pt x="5071" y="3675"/>
                      <a:pt x="4471" y="1207"/>
                    </a:cubicBezTo>
                    <a:cubicBezTo>
                      <a:pt x="4437" y="1007"/>
                      <a:pt x="4371" y="773"/>
                      <a:pt x="4237" y="606"/>
                    </a:cubicBezTo>
                    <a:cubicBezTo>
                      <a:pt x="4104" y="340"/>
                      <a:pt x="3870" y="240"/>
                      <a:pt x="3637" y="173"/>
                    </a:cubicBezTo>
                    <a:cubicBezTo>
                      <a:pt x="3226" y="60"/>
                      <a:pt x="2810" y="0"/>
                      <a:pt x="2402" y="0"/>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90" name="Google Shape;990;p41"/>
              <p:cNvSpPr/>
              <p:nvPr/>
            </p:nvSpPr>
            <p:spPr>
              <a:xfrm>
                <a:off x="10254475" y="3017250"/>
                <a:ext cx="164300" cy="255800"/>
              </a:xfrm>
              <a:custGeom>
                <a:avLst/>
                <a:gdLst/>
                <a:ahLst/>
                <a:cxnLst/>
                <a:rect l="l" t="t" r="r" b="b"/>
                <a:pathLst>
                  <a:path w="6572" h="10232" extrusionOk="0">
                    <a:moveTo>
                      <a:pt x="2682" y="498"/>
                    </a:moveTo>
                    <a:cubicBezTo>
                      <a:pt x="2811" y="498"/>
                      <a:pt x="2940" y="504"/>
                      <a:pt x="3069" y="518"/>
                    </a:cubicBezTo>
                    <a:cubicBezTo>
                      <a:pt x="3670" y="585"/>
                      <a:pt x="4304" y="685"/>
                      <a:pt x="4470" y="1352"/>
                    </a:cubicBezTo>
                    <a:cubicBezTo>
                      <a:pt x="4837" y="2486"/>
                      <a:pt x="5037" y="3687"/>
                      <a:pt x="5271" y="4854"/>
                    </a:cubicBezTo>
                    <a:cubicBezTo>
                      <a:pt x="5504" y="6022"/>
                      <a:pt x="5705" y="7189"/>
                      <a:pt x="5905" y="8357"/>
                    </a:cubicBezTo>
                    <a:cubicBezTo>
                      <a:pt x="5938" y="8624"/>
                      <a:pt x="6138" y="9191"/>
                      <a:pt x="5938" y="9391"/>
                    </a:cubicBezTo>
                    <a:cubicBezTo>
                      <a:pt x="5771" y="9558"/>
                      <a:pt x="5304" y="9624"/>
                      <a:pt x="5071" y="9658"/>
                    </a:cubicBezTo>
                    <a:cubicBezTo>
                      <a:pt x="4719" y="9736"/>
                      <a:pt x="4367" y="9768"/>
                      <a:pt x="4009" y="9768"/>
                    </a:cubicBezTo>
                    <a:cubicBezTo>
                      <a:pt x="3784" y="9768"/>
                      <a:pt x="3556" y="9756"/>
                      <a:pt x="3324" y="9733"/>
                    </a:cubicBezTo>
                    <a:lnTo>
                      <a:pt x="3324" y="9733"/>
                    </a:lnTo>
                    <a:cubicBezTo>
                      <a:pt x="3297" y="9724"/>
                      <a:pt x="3266" y="9718"/>
                      <a:pt x="3233" y="9718"/>
                    </a:cubicBezTo>
                    <a:cubicBezTo>
                      <a:pt x="3213" y="9718"/>
                      <a:pt x="3192" y="9720"/>
                      <a:pt x="3169" y="9724"/>
                    </a:cubicBezTo>
                    <a:cubicBezTo>
                      <a:pt x="3103" y="9724"/>
                      <a:pt x="3003" y="9691"/>
                      <a:pt x="2969" y="9658"/>
                    </a:cubicBezTo>
                    <a:cubicBezTo>
                      <a:pt x="2769" y="9524"/>
                      <a:pt x="2836" y="9524"/>
                      <a:pt x="2936" y="9424"/>
                    </a:cubicBezTo>
                    <a:cubicBezTo>
                      <a:pt x="3003" y="9324"/>
                      <a:pt x="3336" y="9291"/>
                      <a:pt x="3470" y="9257"/>
                    </a:cubicBezTo>
                    <a:cubicBezTo>
                      <a:pt x="3803" y="9157"/>
                      <a:pt x="4037" y="9091"/>
                      <a:pt x="4137" y="8757"/>
                    </a:cubicBezTo>
                    <a:cubicBezTo>
                      <a:pt x="4170" y="8624"/>
                      <a:pt x="4103" y="8490"/>
                      <a:pt x="3970" y="8457"/>
                    </a:cubicBezTo>
                    <a:cubicBezTo>
                      <a:pt x="3536" y="8357"/>
                      <a:pt x="3103" y="8257"/>
                      <a:pt x="2669" y="8190"/>
                    </a:cubicBezTo>
                    <a:lnTo>
                      <a:pt x="1935" y="8023"/>
                    </a:lnTo>
                    <a:cubicBezTo>
                      <a:pt x="1735" y="7990"/>
                      <a:pt x="1435" y="8023"/>
                      <a:pt x="1435" y="7790"/>
                    </a:cubicBezTo>
                    <a:cubicBezTo>
                      <a:pt x="1468" y="7556"/>
                      <a:pt x="2302" y="7323"/>
                      <a:pt x="2536" y="7256"/>
                    </a:cubicBezTo>
                    <a:cubicBezTo>
                      <a:pt x="2969" y="7089"/>
                      <a:pt x="3370" y="6922"/>
                      <a:pt x="3770" y="6756"/>
                    </a:cubicBezTo>
                    <a:cubicBezTo>
                      <a:pt x="3970" y="6656"/>
                      <a:pt x="4037" y="6422"/>
                      <a:pt x="3837" y="6289"/>
                    </a:cubicBezTo>
                    <a:cubicBezTo>
                      <a:pt x="2960" y="5723"/>
                      <a:pt x="1891" y="5805"/>
                      <a:pt x="915" y="5477"/>
                    </a:cubicBezTo>
                    <a:lnTo>
                      <a:pt x="915" y="5477"/>
                    </a:lnTo>
                    <a:cubicBezTo>
                      <a:pt x="1621" y="5223"/>
                      <a:pt x="2356" y="5107"/>
                      <a:pt x="3109" y="5107"/>
                    </a:cubicBezTo>
                    <a:cubicBezTo>
                      <a:pt x="3262" y="5107"/>
                      <a:pt x="3416" y="5112"/>
                      <a:pt x="3570" y="5121"/>
                    </a:cubicBezTo>
                    <a:cubicBezTo>
                      <a:pt x="3580" y="5123"/>
                      <a:pt x="3590" y="5123"/>
                      <a:pt x="3599" y="5123"/>
                    </a:cubicBezTo>
                    <a:cubicBezTo>
                      <a:pt x="3811" y="5123"/>
                      <a:pt x="3893" y="4783"/>
                      <a:pt x="3670" y="4688"/>
                    </a:cubicBezTo>
                    <a:cubicBezTo>
                      <a:pt x="2697" y="4110"/>
                      <a:pt x="1697" y="3616"/>
                      <a:pt x="669" y="3179"/>
                    </a:cubicBezTo>
                    <a:lnTo>
                      <a:pt x="669" y="3179"/>
                    </a:lnTo>
                    <a:cubicBezTo>
                      <a:pt x="985" y="2973"/>
                      <a:pt x="1752" y="2940"/>
                      <a:pt x="1969" y="2886"/>
                    </a:cubicBezTo>
                    <a:cubicBezTo>
                      <a:pt x="2502" y="2786"/>
                      <a:pt x="3003" y="2686"/>
                      <a:pt x="3503" y="2586"/>
                    </a:cubicBezTo>
                    <a:cubicBezTo>
                      <a:pt x="3703" y="2553"/>
                      <a:pt x="3770" y="2319"/>
                      <a:pt x="3636" y="2186"/>
                    </a:cubicBezTo>
                    <a:cubicBezTo>
                      <a:pt x="2991" y="1625"/>
                      <a:pt x="2346" y="1111"/>
                      <a:pt x="1641" y="644"/>
                    </a:cubicBezTo>
                    <a:lnTo>
                      <a:pt x="1641" y="644"/>
                    </a:lnTo>
                    <a:cubicBezTo>
                      <a:pt x="1976" y="548"/>
                      <a:pt x="2326" y="498"/>
                      <a:pt x="2682" y="498"/>
                    </a:cubicBezTo>
                    <a:close/>
                    <a:moveTo>
                      <a:pt x="2645" y="1"/>
                    </a:moveTo>
                    <a:cubicBezTo>
                      <a:pt x="2074" y="1"/>
                      <a:pt x="1526" y="130"/>
                      <a:pt x="1001" y="351"/>
                    </a:cubicBezTo>
                    <a:cubicBezTo>
                      <a:pt x="834" y="451"/>
                      <a:pt x="868" y="685"/>
                      <a:pt x="1001" y="785"/>
                    </a:cubicBezTo>
                    <a:cubicBezTo>
                      <a:pt x="1668" y="1201"/>
                      <a:pt x="2312" y="1688"/>
                      <a:pt x="2932" y="2205"/>
                    </a:cubicBezTo>
                    <a:lnTo>
                      <a:pt x="2932" y="2205"/>
                    </a:lnTo>
                    <a:cubicBezTo>
                      <a:pt x="2323" y="2319"/>
                      <a:pt x="1718" y="2447"/>
                      <a:pt x="1135" y="2553"/>
                    </a:cubicBezTo>
                    <a:cubicBezTo>
                      <a:pt x="668" y="2653"/>
                      <a:pt x="167" y="2686"/>
                      <a:pt x="67" y="3220"/>
                    </a:cubicBezTo>
                    <a:cubicBezTo>
                      <a:pt x="67" y="3387"/>
                      <a:pt x="101" y="3487"/>
                      <a:pt x="234" y="3520"/>
                    </a:cubicBezTo>
                    <a:cubicBezTo>
                      <a:pt x="1076" y="3867"/>
                      <a:pt x="1882" y="4250"/>
                      <a:pt x="2651" y="4657"/>
                    </a:cubicBezTo>
                    <a:lnTo>
                      <a:pt x="2651" y="4657"/>
                    </a:lnTo>
                    <a:cubicBezTo>
                      <a:pt x="1805" y="4712"/>
                      <a:pt x="977" y="4911"/>
                      <a:pt x="167" y="5255"/>
                    </a:cubicBezTo>
                    <a:cubicBezTo>
                      <a:pt x="1" y="5355"/>
                      <a:pt x="34" y="5588"/>
                      <a:pt x="167" y="5688"/>
                    </a:cubicBezTo>
                    <a:cubicBezTo>
                      <a:pt x="1116" y="6206"/>
                      <a:pt x="2213" y="6104"/>
                      <a:pt x="3160" y="6493"/>
                    </a:cubicBezTo>
                    <a:lnTo>
                      <a:pt x="3160" y="6493"/>
                    </a:lnTo>
                    <a:cubicBezTo>
                      <a:pt x="2663" y="6692"/>
                      <a:pt x="2166" y="6890"/>
                      <a:pt x="1668" y="7089"/>
                    </a:cubicBezTo>
                    <a:cubicBezTo>
                      <a:pt x="1335" y="7223"/>
                      <a:pt x="768" y="7323"/>
                      <a:pt x="801" y="7790"/>
                    </a:cubicBezTo>
                    <a:cubicBezTo>
                      <a:pt x="834" y="8223"/>
                      <a:pt x="1268" y="8390"/>
                      <a:pt x="1635" y="8457"/>
                    </a:cubicBezTo>
                    <a:cubicBezTo>
                      <a:pt x="2189" y="8583"/>
                      <a:pt x="2743" y="8690"/>
                      <a:pt x="3297" y="8806"/>
                    </a:cubicBezTo>
                    <a:lnTo>
                      <a:pt x="3297" y="8806"/>
                    </a:lnTo>
                    <a:cubicBezTo>
                      <a:pt x="3108" y="8855"/>
                      <a:pt x="2905" y="8889"/>
                      <a:pt x="2836" y="8924"/>
                    </a:cubicBezTo>
                    <a:cubicBezTo>
                      <a:pt x="2636" y="9024"/>
                      <a:pt x="2369" y="9124"/>
                      <a:pt x="2336" y="9358"/>
                    </a:cubicBezTo>
                    <a:cubicBezTo>
                      <a:pt x="2243" y="9849"/>
                      <a:pt x="2774" y="10199"/>
                      <a:pt x="3197" y="10199"/>
                    </a:cubicBezTo>
                    <a:cubicBezTo>
                      <a:pt x="3229" y="10199"/>
                      <a:pt x="3260" y="10197"/>
                      <a:pt x="3290" y="10193"/>
                    </a:cubicBezTo>
                    <a:lnTo>
                      <a:pt x="3290" y="10193"/>
                    </a:lnTo>
                    <a:cubicBezTo>
                      <a:pt x="3539" y="10217"/>
                      <a:pt x="3789" y="10231"/>
                      <a:pt x="4039" y="10231"/>
                    </a:cubicBezTo>
                    <a:cubicBezTo>
                      <a:pt x="4483" y="10231"/>
                      <a:pt x="4927" y="10185"/>
                      <a:pt x="5371" y="10058"/>
                    </a:cubicBezTo>
                    <a:cubicBezTo>
                      <a:pt x="5838" y="9958"/>
                      <a:pt x="6405" y="9858"/>
                      <a:pt x="6505" y="9324"/>
                    </a:cubicBezTo>
                    <a:cubicBezTo>
                      <a:pt x="6572" y="8991"/>
                      <a:pt x="6438" y="8557"/>
                      <a:pt x="6372" y="8223"/>
                    </a:cubicBezTo>
                    <a:cubicBezTo>
                      <a:pt x="6338" y="7856"/>
                      <a:pt x="6272" y="7490"/>
                      <a:pt x="6205" y="7123"/>
                    </a:cubicBezTo>
                    <a:cubicBezTo>
                      <a:pt x="6038" y="6289"/>
                      <a:pt x="5905" y="5455"/>
                      <a:pt x="5738" y="4621"/>
                    </a:cubicBezTo>
                    <a:cubicBezTo>
                      <a:pt x="5571" y="3820"/>
                      <a:pt x="5404" y="3020"/>
                      <a:pt x="5204" y="2219"/>
                    </a:cubicBezTo>
                    <a:cubicBezTo>
                      <a:pt x="5071" y="1652"/>
                      <a:pt x="5037" y="918"/>
                      <a:pt x="4604" y="518"/>
                    </a:cubicBezTo>
                    <a:cubicBezTo>
                      <a:pt x="4204" y="118"/>
                      <a:pt x="3503" y="51"/>
                      <a:pt x="3003" y="18"/>
                    </a:cubicBezTo>
                    <a:cubicBezTo>
                      <a:pt x="2882" y="6"/>
                      <a:pt x="2763" y="1"/>
                      <a:pt x="2645" y="1"/>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91" name="Google Shape;991;p41"/>
              <p:cNvSpPr/>
              <p:nvPr/>
            </p:nvSpPr>
            <p:spPr>
              <a:xfrm>
                <a:off x="10179725" y="1223050"/>
                <a:ext cx="143475" cy="276075"/>
              </a:xfrm>
              <a:custGeom>
                <a:avLst/>
                <a:gdLst/>
                <a:ahLst/>
                <a:cxnLst/>
                <a:rect l="l" t="t" r="r" b="b"/>
                <a:pathLst>
                  <a:path w="5739" h="11043" extrusionOk="0">
                    <a:moveTo>
                      <a:pt x="101" y="1"/>
                    </a:moveTo>
                    <a:cubicBezTo>
                      <a:pt x="1" y="1835"/>
                      <a:pt x="468" y="3703"/>
                      <a:pt x="1369" y="5305"/>
                    </a:cubicBezTo>
                    <a:cubicBezTo>
                      <a:pt x="1869" y="6105"/>
                      <a:pt x="2436" y="6939"/>
                      <a:pt x="2970" y="7840"/>
                    </a:cubicBezTo>
                    <a:cubicBezTo>
                      <a:pt x="3237" y="8307"/>
                      <a:pt x="3470" y="8807"/>
                      <a:pt x="3670" y="9341"/>
                    </a:cubicBezTo>
                    <a:cubicBezTo>
                      <a:pt x="3870" y="9875"/>
                      <a:pt x="4004" y="10442"/>
                      <a:pt x="4070" y="10975"/>
                    </a:cubicBezTo>
                    <a:lnTo>
                      <a:pt x="4070" y="11042"/>
                    </a:lnTo>
                    <a:lnTo>
                      <a:pt x="5738" y="10875"/>
                    </a:lnTo>
                    <a:lnTo>
                      <a:pt x="5705" y="10809"/>
                    </a:lnTo>
                    <a:cubicBezTo>
                      <a:pt x="5638" y="10108"/>
                      <a:pt x="5471" y="9408"/>
                      <a:pt x="5238" y="8774"/>
                    </a:cubicBezTo>
                    <a:cubicBezTo>
                      <a:pt x="5004" y="8107"/>
                      <a:pt x="4704" y="7540"/>
                      <a:pt x="4404" y="7006"/>
                    </a:cubicBezTo>
                    <a:cubicBezTo>
                      <a:pt x="3837" y="5972"/>
                      <a:pt x="3237" y="5171"/>
                      <a:pt x="2803" y="4471"/>
                    </a:cubicBezTo>
                    <a:cubicBezTo>
                      <a:pt x="2069" y="3170"/>
                      <a:pt x="1702" y="1602"/>
                      <a:pt x="1769" y="101"/>
                    </a:cubicBezTo>
                    <a:lnTo>
                      <a:pt x="1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92" name="Google Shape;992;p41"/>
              <p:cNvSpPr/>
              <p:nvPr/>
            </p:nvSpPr>
            <p:spPr>
              <a:xfrm>
                <a:off x="10138050" y="1220550"/>
                <a:ext cx="143450" cy="282725"/>
              </a:xfrm>
              <a:custGeom>
                <a:avLst/>
                <a:gdLst/>
                <a:ahLst/>
                <a:cxnLst/>
                <a:rect l="l" t="t" r="r" b="b"/>
                <a:pathLst>
                  <a:path w="5738" h="11309" extrusionOk="0">
                    <a:moveTo>
                      <a:pt x="133" y="1"/>
                    </a:moveTo>
                    <a:lnTo>
                      <a:pt x="133" y="1"/>
                    </a:lnTo>
                    <a:cubicBezTo>
                      <a:pt x="0" y="2169"/>
                      <a:pt x="534" y="4371"/>
                      <a:pt x="1601" y="6239"/>
                    </a:cubicBezTo>
                    <a:cubicBezTo>
                      <a:pt x="2135" y="7173"/>
                      <a:pt x="2735" y="7973"/>
                      <a:pt x="3202" y="8774"/>
                    </a:cubicBezTo>
                    <a:cubicBezTo>
                      <a:pt x="3669" y="9608"/>
                      <a:pt x="3970" y="10408"/>
                      <a:pt x="4070" y="11275"/>
                    </a:cubicBezTo>
                    <a:lnTo>
                      <a:pt x="4070" y="11309"/>
                    </a:lnTo>
                    <a:lnTo>
                      <a:pt x="5737" y="11142"/>
                    </a:lnTo>
                    <a:lnTo>
                      <a:pt x="5737" y="11075"/>
                    </a:lnTo>
                    <a:cubicBezTo>
                      <a:pt x="5671" y="10542"/>
                      <a:pt x="5537" y="9975"/>
                      <a:pt x="5371" y="9441"/>
                    </a:cubicBezTo>
                    <a:cubicBezTo>
                      <a:pt x="5170" y="8907"/>
                      <a:pt x="4904" y="8407"/>
                      <a:pt x="4637" y="7940"/>
                    </a:cubicBezTo>
                    <a:cubicBezTo>
                      <a:pt x="4136" y="7039"/>
                      <a:pt x="3536" y="6205"/>
                      <a:pt x="3069" y="5405"/>
                    </a:cubicBezTo>
                    <a:cubicBezTo>
                      <a:pt x="2135" y="3803"/>
                      <a:pt x="1668" y="1935"/>
                      <a:pt x="1801" y="101"/>
                    </a:cubicBezTo>
                    <a:lnTo>
                      <a:pt x="133" y="1"/>
                    </a:lnTo>
                    <a:close/>
                  </a:path>
                </a:pathLst>
              </a:custGeom>
              <a:solidFill>
                <a:srgbClr val="F47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93" name="Google Shape;993;p41"/>
              <p:cNvSpPr/>
              <p:nvPr/>
            </p:nvSpPr>
            <p:spPr>
              <a:xfrm>
                <a:off x="10138050" y="1220550"/>
                <a:ext cx="143450" cy="282725"/>
              </a:xfrm>
              <a:custGeom>
                <a:avLst/>
                <a:gdLst/>
                <a:ahLst/>
                <a:cxnLst/>
                <a:rect l="l" t="t" r="r" b="b"/>
                <a:pathLst>
                  <a:path w="5738" h="11309" extrusionOk="0">
                    <a:moveTo>
                      <a:pt x="133" y="1"/>
                    </a:moveTo>
                    <a:lnTo>
                      <a:pt x="133" y="1"/>
                    </a:lnTo>
                    <a:cubicBezTo>
                      <a:pt x="0" y="2169"/>
                      <a:pt x="534" y="4371"/>
                      <a:pt x="1601" y="6239"/>
                    </a:cubicBezTo>
                    <a:cubicBezTo>
                      <a:pt x="2135" y="7173"/>
                      <a:pt x="2735" y="7973"/>
                      <a:pt x="3202" y="8774"/>
                    </a:cubicBezTo>
                    <a:cubicBezTo>
                      <a:pt x="3669" y="9608"/>
                      <a:pt x="3970" y="10408"/>
                      <a:pt x="4070" y="11275"/>
                    </a:cubicBezTo>
                    <a:lnTo>
                      <a:pt x="4070" y="11309"/>
                    </a:lnTo>
                    <a:lnTo>
                      <a:pt x="5737" y="11142"/>
                    </a:lnTo>
                    <a:lnTo>
                      <a:pt x="5737" y="11075"/>
                    </a:lnTo>
                    <a:cubicBezTo>
                      <a:pt x="5671" y="10542"/>
                      <a:pt x="5537" y="9975"/>
                      <a:pt x="5371" y="9441"/>
                    </a:cubicBezTo>
                    <a:cubicBezTo>
                      <a:pt x="5170" y="8907"/>
                      <a:pt x="4904" y="8407"/>
                      <a:pt x="4637" y="7940"/>
                    </a:cubicBezTo>
                    <a:cubicBezTo>
                      <a:pt x="4136" y="7039"/>
                      <a:pt x="3536" y="6205"/>
                      <a:pt x="3069" y="5405"/>
                    </a:cubicBezTo>
                    <a:cubicBezTo>
                      <a:pt x="2135" y="3803"/>
                      <a:pt x="1668" y="1935"/>
                      <a:pt x="1801" y="101"/>
                    </a:cubicBezTo>
                    <a:lnTo>
                      <a:pt x="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94" name="Google Shape;994;p41"/>
              <p:cNvSpPr/>
              <p:nvPr/>
            </p:nvSpPr>
            <p:spPr>
              <a:xfrm>
                <a:off x="10095500" y="1218900"/>
                <a:ext cx="144300" cy="288550"/>
              </a:xfrm>
              <a:custGeom>
                <a:avLst/>
                <a:gdLst/>
                <a:ahLst/>
                <a:cxnLst/>
                <a:rect l="l" t="t" r="r" b="b"/>
                <a:pathLst>
                  <a:path w="5772" h="11542" extrusionOk="0">
                    <a:moveTo>
                      <a:pt x="134" y="0"/>
                    </a:moveTo>
                    <a:cubicBezTo>
                      <a:pt x="1" y="2502"/>
                      <a:pt x="601" y="5004"/>
                      <a:pt x="1869" y="7138"/>
                    </a:cubicBezTo>
                    <a:cubicBezTo>
                      <a:pt x="2469" y="8173"/>
                      <a:pt x="3036" y="8973"/>
                      <a:pt x="3437" y="9674"/>
                    </a:cubicBezTo>
                    <a:cubicBezTo>
                      <a:pt x="3637" y="10041"/>
                      <a:pt x="3804" y="10341"/>
                      <a:pt x="3904" y="10641"/>
                    </a:cubicBezTo>
                    <a:cubicBezTo>
                      <a:pt x="4004" y="10941"/>
                      <a:pt x="4070" y="11208"/>
                      <a:pt x="4104" y="11542"/>
                    </a:cubicBezTo>
                    <a:lnTo>
                      <a:pt x="5772" y="11375"/>
                    </a:lnTo>
                    <a:lnTo>
                      <a:pt x="5772" y="11341"/>
                    </a:lnTo>
                    <a:cubicBezTo>
                      <a:pt x="5672" y="10474"/>
                      <a:pt x="5371" y="9674"/>
                      <a:pt x="4904" y="8840"/>
                    </a:cubicBezTo>
                    <a:cubicBezTo>
                      <a:pt x="4437" y="8039"/>
                      <a:pt x="3837" y="7239"/>
                      <a:pt x="3303" y="6305"/>
                    </a:cubicBezTo>
                    <a:cubicBezTo>
                      <a:pt x="2202" y="4437"/>
                      <a:pt x="1702" y="2235"/>
                      <a:pt x="1802" y="100"/>
                    </a:cubicBezTo>
                    <a:lnTo>
                      <a:pt x="1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95" name="Google Shape;995;p41"/>
              <p:cNvSpPr/>
              <p:nvPr/>
            </p:nvSpPr>
            <p:spPr>
              <a:xfrm>
                <a:off x="10230600" y="1494925"/>
                <a:ext cx="93425" cy="154300"/>
              </a:xfrm>
              <a:custGeom>
                <a:avLst/>
                <a:gdLst/>
                <a:ahLst/>
                <a:cxnLst/>
                <a:rect l="l" t="t" r="r" b="b"/>
                <a:pathLst>
                  <a:path w="3737" h="6172" extrusionOk="0">
                    <a:moveTo>
                      <a:pt x="3703" y="0"/>
                    </a:moveTo>
                    <a:lnTo>
                      <a:pt x="2035" y="167"/>
                    </a:lnTo>
                    <a:cubicBezTo>
                      <a:pt x="2035" y="167"/>
                      <a:pt x="2069" y="267"/>
                      <a:pt x="2069" y="467"/>
                    </a:cubicBezTo>
                    <a:cubicBezTo>
                      <a:pt x="2069" y="634"/>
                      <a:pt x="2069" y="901"/>
                      <a:pt x="2035" y="1234"/>
                    </a:cubicBezTo>
                    <a:cubicBezTo>
                      <a:pt x="2002" y="1868"/>
                      <a:pt x="1802" y="2669"/>
                      <a:pt x="1502" y="3403"/>
                    </a:cubicBezTo>
                    <a:cubicBezTo>
                      <a:pt x="1202" y="4137"/>
                      <a:pt x="835" y="4837"/>
                      <a:pt x="534" y="5337"/>
                    </a:cubicBezTo>
                    <a:cubicBezTo>
                      <a:pt x="234" y="5838"/>
                      <a:pt x="1" y="6171"/>
                      <a:pt x="1" y="6171"/>
                    </a:cubicBezTo>
                    <a:lnTo>
                      <a:pt x="67" y="6171"/>
                    </a:lnTo>
                    <a:cubicBezTo>
                      <a:pt x="67" y="6171"/>
                      <a:pt x="134" y="6105"/>
                      <a:pt x="301" y="6005"/>
                    </a:cubicBezTo>
                    <a:cubicBezTo>
                      <a:pt x="468" y="5871"/>
                      <a:pt x="701" y="5704"/>
                      <a:pt x="935" y="5504"/>
                    </a:cubicBezTo>
                    <a:cubicBezTo>
                      <a:pt x="1068" y="5371"/>
                      <a:pt x="1202" y="5271"/>
                      <a:pt x="1335" y="5137"/>
                    </a:cubicBezTo>
                    <a:cubicBezTo>
                      <a:pt x="1502" y="5004"/>
                      <a:pt x="1635" y="4870"/>
                      <a:pt x="1769" y="4704"/>
                    </a:cubicBezTo>
                    <a:cubicBezTo>
                      <a:pt x="2035" y="4403"/>
                      <a:pt x="2369" y="4036"/>
                      <a:pt x="2636" y="3670"/>
                    </a:cubicBezTo>
                    <a:cubicBezTo>
                      <a:pt x="2903" y="3303"/>
                      <a:pt x="3103" y="2869"/>
                      <a:pt x="3270" y="2469"/>
                    </a:cubicBezTo>
                    <a:cubicBezTo>
                      <a:pt x="3436" y="2035"/>
                      <a:pt x="3570" y="1635"/>
                      <a:pt x="3637" y="1268"/>
                    </a:cubicBezTo>
                    <a:cubicBezTo>
                      <a:pt x="3703" y="901"/>
                      <a:pt x="3737" y="567"/>
                      <a:pt x="3703" y="334"/>
                    </a:cubicBezTo>
                    <a:cubicBezTo>
                      <a:pt x="3703" y="134"/>
                      <a:pt x="3703" y="0"/>
                      <a:pt x="37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96" name="Google Shape;996;p41"/>
              <p:cNvSpPr/>
              <p:nvPr/>
            </p:nvSpPr>
            <p:spPr>
              <a:xfrm>
                <a:off x="10229775" y="1499100"/>
                <a:ext cx="52550" cy="150125"/>
              </a:xfrm>
              <a:custGeom>
                <a:avLst/>
                <a:gdLst/>
                <a:ahLst/>
                <a:cxnLst/>
                <a:rect l="l" t="t" r="r" b="b"/>
                <a:pathLst>
                  <a:path w="2102" h="6005" extrusionOk="0">
                    <a:moveTo>
                      <a:pt x="2068" y="0"/>
                    </a:moveTo>
                    <a:lnTo>
                      <a:pt x="401" y="167"/>
                    </a:lnTo>
                    <a:cubicBezTo>
                      <a:pt x="401" y="167"/>
                      <a:pt x="401" y="267"/>
                      <a:pt x="401" y="400"/>
                    </a:cubicBezTo>
                    <a:cubicBezTo>
                      <a:pt x="434" y="534"/>
                      <a:pt x="434" y="767"/>
                      <a:pt x="467" y="1001"/>
                    </a:cubicBezTo>
                    <a:cubicBezTo>
                      <a:pt x="501" y="1534"/>
                      <a:pt x="501" y="2235"/>
                      <a:pt x="434" y="2969"/>
                    </a:cubicBezTo>
                    <a:cubicBezTo>
                      <a:pt x="367" y="3703"/>
                      <a:pt x="267" y="4470"/>
                      <a:pt x="167" y="5037"/>
                    </a:cubicBezTo>
                    <a:cubicBezTo>
                      <a:pt x="67" y="5604"/>
                      <a:pt x="0" y="5971"/>
                      <a:pt x="0" y="5971"/>
                    </a:cubicBezTo>
                    <a:lnTo>
                      <a:pt x="34" y="6004"/>
                    </a:lnTo>
                    <a:cubicBezTo>
                      <a:pt x="34" y="6004"/>
                      <a:pt x="267" y="5671"/>
                      <a:pt x="567" y="5170"/>
                    </a:cubicBezTo>
                    <a:cubicBezTo>
                      <a:pt x="868" y="4670"/>
                      <a:pt x="1235" y="3970"/>
                      <a:pt x="1535" y="3236"/>
                    </a:cubicBezTo>
                    <a:cubicBezTo>
                      <a:pt x="1835" y="2502"/>
                      <a:pt x="2002" y="1668"/>
                      <a:pt x="2068" y="1067"/>
                    </a:cubicBezTo>
                    <a:cubicBezTo>
                      <a:pt x="2102" y="734"/>
                      <a:pt x="2102" y="467"/>
                      <a:pt x="2068" y="300"/>
                    </a:cubicBezTo>
                    <a:cubicBezTo>
                      <a:pt x="2068" y="100"/>
                      <a:pt x="2068" y="0"/>
                      <a:pt x="2068" y="0"/>
                    </a:cubicBezTo>
                    <a:close/>
                  </a:path>
                </a:pathLst>
              </a:custGeom>
              <a:solidFill>
                <a:srgbClr val="F47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97" name="Google Shape;997;p41"/>
              <p:cNvSpPr/>
              <p:nvPr/>
            </p:nvSpPr>
            <p:spPr>
              <a:xfrm>
                <a:off x="10229775" y="1499100"/>
                <a:ext cx="52550" cy="150125"/>
              </a:xfrm>
              <a:custGeom>
                <a:avLst/>
                <a:gdLst/>
                <a:ahLst/>
                <a:cxnLst/>
                <a:rect l="l" t="t" r="r" b="b"/>
                <a:pathLst>
                  <a:path w="2102" h="6005" extrusionOk="0">
                    <a:moveTo>
                      <a:pt x="2068" y="0"/>
                    </a:moveTo>
                    <a:lnTo>
                      <a:pt x="401" y="167"/>
                    </a:lnTo>
                    <a:cubicBezTo>
                      <a:pt x="401" y="167"/>
                      <a:pt x="401" y="267"/>
                      <a:pt x="401" y="400"/>
                    </a:cubicBezTo>
                    <a:cubicBezTo>
                      <a:pt x="434" y="534"/>
                      <a:pt x="434" y="767"/>
                      <a:pt x="467" y="1001"/>
                    </a:cubicBezTo>
                    <a:cubicBezTo>
                      <a:pt x="501" y="1534"/>
                      <a:pt x="501" y="2235"/>
                      <a:pt x="434" y="2969"/>
                    </a:cubicBezTo>
                    <a:cubicBezTo>
                      <a:pt x="367" y="3703"/>
                      <a:pt x="267" y="4470"/>
                      <a:pt x="167" y="5037"/>
                    </a:cubicBezTo>
                    <a:cubicBezTo>
                      <a:pt x="67" y="5604"/>
                      <a:pt x="0" y="5971"/>
                      <a:pt x="0" y="5971"/>
                    </a:cubicBezTo>
                    <a:lnTo>
                      <a:pt x="34" y="6004"/>
                    </a:lnTo>
                    <a:cubicBezTo>
                      <a:pt x="34" y="6004"/>
                      <a:pt x="267" y="5671"/>
                      <a:pt x="567" y="5170"/>
                    </a:cubicBezTo>
                    <a:cubicBezTo>
                      <a:pt x="868" y="4670"/>
                      <a:pt x="1235" y="3970"/>
                      <a:pt x="1535" y="3236"/>
                    </a:cubicBezTo>
                    <a:cubicBezTo>
                      <a:pt x="1835" y="2502"/>
                      <a:pt x="2002" y="1668"/>
                      <a:pt x="2068" y="1067"/>
                    </a:cubicBezTo>
                    <a:cubicBezTo>
                      <a:pt x="2102" y="734"/>
                      <a:pt x="2102" y="467"/>
                      <a:pt x="2068" y="300"/>
                    </a:cubicBezTo>
                    <a:cubicBezTo>
                      <a:pt x="2068" y="100"/>
                      <a:pt x="2068" y="0"/>
                      <a:pt x="20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98" name="Google Shape;998;p41"/>
              <p:cNvSpPr/>
              <p:nvPr/>
            </p:nvSpPr>
            <p:spPr>
              <a:xfrm>
                <a:off x="10198075" y="1503250"/>
                <a:ext cx="44225" cy="145125"/>
              </a:xfrm>
              <a:custGeom>
                <a:avLst/>
                <a:gdLst/>
                <a:ahLst/>
                <a:cxnLst/>
                <a:rect l="l" t="t" r="r" b="b"/>
                <a:pathLst>
                  <a:path w="1769" h="5805" extrusionOk="0">
                    <a:moveTo>
                      <a:pt x="1669" y="1"/>
                    </a:moveTo>
                    <a:lnTo>
                      <a:pt x="1" y="168"/>
                    </a:lnTo>
                    <a:cubicBezTo>
                      <a:pt x="1" y="168"/>
                      <a:pt x="34" y="234"/>
                      <a:pt x="34" y="334"/>
                    </a:cubicBezTo>
                    <a:cubicBezTo>
                      <a:pt x="34" y="468"/>
                      <a:pt x="67" y="601"/>
                      <a:pt x="134" y="801"/>
                    </a:cubicBezTo>
                    <a:cubicBezTo>
                      <a:pt x="201" y="1002"/>
                      <a:pt x="268" y="1268"/>
                      <a:pt x="334" y="1569"/>
                    </a:cubicBezTo>
                    <a:cubicBezTo>
                      <a:pt x="434" y="1869"/>
                      <a:pt x="501" y="2202"/>
                      <a:pt x="601" y="2536"/>
                    </a:cubicBezTo>
                    <a:cubicBezTo>
                      <a:pt x="668" y="2903"/>
                      <a:pt x="768" y="3303"/>
                      <a:pt x="835" y="3670"/>
                    </a:cubicBezTo>
                    <a:cubicBezTo>
                      <a:pt x="868" y="3837"/>
                      <a:pt x="901" y="4037"/>
                      <a:pt x="935" y="4204"/>
                    </a:cubicBezTo>
                    <a:cubicBezTo>
                      <a:pt x="968" y="4371"/>
                      <a:pt x="1001" y="4537"/>
                      <a:pt x="1035" y="4704"/>
                    </a:cubicBezTo>
                    <a:cubicBezTo>
                      <a:pt x="1068" y="5038"/>
                      <a:pt x="1135" y="5305"/>
                      <a:pt x="1168" y="5505"/>
                    </a:cubicBezTo>
                    <a:cubicBezTo>
                      <a:pt x="1202" y="5672"/>
                      <a:pt x="1235" y="5805"/>
                      <a:pt x="1235" y="5805"/>
                    </a:cubicBezTo>
                    <a:lnTo>
                      <a:pt x="1268" y="5805"/>
                    </a:lnTo>
                    <a:cubicBezTo>
                      <a:pt x="1268" y="5805"/>
                      <a:pt x="1335" y="5438"/>
                      <a:pt x="1435" y="4871"/>
                    </a:cubicBezTo>
                    <a:cubicBezTo>
                      <a:pt x="1535" y="4304"/>
                      <a:pt x="1635" y="3537"/>
                      <a:pt x="1702" y="2803"/>
                    </a:cubicBezTo>
                    <a:cubicBezTo>
                      <a:pt x="1769" y="2069"/>
                      <a:pt x="1769" y="1368"/>
                      <a:pt x="1735" y="835"/>
                    </a:cubicBezTo>
                    <a:cubicBezTo>
                      <a:pt x="1735" y="601"/>
                      <a:pt x="1702" y="368"/>
                      <a:pt x="1702" y="234"/>
                    </a:cubicBezTo>
                    <a:cubicBezTo>
                      <a:pt x="1702" y="101"/>
                      <a:pt x="1669" y="1"/>
                      <a:pt x="1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99" name="Google Shape;999;p41"/>
              <p:cNvSpPr/>
              <p:nvPr/>
            </p:nvSpPr>
            <p:spPr>
              <a:xfrm>
                <a:off x="10183075" y="1088800"/>
                <a:ext cx="41725" cy="136775"/>
              </a:xfrm>
              <a:custGeom>
                <a:avLst/>
                <a:gdLst/>
                <a:ahLst/>
                <a:cxnLst/>
                <a:rect l="l" t="t" r="r" b="b"/>
                <a:pathLst>
                  <a:path w="1669" h="5471" extrusionOk="0">
                    <a:moveTo>
                      <a:pt x="1501" y="0"/>
                    </a:moveTo>
                    <a:lnTo>
                      <a:pt x="1368" y="234"/>
                    </a:lnTo>
                    <a:cubicBezTo>
                      <a:pt x="1268" y="367"/>
                      <a:pt x="1134" y="567"/>
                      <a:pt x="1001" y="801"/>
                    </a:cubicBezTo>
                    <a:cubicBezTo>
                      <a:pt x="734" y="1301"/>
                      <a:pt x="467" y="2002"/>
                      <a:pt x="301" y="2702"/>
                    </a:cubicBezTo>
                    <a:cubicBezTo>
                      <a:pt x="134" y="3403"/>
                      <a:pt x="67" y="4103"/>
                      <a:pt x="34" y="4604"/>
                    </a:cubicBezTo>
                    <a:cubicBezTo>
                      <a:pt x="0" y="4870"/>
                      <a:pt x="0" y="5104"/>
                      <a:pt x="0" y="5204"/>
                    </a:cubicBezTo>
                    <a:cubicBezTo>
                      <a:pt x="0" y="5283"/>
                      <a:pt x="0" y="5339"/>
                      <a:pt x="0" y="5371"/>
                    </a:cubicBezTo>
                    <a:lnTo>
                      <a:pt x="1668" y="5471"/>
                    </a:lnTo>
                    <a:cubicBezTo>
                      <a:pt x="1668" y="5471"/>
                      <a:pt x="1668" y="5438"/>
                      <a:pt x="1668" y="5337"/>
                    </a:cubicBezTo>
                    <a:cubicBezTo>
                      <a:pt x="1668" y="5271"/>
                      <a:pt x="1668" y="5071"/>
                      <a:pt x="1601" y="4837"/>
                    </a:cubicBezTo>
                    <a:cubicBezTo>
                      <a:pt x="1601" y="4637"/>
                      <a:pt x="1535" y="4370"/>
                      <a:pt x="1501" y="4070"/>
                    </a:cubicBezTo>
                    <a:cubicBezTo>
                      <a:pt x="1501" y="3936"/>
                      <a:pt x="1468" y="3803"/>
                      <a:pt x="1435" y="3636"/>
                    </a:cubicBezTo>
                    <a:cubicBezTo>
                      <a:pt x="1435" y="3469"/>
                      <a:pt x="1401" y="3303"/>
                      <a:pt x="1368" y="3136"/>
                    </a:cubicBezTo>
                    <a:cubicBezTo>
                      <a:pt x="1335" y="2969"/>
                      <a:pt x="1335" y="2802"/>
                      <a:pt x="1335" y="2602"/>
                    </a:cubicBezTo>
                    <a:cubicBezTo>
                      <a:pt x="1301" y="2435"/>
                      <a:pt x="1301" y="2269"/>
                      <a:pt x="1301" y="2102"/>
                    </a:cubicBezTo>
                    <a:cubicBezTo>
                      <a:pt x="1301" y="1902"/>
                      <a:pt x="1301" y="1735"/>
                      <a:pt x="1301" y="1568"/>
                    </a:cubicBezTo>
                    <a:cubicBezTo>
                      <a:pt x="1335" y="1401"/>
                      <a:pt x="1335" y="1235"/>
                      <a:pt x="1368" y="1101"/>
                    </a:cubicBezTo>
                    <a:cubicBezTo>
                      <a:pt x="1368" y="768"/>
                      <a:pt x="1435" y="534"/>
                      <a:pt x="1468" y="334"/>
                    </a:cubicBezTo>
                    <a:cubicBezTo>
                      <a:pt x="1501" y="134"/>
                      <a:pt x="1535" y="34"/>
                      <a:pt x="1535" y="34"/>
                    </a:cubicBezTo>
                    <a:lnTo>
                      <a:pt x="15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0" name="Google Shape;1000;p41"/>
              <p:cNvSpPr/>
              <p:nvPr/>
            </p:nvSpPr>
            <p:spPr>
              <a:xfrm>
                <a:off x="10141375" y="1087950"/>
                <a:ext cx="79250" cy="135975"/>
              </a:xfrm>
              <a:custGeom>
                <a:avLst/>
                <a:gdLst/>
                <a:ahLst/>
                <a:cxnLst/>
                <a:rect l="l" t="t" r="r" b="b"/>
                <a:pathLst>
                  <a:path w="3170" h="5439" extrusionOk="0">
                    <a:moveTo>
                      <a:pt x="3136" y="1"/>
                    </a:moveTo>
                    <a:cubicBezTo>
                      <a:pt x="3136" y="1"/>
                      <a:pt x="3069" y="34"/>
                      <a:pt x="2903" y="134"/>
                    </a:cubicBezTo>
                    <a:cubicBezTo>
                      <a:pt x="2769" y="234"/>
                      <a:pt x="2569" y="368"/>
                      <a:pt x="2335" y="568"/>
                    </a:cubicBezTo>
                    <a:cubicBezTo>
                      <a:pt x="1868" y="968"/>
                      <a:pt x="1368" y="1602"/>
                      <a:pt x="934" y="2303"/>
                    </a:cubicBezTo>
                    <a:cubicBezTo>
                      <a:pt x="501" y="3003"/>
                      <a:pt x="267" y="3804"/>
                      <a:pt x="101" y="4404"/>
                    </a:cubicBezTo>
                    <a:cubicBezTo>
                      <a:pt x="67" y="4704"/>
                      <a:pt x="0" y="5005"/>
                      <a:pt x="0" y="5105"/>
                    </a:cubicBezTo>
                    <a:cubicBezTo>
                      <a:pt x="0" y="5238"/>
                      <a:pt x="0" y="5338"/>
                      <a:pt x="0" y="5338"/>
                    </a:cubicBezTo>
                    <a:lnTo>
                      <a:pt x="1668" y="5438"/>
                    </a:lnTo>
                    <a:cubicBezTo>
                      <a:pt x="1668" y="5438"/>
                      <a:pt x="1668" y="5371"/>
                      <a:pt x="1668" y="5271"/>
                    </a:cubicBezTo>
                    <a:cubicBezTo>
                      <a:pt x="1668" y="5138"/>
                      <a:pt x="1702" y="4904"/>
                      <a:pt x="1702" y="4638"/>
                    </a:cubicBezTo>
                    <a:cubicBezTo>
                      <a:pt x="1735" y="4137"/>
                      <a:pt x="1802" y="3437"/>
                      <a:pt x="2002" y="2736"/>
                    </a:cubicBezTo>
                    <a:cubicBezTo>
                      <a:pt x="2169" y="2036"/>
                      <a:pt x="2402" y="1335"/>
                      <a:pt x="2702" y="868"/>
                    </a:cubicBezTo>
                    <a:cubicBezTo>
                      <a:pt x="2802" y="601"/>
                      <a:pt x="2936" y="401"/>
                      <a:pt x="3036" y="268"/>
                    </a:cubicBezTo>
                    <a:lnTo>
                      <a:pt x="3169" y="34"/>
                    </a:lnTo>
                    <a:lnTo>
                      <a:pt x="3136" y="1"/>
                    </a:lnTo>
                    <a:close/>
                  </a:path>
                </a:pathLst>
              </a:custGeom>
              <a:solidFill>
                <a:srgbClr val="F47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1" name="Google Shape;1001;p41"/>
              <p:cNvSpPr/>
              <p:nvPr/>
            </p:nvSpPr>
            <p:spPr>
              <a:xfrm>
                <a:off x="10141375" y="1087950"/>
                <a:ext cx="79250" cy="135975"/>
              </a:xfrm>
              <a:custGeom>
                <a:avLst/>
                <a:gdLst/>
                <a:ahLst/>
                <a:cxnLst/>
                <a:rect l="l" t="t" r="r" b="b"/>
                <a:pathLst>
                  <a:path w="3170" h="5439" extrusionOk="0">
                    <a:moveTo>
                      <a:pt x="3136" y="1"/>
                    </a:moveTo>
                    <a:cubicBezTo>
                      <a:pt x="3136" y="1"/>
                      <a:pt x="3069" y="34"/>
                      <a:pt x="2903" y="134"/>
                    </a:cubicBezTo>
                    <a:cubicBezTo>
                      <a:pt x="2769" y="234"/>
                      <a:pt x="2569" y="368"/>
                      <a:pt x="2335" y="568"/>
                    </a:cubicBezTo>
                    <a:cubicBezTo>
                      <a:pt x="1868" y="968"/>
                      <a:pt x="1368" y="1602"/>
                      <a:pt x="934" y="2303"/>
                    </a:cubicBezTo>
                    <a:cubicBezTo>
                      <a:pt x="501" y="3003"/>
                      <a:pt x="267" y="3804"/>
                      <a:pt x="101" y="4404"/>
                    </a:cubicBezTo>
                    <a:cubicBezTo>
                      <a:pt x="67" y="4704"/>
                      <a:pt x="0" y="5005"/>
                      <a:pt x="0" y="5105"/>
                    </a:cubicBezTo>
                    <a:cubicBezTo>
                      <a:pt x="0" y="5238"/>
                      <a:pt x="0" y="5338"/>
                      <a:pt x="0" y="5338"/>
                    </a:cubicBezTo>
                    <a:lnTo>
                      <a:pt x="1668" y="5438"/>
                    </a:lnTo>
                    <a:cubicBezTo>
                      <a:pt x="1668" y="5438"/>
                      <a:pt x="1668" y="5371"/>
                      <a:pt x="1668" y="5271"/>
                    </a:cubicBezTo>
                    <a:cubicBezTo>
                      <a:pt x="1668" y="5138"/>
                      <a:pt x="1702" y="4904"/>
                      <a:pt x="1702" y="4638"/>
                    </a:cubicBezTo>
                    <a:cubicBezTo>
                      <a:pt x="1735" y="4137"/>
                      <a:pt x="1802" y="3437"/>
                      <a:pt x="2002" y="2736"/>
                    </a:cubicBezTo>
                    <a:cubicBezTo>
                      <a:pt x="2169" y="2036"/>
                      <a:pt x="2402" y="1335"/>
                      <a:pt x="2702" y="868"/>
                    </a:cubicBezTo>
                    <a:cubicBezTo>
                      <a:pt x="2802" y="601"/>
                      <a:pt x="2936" y="401"/>
                      <a:pt x="3036" y="268"/>
                    </a:cubicBezTo>
                    <a:lnTo>
                      <a:pt x="3169" y="34"/>
                    </a:lnTo>
                    <a:lnTo>
                      <a:pt x="3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2" name="Google Shape;1002;p41"/>
              <p:cNvSpPr/>
              <p:nvPr/>
            </p:nvSpPr>
            <p:spPr>
              <a:xfrm>
                <a:off x="10098850" y="1086300"/>
                <a:ext cx="120950" cy="134275"/>
              </a:xfrm>
              <a:custGeom>
                <a:avLst/>
                <a:gdLst/>
                <a:ahLst/>
                <a:cxnLst/>
                <a:rect l="l" t="t" r="r" b="b"/>
                <a:pathLst>
                  <a:path w="4838" h="5371" extrusionOk="0">
                    <a:moveTo>
                      <a:pt x="0" y="5271"/>
                    </a:moveTo>
                    <a:lnTo>
                      <a:pt x="0" y="5304"/>
                    </a:lnTo>
                    <a:cubicBezTo>
                      <a:pt x="0" y="5304"/>
                      <a:pt x="0" y="5292"/>
                      <a:pt x="2" y="5271"/>
                    </a:cubicBezTo>
                    <a:lnTo>
                      <a:pt x="2" y="5271"/>
                    </a:lnTo>
                    <a:lnTo>
                      <a:pt x="0" y="5271"/>
                    </a:lnTo>
                    <a:close/>
                    <a:moveTo>
                      <a:pt x="4804" y="0"/>
                    </a:moveTo>
                    <a:cubicBezTo>
                      <a:pt x="4804" y="0"/>
                      <a:pt x="4704" y="34"/>
                      <a:pt x="4503" y="100"/>
                    </a:cubicBezTo>
                    <a:cubicBezTo>
                      <a:pt x="4303" y="167"/>
                      <a:pt x="4003" y="200"/>
                      <a:pt x="3703" y="367"/>
                    </a:cubicBezTo>
                    <a:cubicBezTo>
                      <a:pt x="3536" y="434"/>
                      <a:pt x="3369" y="534"/>
                      <a:pt x="3203" y="634"/>
                    </a:cubicBezTo>
                    <a:cubicBezTo>
                      <a:pt x="3002" y="734"/>
                      <a:pt x="2836" y="834"/>
                      <a:pt x="2635" y="968"/>
                    </a:cubicBezTo>
                    <a:cubicBezTo>
                      <a:pt x="2469" y="1101"/>
                      <a:pt x="2269" y="1268"/>
                      <a:pt x="2102" y="1401"/>
                    </a:cubicBezTo>
                    <a:cubicBezTo>
                      <a:pt x="1935" y="1568"/>
                      <a:pt x="1735" y="1735"/>
                      <a:pt x="1568" y="1935"/>
                    </a:cubicBezTo>
                    <a:cubicBezTo>
                      <a:pt x="1401" y="2102"/>
                      <a:pt x="1234" y="2302"/>
                      <a:pt x="1101" y="2502"/>
                    </a:cubicBezTo>
                    <a:cubicBezTo>
                      <a:pt x="968" y="2702"/>
                      <a:pt x="834" y="2902"/>
                      <a:pt x="734" y="3102"/>
                    </a:cubicBezTo>
                    <a:cubicBezTo>
                      <a:pt x="501" y="3503"/>
                      <a:pt x="334" y="3870"/>
                      <a:pt x="234" y="4237"/>
                    </a:cubicBezTo>
                    <a:cubicBezTo>
                      <a:pt x="167" y="4403"/>
                      <a:pt x="134" y="4570"/>
                      <a:pt x="100" y="4704"/>
                    </a:cubicBezTo>
                    <a:cubicBezTo>
                      <a:pt x="67" y="4837"/>
                      <a:pt x="34" y="5004"/>
                      <a:pt x="34" y="5071"/>
                    </a:cubicBezTo>
                    <a:cubicBezTo>
                      <a:pt x="12" y="5158"/>
                      <a:pt x="4" y="5231"/>
                      <a:pt x="2" y="5271"/>
                    </a:cubicBezTo>
                    <a:lnTo>
                      <a:pt x="2" y="5271"/>
                    </a:lnTo>
                    <a:lnTo>
                      <a:pt x="1701" y="5371"/>
                    </a:lnTo>
                    <a:cubicBezTo>
                      <a:pt x="1701" y="5371"/>
                      <a:pt x="1701" y="5304"/>
                      <a:pt x="1701" y="5171"/>
                    </a:cubicBezTo>
                    <a:cubicBezTo>
                      <a:pt x="1701" y="5037"/>
                      <a:pt x="1768" y="4770"/>
                      <a:pt x="1802" y="4470"/>
                    </a:cubicBezTo>
                    <a:cubicBezTo>
                      <a:pt x="1968" y="3870"/>
                      <a:pt x="2202" y="3069"/>
                      <a:pt x="2635" y="2369"/>
                    </a:cubicBezTo>
                    <a:cubicBezTo>
                      <a:pt x="3069" y="1635"/>
                      <a:pt x="3569" y="1034"/>
                      <a:pt x="4036" y="634"/>
                    </a:cubicBezTo>
                    <a:cubicBezTo>
                      <a:pt x="4270" y="434"/>
                      <a:pt x="4470" y="300"/>
                      <a:pt x="4604" y="200"/>
                    </a:cubicBezTo>
                    <a:cubicBezTo>
                      <a:pt x="4770" y="100"/>
                      <a:pt x="4837" y="67"/>
                      <a:pt x="4837" y="67"/>
                    </a:cubicBezTo>
                    <a:lnTo>
                      <a:pt x="48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3" name="Google Shape;1003;p41"/>
              <p:cNvSpPr/>
              <p:nvPr/>
            </p:nvSpPr>
            <p:spPr>
              <a:xfrm>
                <a:off x="9595150" y="4214425"/>
                <a:ext cx="50050" cy="61750"/>
              </a:xfrm>
              <a:custGeom>
                <a:avLst/>
                <a:gdLst/>
                <a:ahLst/>
                <a:cxnLst/>
                <a:rect l="l" t="t" r="r" b="b"/>
                <a:pathLst>
                  <a:path w="2002" h="2470" extrusionOk="0">
                    <a:moveTo>
                      <a:pt x="1477" y="0"/>
                    </a:moveTo>
                    <a:cubicBezTo>
                      <a:pt x="1407" y="0"/>
                      <a:pt x="1336" y="20"/>
                      <a:pt x="1268" y="65"/>
                    </a:cubicBezTo>
                    <a:lnTo>
                      <a:pt x="1268" y="98"/>
                    </a:lnTo>
                    <a:cubicBezTo>
                      <a:pt x="901" y="365"/>
                      <a:pt x="701" y="832"/>
                      <a:pt x="401" y="1199"/>
                    </a:cubicBezTo>
                    <a:cubicBezTo>
                      <a:pt x="167" y="1533"/>
                      <a:pt x="1" y="1933"/>
                      <a:pt x="1" y="2300"/>
                    </a:cubicBezTo>
                    <a:cubicBezTo>
                      <a:pt x="1" y="2400"/>
                      <a:pt x="67" y="2467"/>
                      <a:pt x="167" y="2467"/>
                    </a:cubicBezTo>
                    <a:cubicBezTo>
                      <a:pt x="195" y="2469"/>
                      <a:pt x="222" y="2470"/>
                      <a:pt x="250" y="2470"/>
                    </a:cubicBezTo>
                    <a:cubicBezTo>
                      <a:pt x="655" y="2470"/>
                      <a:pt x="1052" y="2243"/>
                      <a:pt x="1301" y="1900"/>
                    </a:cubicBezTo>
                    <a:cubicBezTo>
                      <a:pt x="1602" y="1533"/>
                      <a:pt x="2002" y="932"/>
                      <a:pt x="1969" y="465"/>
                    </a:cubicBezTo>
                    <a:cubicBezTo>
                      <a:pt x="1943" y="233"/>
                      <a:pt x="1717" y="0"/>
                      <a:pt x="1477" y="0"/>
                    </a:cubicBezTo>
                    <a:close/>
                  </a:path>
                </a:pathLst>
              </a:custGeom>
              <a:solidFill>
                <a:srgbClr val="ED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4" name="Google Shape;1004;p41"/>
              <p:cNvSpPr/>
              <p:nvPr/>
            </p:nvSpPr>
            <p:spPr>
              <a:xfrm>
                <a:off x="9977925" y="4188950"/>
                <a:ext cx="40050" cy="66100"/>
              </a:xfrm>
              <a:custGeom>
                <a:avLst/>
                <a:gdLst/>
                <a:ahLst/>
                <a:cxnLst/>
                <a:rect l="l" t="t" r="r" b="b"/>
                <a:pathLst>
                  <a:path w="1602" h="2644" extrusionOk="0">
                    <a:moveTo>
                      <a:pt x="757" y="1"/>
                    </a:moveTo>
                    <a:cubicBezTo>
                      <a:pt x="434" y="1"/>
                      <a:pt x="101" y="225"/>
                      <a:pt x="101" y="617"/>
                    </a:cubicBezTo>
                    <a:cubicBezTo>
                      <a:pt x="101" y="1217"/>
                      <a:pt x="0" y="2051"/>
                      <a:pt x="434" y="2518"/>
                    </a:cubicBezTo>
                    <a:cubicBezTo>
                      <a:pt x="515" y="2599"/>
                      <a:pt x="645" y="2643"/>
                      <a:pt x="771" y="2643"/>
                    </a:cubicBezTo>
                    <a:cubicBezTo>
                      <a:pt x="854" y="2643"/>
                      <a:pt x="935" y="2624"/>
                      <a:pt x="1001" y="2585"/>
                    </a:cubicBezTo>
                    <a:cubicBezTo>
                      <a:pt x="1602" y="2118"/>
                      <a:pt x="1502" y="1151"/>
                      <a:pt x="1335" y="450"/>
                    </a:cubicBezTo>
                    <a:cubicBezTo>
                      <a:pt x="1261" y="141"/>
                      <a:pt x="1012" y="1"/>
                      <a:pt x="757" y="1"/>
                    </a:cubicBezTo>
                    <a:close/>
                  </a:path>
                </a:pathLst>
              </a:custGeom>
              <a:solidFill>
                <a:srgbClr val="ED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5" name="Google Shape;1005;p41"/>
              <p:cNvSpPr/>
              <p:nvPr/>
            </p:nvSpPr>
            <p:spPr>
              <a:xfrm>
                <a:off x="9557000" y="3233600"/>
                <a:ext cx="246750" cy="110350"/>
              </a:xfrm>
              <a:custGeom>
                <a:avLst/>
                <a:gdLst/>
                <a:ahLst/>
                <a:cxnLst/>
                <a:rect l="l" t="t" r="r" b="b"/>
                <a:pathLst>
                  <a:path w="9870" h="4414" extrusionOk="0">
                    <a:moveTo>
                      <a:pt x="9370" y="0"/>
                    </a:moveTo>
                    <a:cubicBezTo>
                      <a:pt x="9339" y="0"/>
                      <a:pt x="9311" y="11"/>
                      <a:pt x="9299" y="36"/>
                    </a:cubicBezTo>
                    <a:cubicBezTo>
                      <a:pt x="8898" y="437"/>
                      <a:pt x="8765" y="837"/>
                      <a:pt x="8498" y="1337"/>
                    </a:cubicBezTo>
                    <a:cubicBezTo>
                      <a:pt x="7831" y="2638"/>
                      <a:pt x="6964" y="3305"/>
                      <a:pt x="5463" y="3539"/>
                    </a:cubicBezTo>
                    <a:cubicBezTo>
                      <a:pt x="5137" y="3595"/>
                      <a:pt x="4829" y="3621"/>
                      <a:pt x="4536" y="3621"/>
                    </a:cubicBezTo>
                    <a:cubicBezTo>
                      <a:pt x="2728" y="3621"/>
                      <a:pt x="1493" y="2606"/>
                      <a:pt x="259" y="1171"/>
                    </a:cubicBezTo>
                    <a:cubicBezTo>
                      <a:pt x="234" y="1146"/>
                      <a:pt x="205" y="1135"/>
                      <a:pt x="176" y="1135"/>
                    </a:cubicBezTo>
                    <a:cubicBezTo>
                      <a:pt x="88" y="1135"/>
                      <a:pt x="0" y="1229"/>
                      <a:pt x="25" y="1304"/>
                    </a:cubicBezTo>
                    <a:lnTo>
                      <a:pt x="25" y="1337"/>
                    </a:lnTo>
                    <a:cubicBezTo>
                      <a:pt x="337" y="3430"/>
                      <a:pt x="2379" y="4414"/>
                      <a:pt x="4492" y="4414"/>
                    </a:cubicBezTo>
                    <a:cubicBezTo>
                      <a:pt x="7126" y="4414"/>
                      <a:pt x="9869" y="2884"/>
                      <a:pt x="9499" y="70"/>
                    </a:cubicBezTo>
                    <a:cubicBezTo>
                      <a:pt x="9478" y="29"/>
                      <a:pt x="9419" y="0"/>
                      <a:pt x="9370" y="0"/>
                    </a:cubicBezTo>
                    <a:close/>
                  </a:path>
                </a:pathLst>
              </a:custGeom>
              <a:solidFill>
                <a:srgbClr val="67A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6" name="Google Shape;1006;p41"/>
              <p:cNvSpPr/>
              <p:nvPr/>
            </p:nvSpPr>
            <p:spPr>
              <a:xfrm>
                <a:off x="9557000" y="3233600"/>
                <a:ext cx="246750" cy="110350"/>
              </a:xfrm>
              <a:custGeom>
                <a:avLst/>
                <a:gdLst/>
                <a:ahLst/>
                <a:cxnLst/>
                <a:rect l="l" t="t" r="r" b="b"/>
                <a:pathLst>
                  <a:path w="9870" h="4414" extrusionOk="0">
                    <a:moveTo>
                      <a:pt x="9370" y="0"/>
                    </a:moveTo>
                    <a:cubicBezTo>
                      <a:pt x="9339" y="0"/>
                      <a:pt x="9311" y="11"/>
                      <a:pt x="9299" y="36"/>
                    </a:cubicBezTo>
                    <a:cubicBezTo>
                      <a:pt x="8898" y="437"/>
                      <a:pt x="8765" y="837"/>
                      <a:pt x="8498" y="1337"/>
                    </a:cubicBezTo>
                    <a:cubicBezTo>
                      <a:pt x="7831" y="2638"/>
                      <a:pt x="6964" y="3305"/>
                      <a:pt x="5463" y="3539"/>
                    </a:cubicBezTo>
                    <a:cubicBezTo>
                      <a:pt x="5137" y="3595"/>
                      <a:pt x="4829" y="3621"/>
                      <a:pt x="4536" y="3621"/>
                    </a:cubicBezTo>
                    <a:cubicBezTo>
                      <a:pt x="2728" y="3621"/>
                      <a:pt x="1493" y="2606"/>
                      <a:pt x="259" y="1171"/>
                    </a:cubicBezTo>
                    <a:cubicBezTo>
                      <a:pt x="234" y="1146"/>
                      <a:pt x="205" y="1135"/>
                      <a:pt x="176" y="1135"/>
                    </a:cubicBezTo>
                    <a:cubicBezTo>
                      <a:pt x="88" y="1135"/>
                      <a:pt x="0" y="1229"/>
                      <a:pt x="25" y="1304"/>
                    </a:cubicBezTo>
                    <a:lnTo>
                      <a:pt x="25" y="1337"/>
                    </a:lnTo>
                    <a:cubicBezTo>
                      <a:pt x="337" y="3430"/>
                      <a:pt x="2379" y="4414"/>
                      <a:pt x="4492" y="4414"/>
                    </a:cubicBezTo>
                    <a:cubicBezTo>
                      <a:pt x="7126" y="4414"/>
                      <a:pt x="9869" y="2884"/>
                      <a:pt x="9499" y="70"/>
                    </a:cubicBezTo>
                    <a:cubicBezTo>
                      <a:pt x="9478" y="29"/>
                      <a:pt x="9419" y="0"/>
                      <a:pt x="937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7" name="Google Shape;1007;p41"/>
              <p:cNvSpPr/>
              <p:nvPr/>
            </p:nvSpPr>
            <p:spPr>
              <a:xfrm>
                <a:off x="9543450" y="3234500"/>
                <a:ext cx="648825" cy="378625"/>
              </a:xfrm>
              <a:custGeom>
                <a:avLst/>
                <a:gdLst/>
                <a:ahLst/>
                <a:cxnLst/>
                <a:rect l="l" t="t" r="r" b="b"/>
                <a:pathLst>
                  <a:path w="25953" h="15145" extrusionOk="0">
                    <a:moveTo>
                      <a:pt x="21849" y="0"/>
                    </a:moveTo>
                    <a:cubicBezTo>
                      <a:pt x="20315" y="1235"/>
                      <a:pt x="18714" y="2302"/>
                      <a:pt x="17013" y="3103"/>
                    </a:cubicBezTo>
                    <a:cubicBezTo>
                      <a:pt x="15345" y="3903"/>
                      <a:pt x="13643" y="4437"/>
                      <a:pt x="11809" y="4704"/>
                    </a:cubicBezTo>
                    <a:cubicBezTo>
                      <a:pt x="10272" y="4960"/>
                      <a:pt x="8662" y="5058"/>
                      <a:pt x="6994" y="5058"/>
                    </a:cubicBezTo>
                    <a:cubicBezTo>
                      <a:pt x="4754" y="5058"/>
                      <a:pt x="2410" y="4881"/>
                      <a:pt x="0" y="4670"/>
                    </a:cubicBezTo>
                    <a:lnTo>
                      <a:pt x="0" y="4670"/>
                    </a:lnTo>
                    <a:lnTo>
                      <a:pt x="34" y="15145"/>
                    </a:lnTo>
                    <a:cubicBezTo>
                      <a:pt x="2269" y="14911"/>
                      <a:pt x="4537" y="14678"/>
                      <a:pt x="6872" y="14311"/>
                    </a:cubicBezTo>
                    <a:cubicBezTo>
                      <a:pt x="9207" y="13910"/>
                      <a:pt x="11609" y="13410"/>
                      <a:pt x="13977" y="12543"/>
                    </a:cubicBezTo>
                    <a:cubicBezTo>
                      <a:pt x="16345" y="11709"/>
                      <a:pt x="18647" y="10508"/>
                      <a:pt x="20648" y="9040"/>
                    </a:cubicBezTo>
                    <a:cubicBezTo>
                      <a:pt x="22683" y="7573"/>
                      <a:pt x="24418" y="5871"/>
                      <a:pt x="25952" y="4070"/>
                    </a:cubicBezTo>
                    <a:lnTo>
                      <a:pt x="21849" y="0"/>
                    </a:ln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8" name="Google Shape;1008;p41"/>
              <p:cNvSpPr/>
              <p:nvPr/>
            </p:nvSpPr>
            <p:spPr>
              <a:xfrm>
                <a:off x="10148875" y="3336225"/>
                <a:ext cx="105100" cy="30025"/>
              </a:xfrm>
              <a:custGeom>
                <a:avLst/>
                <a:gdLst/>
                <a:ahLst/>
                <a:cxnLst/>
                <a:rect l="l" t="t" r="r" b="b"/>
                <a:pathLst>
                  <a:path w="4204" h="1201" extrusionOk="0">
                    <a:moveTo>
                      <a:pt x="4104" y="1"/>
                    </a:moveTo>
                    <a:cubicBezTo>
                      <a:pt x="3370" y="134"/>
                      <a:pt x="2669" y="201"/>
                      <a:pt x="1935" y="335"/>
                    </a:cubicBezTo>
                    <a:cubicBezTo>
                      <a:pt x="1335" y="468"/>
                      <a:pt x="668" y="501"/>
                      <a:pt x="101" y="802"/>
                    </a:cubicBezTo>
                    <a:cubicBezTo>
                      <a:pt x="1" y="868"/>
                      <a:pt x="34" y="1002"/>
                      <a:pt x="134" y="1035"/>
                    </a:cubicBezTo>
                    <a:cubicBezTo>
                      <a:pt x="427" y="1151"/>
                      <a:pt x="740" y="1200"/>
                      <a:pt x="1063" y="1200"/>
                    </a:cubicBezTo>
                    <a:cubicBezTo>
                      <a:pt x="2139" y="1200"/>
                      <a:pt x="3316" y="648"/>
                      <a:pt x="4137" y="134"/>
                    </a:cubicBezTo>
                    <a:cubicBezTo>
                      <a:pt x="4204" y="101"/>
                      <a:pt x="4170" y="1"/>
                      <a:pt x="4104" y="1"/>
                    </a:cubicBezTo>
                    <a:close/>
                  </a:path>
                </a:pathLst>
              </a:custGeom>
              <a:solidFill>
                <a:srgbClr val="ED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9" name="Google Shape;1009;p41"/>
              <p:cNvSpPr/>
              <p:nvPr/>
            </p:nvSpPr>
            <p:spPr>
              <a:xfrm>
                <a:off x="10101350" y="3168025"/>
                <a:ext cx="202675" cy="253125"/>
              </a:xfrm>
              <a:custGeom>
                <a:avLst/>
                <a:gdLst/>
                <a:ahLst/>
                <a:cxnLst/>
                <a:rect l="l" t="t" r="r" b="b"/>
                <a:pathLst>
                  <a:path w="8107" h="10125" extrusionOk="0">
                    <a:moveTo>
                      <a:pt x="4056" y="0"/>
                    </a:moveTo>
                    <a:cubicBezTo>
                      <a:pt x="2932" y="0"/>
                      <a:pt x="1811" y="246"/>
                      <a:pt x="801" y="737"/>
                    </a:cubicBezTo>
                    <a:cubicBezTo>
                      <a:pt x="534" y="871"/>
                      <a:pt x="234" y="1037"/>
                      <a:pt x="100" y="1304"/>
                    </a:cubicBezTo>
                    <a:cubicBezTo>
                      <a:pt x="0" y="1504"/>
                      <a:pt x="34" y="1738"/>
                      <a:pt x="67" y="1971"/>
                    </a:cubicBezTo>
                    <a:cubicBezTo>
                      <a:pt x="267" y="4473"/>
                      <a:pt x="634" y="6975"/>
                      <a:pt x="1168" y="9443"/>
                    </a:cubicBezTo>
                    <a:cubicBezTo>
                      <a:pt x="1201" y="9677"/>
                      <a:pt x="1268" y="9910"/>
                      <a:pt x="1435" y="10010"/>
                    </a:cubicBezTo>
                    <a:cubicBezTo>
                      <a:pt x="1568" y="10111"/>
                      <a:pt x="1735" y="10111"/>
                      <a:pt x="1868" y="10111"/>
                    </a:cubicBezTo>
                    <a:cubicBezTo>
                      <a:pt x="2059" y="10120"/>
                      <a:pt x="2250" y="10125"/>
                      <a:pt x="2440" y="10125"/>
                    </a:cubicBezTo>
                    <a:cubicBezTo>
                      <a:pt x="3582" y="10125"/>
                      <a:pt x="4718" y="9953"/>
                      <a:pt x="5804" y="9610"/>
                    </a:cubicBezTo>
                    <a:cubicBezTo>
                      <a:pt x="6038" y="9610"/>
                      <a:pt x="6638" y="9377"/>
                      <a:pt x="6538" y="8910"/>
                    </a:cubicBezTo>
                    <a:cubicBezTo>
                      <a:pt x="6517" y="8759"/>
                      <a:pt x="5965" y="8719"/>
                      <a:pt x="5515" y="8719"/>
                    </a:cubicBezTo>
                    <a:cubicBezTo>
                      <a:pt x="5269" y="8719"/>
                      <a:pt x="5053" y="8731"/>
                      <a:pt x="4971" y="8743"/>
                    </a:cubicBezTo>
                    <a:cubicBezTo>
                      <a:pt x="4903" y="8753"/>
                      <a:pt x="4832" y="8759"/>
                      <a:pt x="4764" y="8759"/>
                    </a:cubicBezTo>
                    <a:cubicBezTo>
                      <a:pt x="4596" y="8759"/>
                      <a:pt x="4441" y="8718"/>
                      <a:pt x="4370" y="8576"/>
                    </a:cubicBezTo>
                    <a:cubicBezTo>
                      <a:pt x="5404" y="8176"/>
                      <a:pt x="6472" y="7776"/>
                      <a:pt x="7506" y="7375"/>
                    </a:cubicBezTo>
                    <a:cubicBezTo>
                      <a:pt x="7773" y="7275"/>
                      <a:pt x="8106" y="7008"/>
                      <a:pt x="7906" y="6775"/>
                    </a:cubicBezTo>
                    <a:cubicBezTo>
                      <a:pt x="7839" y="6675"/>
                      <a:pt x="7706" y="6675"/>
                      <a:pt x="7572" y="6675"/>
                    </a:cubicBezTo>
                    <a:cubicBezTo>
                      <a:pt x="6271" y="6608"/>
                      <a:pt x="4971" y="6541"/>
                      <a:pt x="3670" y="6475"/>
                    </a:cubicBezTo>
                    <a:cubicBezTo>
                      <a:pt x="4904" y="5407"/>
                      <a:pt x="6738" y="5407"/>
                      <a:pt x="8039" y="4440"/>
                    </a:cubicBezTo>
                    <a:cubicBezTo>
                      <a:pt x="7645" y="4407"/>
                      <a:pt x="7247" y="4390"/>
                      <a:pt x="6847" y="4390"/>
                    </a:cubicBezTo>
                    <a:cubicBezTo>
                      <a:pt x="5623" y="4390"/>
                      <a:pt x="4384" y="4547"/>
                      <a:pt x="3203" y="4873"/>
                    </a:cubicBezTo>
                    <a:cubicBezTo>
                      <a:pt x="4437" y="3939"/>
                      <a:pt x="5738" y="3106"/>
                      <a:pt x="7105" y="2372"/>
                    </a:cubicBezTo>
                    <a:cubicBezTo>
                      <a:pt x="6999" y="2158"/>
                      <a:pt x="6764" y="2094"/>
                      <a:pt x="6520" y="2094"/>
                    </a:cubicBezTo>
                    <a:cubicBezTo>
                      <a:pt x="6460" y="2094"/>
                      <a:pt x="6398" y="2098"/>
                      <a:pt x="6338" y="2105"/>
                    </a:cubicBezTo>
                    <a:cubicBezTo>
                      <a:pt x="4971" y="2205"/>
                      <a:pt x="3636" y="2305"/>
                      <a:pt x="2269" y="2405"/>
                    </a:cubicBezTo>
                    <a:cubicBezTo>
                      <a:pt x="3036" y="1538"/>
                      <a:pt x="3903" y="737"/>
                      <a:pt x="4804" y="37"/>
                    </a:cubicBezTo>
                    <a:cubicBezTo>
                      <a:pt x="4555" y="12"/>
                      <a:pt x="4305" y="0"/>
                      <a:pt x="4056" y="0"/>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10" name="Google Shape;1010;p41"/>
              <p:cNvSpPr/>
              <p:nvPr/>
            </p:nvSpPr>
            <p:spPr>
              <a:xfrm>
                <a:off x="10093000" y="3161625"/>
                <a:ext cx="217675" cy="266800"/>
              </a:xfrm>
              <a:custGeom>
                <a:avLst/>
                <a:gdLst/>
                <a:ahLst/>
                <a:cxnLst/>
                <a:rect l="l" t="t" r="r" b="b"/>
                <a:pathLst>
                  <a:path w="8707" h="10672" extrusionOk="0">
                    <a:moveTo>
                      <a:pt x="4432" y="500"/>
                    </a:moveTo>
                    <a:cubicBezTo>
                      <a:pt x="4449" y="500"/>
                      <a:pt x="4466" y="500"/>
                      <a:pt x="4483" y="500"/>
                    </a:cubicBezTo>
                    <a:lnTo>
                      <a:pt x="4483" y="500"/>
                    </a:lnTo>
                    <a:cubicBezTo>
                      <a:pt x="3758" y="1120"/>
                      <a:pt x="3063" y="1785"/>
                      <a:pt x="2436" y="2494"/>
                    </a:cubicBezTo>
                    <a:cubicBezTo>
                      <a:pt x="2336" y="2661"/>
                      <a:pt x="2402" y="2928"/>
                      <a:pt x="2603" y="2928"/>
                    </a:cubicBezTo>
                    <a:lnTo>
                      <a:pt x="4938" y="2728"/>
                    </a:lnTo>
                    <a:cubicBezTo>
                      <a:pt x="5305" y="2694"/>
                      <a:pt x="5705" y="2694"/>
                      <a:pt x="6105" y="2661"/>
                    </a:cubicBezTo>
                    <a:cubicBezTo>
                      <a:pt x="6251" y="2643"/>
                      <a:pt x="6516" y="2585"/>
                      <a:pt x="6759" y="2585"/>
                    </a:cubicBezTo>
                    <a:cubicBezTo>
                      <a:pt x="6838" y="2585"/>
                      <a:pt x="6915" y="2591"/>
                      <a:pt x="6985" y="2607"/>
                    </a:cubicBezTo>
                    <a:lnTo>
                      <a:pt x="6985" y="2607"/>
                    </a:lnTo>
                    <a:cubicBezTo>
                      <a:pt x="5763" y="3296"/>
                      <a:pt x="4569" y="4070"/>
                      <a:pt x="3403" y="4929"/>
                    </a:cubicBezTo>
                    <a:cubicBezTo>
                      <a:pt x="3219" y="5052"/>
                      <a:pt x="3317" y="5371"/>
                      <a:pt x="3540" y="5371"/>
                    </a:cubicBezTo>
                    <a:cubicBezTo>
                      <a:pt x="3560" y="5371"/>
                      <a:pt x="3581" y="5368"/>
                      <a:pt x="3603" y="5363"/>
                    </a:cubicBezTo>
                    <a:cubicBezTo>
                      <a:pt x="4840" y="5047"/>
                      <a:pt x="6098" y="4897"/>
                      <a:pt x="7360" y="4897"/>
                    </a:cubicBezTo>
                    <a:cubicBezTo>
                      <a:pt x="7433" y="4897"/>
                      <a:pt x="7506" y="4898"/>
                      <a:pt x="7580" y="4899"/>
                    </a:cubicBezTo>
                    <a:lnTo>
                      <a:pt x="7580" y="4899"/>
                    </a:lnTo>
                    <a:cubicBezTo>
                      <a:pt x="6344" y="5492"/>
                      <a:pt x="4927" y="5642"/>
                      <a:pt x="3837" y="6564"/>
                    </a:cubicBezTo>
                    <a:cubicBezTo>
                      <a:pt x="3670" y="6697"/>
                      <a:pt x="3837" y="6964"/>
                      <a:pt x="4004" y="6964"/>
                    </a:cubicBezTo>
                    <a:cubicBezTo>
                      <a:pt x="4671" y="6997"/>
                      <a:pt x="5305" y="7031"/>
                      <a:pt x="5972" y="7064"/>
                    </a:cubicBezTo>
                    <a:cubicBezTo>
                      <a:pt x="6272" y="7098"/>
                      <a:pt x="6572" y="7098"/>
                      <a:pt x="6839" y="7098"/>
                    </a:cubicBezTo>
                    <a:cubicBezTo>
                      <a:pt x="7139" y="7131"/>
                      <a:pt x="7539" y="7098"/>
                      <a:pt x="7840" y="7164"/>
                    </a:cubicBezTo>
                    <a:cubicBezTo>
                      <a:pt x="8273" y="7298"/>
                      <a:pt x="7606" y="7464"/>
                      <a:pt x="7406" y="7565"/>
                    </a:cubicBezTo>
                    <a:cubicBezTo>
                      <a:pt x="7106" y="7665"/>
                      <a:pt x="6806" y="7798"/>
                      <a:pt x="6472" y="7898"/>
                    </a:cubicBezTo>
                    <a:cubicBezTo>
                      <a:pt x="5872" y="8132"/>
                      <a:pt x="5238" y="8365"/>
                      <a:pt x="4637" y="8599"/>
                    </a:cubicBezTo>
                    <a:cubicBezTo>
                      <a:pt x="4471" y="8665"/>
                      <a:pt x="4404" y="8865"/>
                      <a:pt x="4537" y="8999"/>
                    </a:cubicBezTo>
                    <a:cubicBezTo>
                      <a:pt x="4730" y="9211"/>
                      <a:pt x="4968" y="9256"/>
                      <a:pt x="5225" y="9256"/>
                    </a:cubicBezTo>
                    <a:cubicBezTo>
                      <a:pt x="5412" y="9256"/>
                      <a:pt x="5608" y="9232"/>
                      <a:pt x="5805" y="9232"/>
                    </a:cubicBezTo>
                    <a:cubicBezTo>
                      <a:pt x="5900" y="9232"/>
                      <a:pt x="6072" y="9211"/>
                      <a:pt x="6232" y="9211"/>
                    </a:cubicBezTo>
                    <a:cubicBezTo>
                      <a:pt x="6353" y="9211"/>
                      <a:pt x="6467" y="9223"/>
                      <a:pt x="6539" y="9266"/>
                    </a:cubicBezTo>
                    <a:cubicBezTo>
                      <a:pt x="6639" y="9332"/>
                      <a:pt x="6739" y="9232"/>
                      <a:pt x="6539" y="9466"/>
                    </a:cubicBezTo>
                    <a:cubicBezTo>
                      <a:pt x="6450" y="9555"/>
                      <a:pt x="6309" y="9591"/>
                      <a:pt x="6185" y="9621"/>
                    </a:cubicBezTo>
                    <a:lnTo>
                      <a:pt x="6185" y="9621"/>
                    </a:lnTo>
                    <a:cubicBezTo>
                      <a:pt x="6175" y="9620"/>
                      <a:pt x="6164" y="9619"/>
                      <a:pt x="6153" y="9619"/>
                    </a:cubicBezTo>
                    <a:cubicBezTo>
                      <a:pt x="6128" y="9619"/>
                      <a:pt x="6101" y="9623"/>
                      <a:pt x="6072" y="9633"/>
                    </a:cubicBezTo>
                    <a:cubicBezTo>
                      <a:pt x="5371" y="9833"/>
                      <a:pt x="4637" y="10000"/>
                      <a:pt x="3904" y="10066"/>
                    </a:cubicBezTo>
                    <a:cubicBezTo>
                      <a:pt x="3659" y="10099"/>
                      <a:pt x="3185" y="10179"/>
                      <a:pt x="2740" y="10179"/>
                    </a:cubicBezTo>
                    <a:cubicBezTo>
                      <a:pt x="2273" y="10179"/>
                      <a:pt x="1838" y="10091"/>
                      <a:pt x="1735" y="9766"/>
                    </a:cubicBezTo>
                    <a:cubicBezTo>
                      <a:pt x="1368" y="8398"/>
                      <a:pt x="1202" y="6931"/>
                      <a:pt x="1001" y="5530"/>
                    </a:cubicBezTo>
                    <a:cubicBezTo>
                      <a:pt x="901" y="4796"/>
                      <a:pt x="801" y="4029"/>
                      <a:pt x="735" y="3295"/>
                    </a:cubicBezTo>
                    <a:cubicBezTo>
                      <a:pt x="668" y="2594"/>
                      <a:pt x="368" y="1694"/>
                      <a:pt x="1068" y="1293"/>
                    </a:cubicBezTo>
                    <a:cubicBezTo>
                      <a:pt x="2062" y="714"/>
                      <a:pt x="3284" y="500"/>
                      <a:pt x="4432" y="500"/>
                    </a:cubicBezTo>
                    <a:close/>
                    <a:moveTo>
                      <a:pt x="4507" y="1"/>
                    </a:moveTo>
                    <a:cubicBezTo>
                      <a:pt x="3872" y="1"/>
                      <a:pt x="3228" y="76"/>
                      <a:pt x="2603" y="226"/>
                    </a:cubicBezTo>
                    <a:cubicBezTo>
                      <a:pt x="1935" y="393"/>
                      <a:pt x="1102" y="593"/>
                      <a:pt x="568" y="1027"/>
                    </a:cubicBezTo>
                    <a:cubicBezTo>
                      <a:pt x="1" y="1494"/>
                      <a:pt x="134" y="2161"/>
                      <a:pt x="201" y="2794"/>
                    </a:cubicBezTo>
                    <a:cubicBezTo>
                      <a:pt x="268" y="3695"/>
                      <a:pt x="401" y="4596"/>
                      <a:pt x="501" y="5463"/>
                    </a:cubicBezTo>
                    <a:cubicBezTo>
                      <a:pt x="635" y="6397"/>
                      <a:pt x="768" y="7331"/>
                      <a:pt x="968" y="8265"/>
                    </a:cubicBezTo>
                    <a:cubicBezTo>
                      <a:pt x="1035" y="8699"/>
                      <a:pt x="1135" y="9132"/>
                      <a:pt x="1202" y="9599"/>
                    </a:cubicBezTo>
                    <a:cubicBezTo>
                      <a:pt x="1268" y="9866"/>
                      <a:pt x="1302" y="10166"/>
                      <a:pt x="1502" y="10367"/>
                    </a:cubicBezTo>
                    <a:cubicBezTo>
                      <a:pt x="1726" y="10608"/>
                      <a:pt x="2111" y="10671"/>
                      <a:pt x="2509" y="10671"/>
                    </a:cubicBezTo>
                    <a:cubicBezTo>
                      <a:pt x="2880" y="10671"/>
                      <a:pt x="3263" y="10616"/>
                      <a:pt x="3537" y="10600"/>
                    </a:cubicBezTo>
                    <a:cubicBezTo>
                      <a:pt x="4437" y="10533"/>
                      <a:pt x="5338" y="10367"/>
                      <a:pt x="6205" y="10100"/>
                    </a:cubicBezTo>
                    <a:cubicBezTo>
                      <a:pt x="6220" y="10095"/>
                      <a:pt x="6233" y="10089"/>
                      <a:pt x="6246" y="10083"/>
                    </a:cubicBezTo>
                    <a:lnTo>
                      <a:pt x="6246" y="10083"/>
                    </a:lnTo>
                    <a:cubicBezTo>
                      <a:pt x="6715" y="9976"/>
                      <a:pt x="7530" y="9425"/>
                      <a:pt x="7006" y="8932"/>
                    </a:cubicBezTo>
                    <a:cubicBezTo>
                      <a:pt x="6806" y="8765"/>
                      <a:pt x="6405" y="8765"/>
                      <a:pt x="6172" y="8765"/>
                    </a:cubicBezTo>
                    <a:cubicBezTo>
                      <a:pt x="6143" y="8762"/>
                      <a:pt x="6108" y="8761"/>
                      <a:pt x="6071" y="8761"/>
                    </a:cubicBezTo>
                    <a:cubicBezTo>
                      <a:pt x="5920" y="8761"/>
                      <a:pt x="5711" y="8782"/>
                      <a:pt x="5506" y="8790"/>
                    </a:cubicBezTo>
                    <a:lnTo>
                      <a:pt x="5506" y="8790"/>
                    </a:lnTo>
                    <a:cubicBezTo>
                      <a:pt x="6175" y="8536"/>
                      <a:pt x="6857" y="8275"/>
                      <a:pt x="7539" y="8032"/>
                    </a:cubicBezTo>
                    <a:cubicBezTo>
                      <a:pt x="7940" y="7865"/>
                      <a:pt x="8674" y="7631"/>
                      <a:pt x="8540" y="7064"/>
                    </a:cubicBezTo>
                    <a:cubicBezTo>
                      <a:pt x="8449" y="6676"/>
                      <a:pt x="7935" y="6632"/>
                      <a:pt x="7481" y="6632"/>
                    </a:cubicBezTo>
                    <a:cubicBezTo>
                      <a:pt x="7347" y="6632"/>
                      <a:pt x="7219" y="6636"/>
                      <a:pt x="7107" y="6636"/>
                    </a:cubicBezTo>
                    <a:cubicBezTo>
                      <a:pt x="7045" y="6636"/>
                      <a:pt x="6988" y="6634"/>
                      <a:pt x="6939" y="6631"/>
                    </a:cubicBezTo>
                    <a:cubicBezTo>
                      <a:pt x="6212" y="6580"/>
                      <a:pt x="5485" y="6549"/>
                      <a:pt x="4744" y="6508"/>
                    </a:cubicBezTo>
                    <a:lnTo>
                      <a:pt x="4744" y="6508"/>
                    </a:lnTo>
                    <a:cubicBezTo>
                      <a:pt x="5936" y="5835"/>
                      <a:pt x="7393" y="5696"/>
                      <a:pt x="8507" y="4896"/>
                    </a:cubicBezTo>
                    <a:cubicBezTo>
                      <a:pt x="8707" y="4763"/>
                      <a:pt x="8640" y="4462"/>
                      <a:pt x="8373" y="4462"/>
                    </a:cubicBezTo>
                    <a:cubicBezTo>
                      <a:pt x="7971" y="4429"/>
                      <a:pt x="7566" y="4413"/>
                      <a:pt x="7162" y="4413"/>
                    </a:cubicBezTo>
                    <a:cubicBezTo>
                      <a:pt x="6326" y="4413"/>
                      <a:pt x="5489" y="4484"/>
                      <a:pt x="4662" y="4630"/>
                    </a:cubicBezTo>
                    <a:lnTo>
                      <a:pt x="4662" y="4630"/>
                    </a:lnTo>
                    <a:cubicBezTo>
                      <a:pt x="5596" y="3993"/>
                      <a:pt x="6566" y="3392"/>
                      <a:pt x="7573" y="2828"/>
                    </a:cubicBezTo>
                    <a:cubicBezTo>
                      <a:pt x="7673" y="2761"/>
                      <a:pt x="7706" y="2594"/>
                      <a:pt x="7640" y="2494"/>
                    </a:cubicBezTo>
                    <a:cubicBezTo>
                      <a:pt x="7429" y="2178"/>
                      <a:pt x="7071" y="2093"/>
                      <a:pt x="6691" y="2093"/>
                    </a:cubicBezTo>
                    <a:cubicBezTo>
                      <a:pt x="6349" y="2093"/>
                      <a:pt x="5989" y="2162"/>
                      <a:pt x="5705" y="2194"/>
                    </a:cubicBezTo>
                    <a:cubicBezTo>
                      <a:pt x="4872" y="2248"/>
                      <a:pt x="4039" y="2323"/>
                      <a:pt x="3206" y="2385"/>
                    </a:cubicBezTo>
                    <a:lnTo>
                      <a:pt x="3206" y="2385"/>
                    </a:lnTo>
                    <a:cubicBezTo>
                      <a:pt x="3860" y="1687"/>
                      <a:pt x="4559" y="1039"/>
                      <a:pt x="5305" y="459"/>
                    </a:cubicBezTo>
                    <a:cubicBezTo>
                      <a:pt x="5505" y="293"/>
                      <a:pt x="5338" y="59"/>
                      <a:pt x="5138" y="26"/>
                    </a:cubicBezTo>
                    <a:cubicBezTo>
                      <a:pt x="4929" y="9"/>
                      <a:pt x="4719" y="1"/>
                      <a:pt x="4507" y="1"/>
                    </a:cubicBezTo>
                    <a:close/>
                  </a:path>
                </a:pathLst>
              </a:custGeom>
              <a:solidFill>
                <a:srgbClr val="F1C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011" name="Google Shape;1011;p41"/>
            <p:cNvSpPr/>
            <p:nvPr/>
          </p:nvSpPr>
          <p:spPr>
            <a:xfrm>
              <a:off x="7624624" y="2124977"/>
              <a:ext cx="159836" cy="159836"/>
            </a:xfrm>
            <a:custGeom>
              <a:avLst/>
              <a:gdLst/>
              <a:ahLst/>
              <a:cxnLst/>
              <a:rect l="l" t="t" r="r" b="b"/>
              <a:pathLst>
                <a:path w="1846" h="1846" extrusionOk="0">
                  <a:moveTo>
                    <a:pt x="923" y="171"/>
                  </a:moveTo>
                  <a:cubicBezTo>
                    <a:pt x="1333" y="171"/>
                    <a:pt x="1675" y="513"/>
                    <a:pt x="1675" y="923"/>
                  </a:cubicBezTo>
                  <a:cubicBezTo>
                    <a:pt x="1675" y="1367"/>
                    <a:pt x="1333" y="1709"/>
                    <a:pt x="923" y="1709"/>
                  </a:cubicBezTo>
                  <a:cubicBezTo>
                    <a:pt x="513" y="1709"/>
                    <a:pt x="171" y="1367"/>
                    <a:pt x="171" y="923"/>
                  </a:cubicBezTo>
                  <a:cubicBezTo>
                    <a:pt x="171" y="513"/>
                    <a:pt x="513" y="171"/>
                    <a:pt x="923" y="171"/>
                  </a:cubicBezTo>
                  <a:close/>
                  <a:moveTo>
                    <a:pt x="923" y="0"/>
                  </a:moveTo>
                  <a:cubicBezTo>
                    <a:pt x="410" y="0"/>
                    <a:pt x="0" y="410"/>
                    <a:pt x="0" y="923"/>
                  </a:cubicBezTo>
                  <a:cubicBezTo>
                    <a:pt x="0" y="1436"/>
                    <a:pt x="410" y="1846"/>
                    <a:pt x="923" y="1846"/>
                  </a:cubicBezTo>
                  <a:cubicBezTo>
                    <a:pt x="1436" y="1846"/>
                    <a:pt x="1846" y="1436"/>
                    <a:pt x="1846" y="923"/>
                  </a:cubicBezTo>
                  <a:cubicBezTo>
                    <a:pt x="1846" y="410"/>
                    <a:pt x="1436"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12" name="Google Shape;1012;p41"/>
            <p:cNvSpPr/>
            <p:nvPr/>
          </p:nvSpPr>
          <p:spPr>
            <a:xfrm>
              <a:off x="7818450" y="1991000"/>
              <a:ext cx="59400" cy="59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013" name="Google Shape;1013;p41"/>
            <p:cNvGrpSpPr/>
            <p:nvPr/>
          </p:nvGrpSpPr>
          <p:grpSpPr>
            <a:xfrm>
              <a:off x="6138033" y="1233706"/>
              <a:ext cx="773588" cy="664198"/>
              <a:chOff x="8062083" y="862681"/>
              <a:chExt cx="773588" cy="664198"/>
            </a:xfrm>
          </p:grpSpPr>
          <p:sp>
            <p:nvSpPr>
              <p:cNvPr id="1014" name="Google Shape;1014;p41"/>
              <p:cNvSpPr/>
              <p:nvPr/>
            </p:nvSpPr>
            <p:spPr>
              <a:xfrm rot="-200446">
                <a:off x="8079585" y="883672"/>
                <a:ext cx="738584" cy="622215"/>
              </a:xfrm>
              <a:custGeom>
                <a:avLst/>
                <a:gdLst/>
                <a:ahLst/>
                <a:cxnLst/>
                <a:rect l="l" t="t" r="r" b="b"/>
                <a:pathLst>
                  <a:path w="7007" h="5903" extrusionOk="0">
                    <a:moveTo>
                      <a:pt x="1083" y="1"/>
                    </a:moveTo>
                    <a:cubicBezTo>
                      <a:pt x="909" y="1"/>
                      <a:pt x="729" y="20"/>
                      <a:pt x="547" y="59"/>
                    </a:cubicBezTo>
                    <a:cubicBezTo>
                      <a:pt x="206" y="161"/>
                      <a:pt x="1" y="503"/>
                      <a:pt x="103" y="845"/>
                    </a:cubicBezTo>
                    <a:cubicBezTo>
                      <a:pt x="160" y="1127"/>
                      <a:pt x="425" y="1315"/>
                      <a:pt x="689" y="1315"/>
                    </a:cubicBezTo>
                    <a:cubicBezTo>
                      <a:pt x="745" y="1315"/>
                      <a:pt x="801" y="1307"/>
                      <a:pt x="855" y="1289"/>
                    </a:cubicBezTo>
                    <a:cubicBezTo>
                      <a:pt x="946" y="1266"/>
                      <a:pt x="1030" y="1255"/>
                      <a:pt x="1107" y="1255"/>
                    </a:cubicBezTo>
                    <a:cubicBezTo>
                      <a:pt x="1261" y="1255"/>
                      <a:pt x="1390" y="1300"/>
                      <a:pt x="1504" y="1391"/>
                    </a:cubicBezTo>
                    <a:cubicBezTo>
                      <a:pt x="1675" y="1528"/>
                      <a:pt x="1744" y="1699"/>
                      <a:pt x="1744" y="1904"/>
                    </a:cubicBezTo>
                    <a:cubicBezTo>
                      <a:pt x="1709" y="1904"/>
                      <a:pt x="1709" y="1938"/>
                      <a:pt x="1675" y="1972"/>
                    </a:cubicBezTo>
                    <a:cubicBezTo>
                      <a:pt x="1573" y="2075"/>
                      <a:pt x="1470" y="2246"/>
                      <a:pt x="1299" y="2485"/>
                    </a:cubicBezTo>
                    <a:cubicBezTo>
                      <a:pt x="958" y="2895"/>
                      <a:pt x="958" y="3408"/>
                      <a:pt x="1197" y="3818"/>
                    </a:cubicBezTo>
                    <a:cubicBezTo>
                      <a:pt x="1521" y="4331"/>
                      <a:pt x="2207" y="4545"/>
                      <a:pt x="2852" y="4545"/>
                    </a:cubicBezTo>
                    <a:cubicBezTo>
                      <a:pt x="3024" y="4545"/>
                      <a:pt x="3192" y="4530"/>
                      <a:pt x="3350" y="4502"/>
                    </a:cubicBezTo>
                    <a:lnTo>
                      <a:pt x="3521" y="4467"/>
                    </a:lnTo>
                    <a:cubicBezTo>
                      <a:pt x="3660" y="4439"/>
                      <a:pt x="3799" y="4409"/>
                      <a:pt x="3954" y="4409"/>
                    </a:cubicBezTo>
                    <a:cubicBezTo>
                      <a:pt x="4368" y="4409"/>
                      <a:pt x="4890" y="4627"/>
                      <a:pt x="5811" y="5698"/>
                    </a:cubicBezTo>
                    <a:cubicBezTo>
                      <a:pt x="5947" y="5834"/>
                      <a:pt x="6152" y="5903"/>
                      <a:pt x="6357" y="5903"/>
                    </a:cubicBezTo>
                    <a:cubicBezTo>
                      <a:pt x="6460" y="5869"/>
                      <a:pt x="6597" y="5834"/>
                      <a:pt x="6699" y="5732"/>
                    </a:cubicBezTo>
                    <a:cubicBezTo>
                      <a:pt x="6973" y="5527"/>
                      <a:pt x="7007" y="5117"/>
                      <a:pt x="6768" y="4843"/>
                    </a:cubicBezTo>
                    <a:cubicBezTo>
                      <a:pt x="5555" y="3479"/>
                      <a:pt x="4697" y="3142"/>
                      <a:pt x="3973" y="3142"/>
                    </a:cubicBezTo>
                    <a:cubicBezTo>
                      <a:pt x="3717" y="3142"/>
                      <a:pt x="3479" y="3184"/>
                      <a:pt x="3247" y="3237"/>
                    </a:cubicBezTo>
                    <a:lnTo>
                      <a:pt x="3111" y="3271"/>
                    </a:lnTo>
                    <a:cubicBezTo>
                      <a:pt x="3015" y="3290"/>
                      <a:pt x="2922" y="3299"/>
                      <a:pt x="2835" y="3299"/>
                    </a:cubicBezTo>
                    <a:cubicBezTo>
                      <a:pt x="2610" y="3299"/>
                      <a:pt x="2423" y="3243"/>
                      <a:pt x="2325" y="3169"/>
                    </a:cubicBezTo>
                    <a:cubicBezTo>
                      <a:pt x="2461" y="2998"/>
                      <a:pt x="2564" y="2861"/>
                      <a:pt x="2632" y="2793"/>
                    </a:cubicBezTo>
                    <a:cubicBezTo>
                      <a:pt x="2837" y="2519"/>
                      <a:pt x="2974" y="2348"/>
                      <a:pt x="3008" y="1938"/>
                    </a:cubicBezTo>
                    <a:cubicBezTo>
                      <a:pt x="3042" y="1391"/>
                      <a:pt x="2735" y="776"/>
                      <a:pt x="2290" y="400"/>
                    </a:cubicBezTo>
                    <a:cubicBezTo>
                      <a:pt x="1946" y="130"/>
                      <a:pt x="1531" y="1"/>
                      <a:pt x="10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15" name="Google Shape;1015;p41"/>
              <p:cNvSpPr/>
              <p:nvPr/>
            </p:nvSpPr>
            <p:spPr>
              <a:xfrm rot="-200446">
                <a:off x="8088347" y="938326"/>
                <a:ext cx="663008" cy="569301"/>
              </a:xfrm>
              <a:custGeom>
                <a:avLst/>
                <a:gdLst/>
                <a:ahLst/>
                <a:cxnLst/>
                <a:rect l="l" t="t" r="r" b="b"/>
                <a:pathLst>
                  <a:path w="6290" h="5401" extrusionOk="0">
                    <a:moveTo>
                      <a:pt x="35" y="1"/>
                    </a:moveTo>
                    <a:cubicBezTo>
                      <a:pt x="1" y="138"/>
                      <a:pt x="1" y="240"/>
                      <a:pt x="35" y="343"/>
                    </a:cubicBezTo>
                    <a:cubicBezTo>
                      <a:pt x="92" y="625"/>
                      <a:pt x="357" y="813"/>
                      <a:pt x="621" y="813"/>
                    </a:cubicBezTo>
                    <a:cubicBezTo>
                      <a:pt x="677" y="813"/>
                      <a:pt x="733" y="805"/>
                      <a:pt x="787" y="787"/>
                    </a:cubicBezTo>
                    <a:cubicBezTo>
                      <a:pt x="878" y="764"/>
                      <a:pt x="962" y="753"/>
                      <a:pt x="1039" y="753"/>
                    </a:cubicBezTo>
                    <a:cubicBezTo>
                      <a:pt x="1193" y="753"/>
                      <a:pt x="1322" y="798"/>
                      <a:pt x="1436" y="889"/>
                    </a:cubicBezTo>
                    <a:cubicBezTo>
                      <a:pt x="1607" y="1026"/>
                      <a:pt x="1676" y="1197"/>
                      <a:pt x="1676" y="1402"/>
                    </a:cubicBezTo>
                    <a:cubicBezTo>
                      <a:pt x="1641" y="1402"/>
                      <a:pt x="1641" y="1436"/>
                      <a:pt x="1607" y="1470"/>
                    </a:cubicBezTo>
                    <a:cubicBezTo>
                      <a:pt x="1505" y="1573"/>
                      <a:pt x="1402" y="1744"/>
                      <a:pt x="1231" y="1983"/>
                    </a:cubicBezTo>
                    <a:cubicBezTo>
                      <a:pt x="890" y="2393"/>
                      <a:pt x="890" y="2906"/>
                      <a:pt x="1129" y="3316"/>
                    </a:cubicBezTo>
                    <a:cubicBezTo>
                      <a:pt x="1453" y="3829"/>
                      <a:pt x="2139" y="4043"/>
                      <a:pt x="2784" y="4043"/>
                    </a:cubicBezTo>
                    <a:cubicBezTo>
                      <a:pt x="2956" y="4043"/>
                      <a:pt x="3124" y="4028"/>
                      <a:pt x="3282" y="4000"/>
                    </a:cubicBezTo>
                    <a:lnTo>
                      <a:pt x="3453" y="3965"/>
                    </a:lnTo>
                    <a:cubicBezTo>
                      <a:pt x="3592" y="3937"/>
                      <a:pt x="3731" y="3907"/>
                      <a:pt x="3886" y="3907"/>
                    </a:cubicBezTo>
                    <a:cubicBezTo>
                      <a:pt x="4300" y="3907"/>
                      <a:pt x="4822" y="4125"/>
                      <a:pt x="5743" y="5196"/>
                    </a:cubicBezTo>
                    <a:cubicBezTo>
                      <a:pt x="5879" y="5332"/>
                      <a:pt x="6084" y="5401"/>
                      <a:pt x="6289" y="5401"/>
                    </a:cubicBezTo>
                    <a:cubicBezTo>
                      <a:pt x="6289" y="5401"/>
                      <a:pt x="5630" y="3588"/>
                      <a:pt x="3988" y="3588"/>
                    </a:cubicBezTo>
                    <a:cubicBezTo>
                      <a:pt x="3958" y="3588"/>
                      <a:pt x="3928" y="3588"/>
                      <a:pt x="3897" y="3589"/>
                    </a:cubicBezTo>
                    <a:cubicBezTo>
                      <a:pt x="3657" y="3604"/>
                      <a:pt x="3410" y="3614"/>
                      <a:pt x="3167" y="3614"/>
                    </a:cubicBezTo>
                    <a:cubicBezTo>
                      <a:pt x="2271" y="3614"/>
                      <a:pt x="1449" y="3478"/>
                      <a:pt x="1368" y="2940"/>
                    </a:cubicBezTo>
                    <a:cubicBezTo>
                      <a:pt x="1197" y="1573"/>
                      <a:pt x="2735" y="2086"/>
                      <a:pt x="2017" y="650"/>
                    </a:cubicBezTo>
                    <a:cubicBezTo>
                      <a:pt x="1676" y="35"/>
                      <a:pt x="582"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theme/theme1.xml><?xml version="1.0" encoding="utf-8"?>
<a:theme xmlns:a="http://schemas.openxmlformats.org/drawingml/2006/main" name="Pediatric Dentistry Center by Slidesgo">
  <a:themeElements>
    <a:clrScheme name="Simple Light">
      <a:dk1>
        <a:srgbClr val="36427F"/>
      </a:dk1>
      <a:lt1>
        <a:srgbClr val="000000"/>
      </a:lt1>
      <a:dk2>
        <a:srgbClr val="CEF1EB"/>
      </a:dk2>
      <a:lt2>
        <a:srgbClr val="CBECCF"/>
      </a:lt2>
      <a:accent1>
        <a:srgbClr val="BFAEE2"/>
      </a:accent1>
      <a:accent2>
        <a:srgbClr val="F8DBF1"/>
      </a:accent2>
      <a:accent3>
        <a:srgbClr val="D4F8FF"/>
      </a:accent3>
      <a:accent4>
        <a:srgbClr val="96CFFF"/>
      </a:accent4>
      <a:accent5>
        <a:srgbClr val="FFFFFF"/>
      </a:accent5>
      <a:accent6>
        <a:srgbClr val="FFFFFF"/>
      </a:accent6>
      <a:hlink>
        <a:srgbClr val="3642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1109</Words>
  <Application>Microsoft Office PowerPoint</Application>
  <PresentationFormat>On-screen Show (16:9)</PresentationFormat>
  <Paragraphs>173</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Fredoka</vt:lpstr>
      <vt:lpstr>Fredoka Medium</vt:lpstr>
      <vt:lpstr>Poppins</vt:lpstr>
      <vt:lpstr>Pediatric Dentistry Center by Slidesgo</vt:lpstr>
      <vt:lpstr>تم : پرستاری دندان اطفال رایگان</vt:lpstr>
      <vt:lpstr>01</vt:lpstr>
      <vt:lpstr>01</vt:lpstr>
      <vt:lpstr>مرکز ما</vt:lpstr>
      <vt:lpstr>دو ایده</vt:lpstr>
      <vt:lpstr>سه ایده</vt:lpstr>
      <vt:lpstr>چهار ایده</vt:lpstr>
      <vt:lpstr>شش ایده</vt:lpstr>
      <vt:lpstr>20,000</vt:lpstr>
      <vt:lpstr>95%</vt:lpstr>
      <vt:lpstr>یک تصویر ارزش هزار کلمه است</vt:lpstr>
      <vt:lpstr>آمار ما</vt:lpstr>
      <vt:lpstr>برنامه های ما</vt:lpstr>
      <vt:lpstr>نقاط عطف رسیده است</vt:lpstr>
      <vt:lpstr>ویترین عکس</vt:lpstr>
      <vt:lpstr>تجربه مشتری</vt:lpstr>
      <vt:lpstr>گواهینامه ها</vt:lpstr>
      <vt:lpstr>کارکنان</vt:lpstr>
      <vt:lpstr>با تشکر!</vt:lpstr>
      <vt:lpstr>بسته آیکون</vt:lpstr>
      <vt:lpstr>منابع جایگزین</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2024-03-02T16:56:05Z</dcterms:modified>
</cp:coreProperties>
</file>